
<file path=[Content_Types].xml><?xml version="1.0" encoding="utf-8"?>
<Types xmlns="http://schemas.openxmlformats.org/package/2006/content-types">
  <Default Extension="jpeg" ContentType="image/jpeg"/>
  <Default Extension="png" ContentType="image/pn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4"/>
  </p:notesMasterIdLst>
  <p:handoutMasterIdLst>
    <p:handoutMasterId r:id="rId39"/>
  </p:handoutMasterIdLst>
  <p:sldIdLst>
    <p:sldId id="256" r:id="rId3"/>
    <p:sldId id="275" r:id="rId5"/>
    <p:sldId id="337" r:id="rId6"/>
    <p:sldId id="313" r:id="rId7"/>
    <p:sldId id="315" r:id="rId8"/>
    <p:sldId id="259" r:id="rId9"/>
    <p:sldId id="278" r:id="rId10"/>
    <p:sldId id="285" r:id="rId11"/>
    <p:sldId id="390" r:id="rId12"/>
    <p:sldId id="366" r:id="rId13"/>
    <p:sldId id="286" r:id="rId14"/>
    <p:sldId id="391" r:id="rId15"/>
    <p:sldId id="287" r:id="rId16"/>
    <p:sldId id="288" r:id="rId17"/>
    <p:sldId id="367" r:id="rId18"/>
    <p:sldId id="289" r:id="rId19"/>
    <p:sldId id="290" r:id="rId20"/>
    <p:sldId id="291" r:id="rId21"/>
    <p:sldId id="292" r:id="rId22"/>
    <p:sldId id="368" r:id="rId23"/>
    <p:sldId id="293" r:id="rId24"/>
    <p:sldId id="294" r:id="rId25"/>
    <p:sldId id="295" r:id="rId26"/>
    <p:sldId id="416" r:id="rId27"/>
    <p:sldId id="365" r:id="rId28"/>
    <p:sldId id="296" r:id="rId29"/>
    <p:sldId id="297" r:id="rId30"/>
    <p:sldId id="298" r:id="rId31"/>
    <p:sldId id="299" r:id="rId32"/>
    <p:sldId id="362" r:id="rId33"/>
    <p:sldId id="309" r:id="rId34"/>
    <p:sldId id="310" r:id="rId35"/>
    <p:sldId id="363" r:id="rId36"/>
    <p:sldId id="311" r:id="rId37"/>
    <p:sldId id="262" r:id="rId38"/>
  </p:sldIdLst>
  <p:sldSz cx="12192000" cy="6858000"/>
  <p:notesSz cx="6858000" cy="9144000"/>
  <p:custDataLst>
    <p:tags r:id="rId43"/>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C767"/>
    <a:srgbClr val="1D6AF2"/>
    <a:srgbClr val="704025"/>
    <a:srgbClr val="F8D488"/>
    <a:srgbClr val="3793FB"/>
    <a:srgbClr val="2D4464"/>
    <a:srgbClr val="07679C"/>
    <a:srgbClr val="0E5D86"/>
    <a:srgbClr val="2660AD"/>
    <a:srgbClr val="00679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70" autoAdjust="0"/>
    <p:restoredTop sz="88821" autoAdjust="0"/>
  </p:normalViewPr>
  <p:slideViewPr>
    <p:cSldViewPr snapToGrid="0">
      <p:cViewPr varScale="1">
        <p:scale>
          <a:sx n="76" d="100"/>
          <a:sy n="76" d="100"/>
        </p:scale>
        <p:origin x="701" y="202"/>
      </p:cViewPr>
      <p:guideLst>
        <p:guide pos="415"/>
        <p:guide pos="7190"/>
        <p:guide orient="horz" pos="669"/>
        <p:guide orient="horz" pos="812"/>
        <p:guide orient="horz" pos="3912"/>
      </p:guideLst>
    </p:cSldViewPr>
  </p:slideViewPr>
  <p:notesTextViewPr>
    <p:cViewPr>
      <p:scale>
        <a:sx n="1" d="1"/>
        <a:sy n="1" d="1"/>
      </p:scale>
      <p:origin x="0" y="0"/>
    </p:cViewPr>
  </p:notesTextViewPr>
  <p:notesViewPr>
    <p:cSldViewPr snapToGrid="0">
      <p:cViewPr varScale="1">
        <p:scale>
          <a:sx n="65" d="100"/>
          <a:sy n="65" d="100"/>
        </p:scale>
        <p:origin x="2434" y="38"/>
      </p:cViewPr>
      <p:guideLst/>
    </p:cSldViewPr>
  </p:notes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3" Type="http://schemas.openxmlformats.org/officeDocument/2006/relationships/tags" Target="tags/tag19.xml"/><Relationship Id="rId42" Type="http://schemas.openxmlformats.org/officeDocument/2006/relationships/tableStyles" Target="tableStyles.xml"/><Relationship Id="rId41" Type="http://schemas.openxmlformats.org/officeDocument/2006/relationships/viewProps" Target="viewProps.xml"/><Relationship Id="rId40" Type="http://schemas.openxmlformats.org/officeDocument/2006/relationships/presProps" Target="presProps.xml"/><Relationship Id="rId4" Type="http://schemas.openxmlformats.org/officeDocument/2006/relationships/notesMaster" Target="notesMasters/notesMaster1.xml"/><Relationship Id="rId39" Type="http://schemas.openxmlformats.org/officeDocument/2006/relationships/handoutMaster" Target="handoutMasters/handoutMaster1.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6CB844C-DF9C-4240-BD30-F83FC53DF054}"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D6982A1-D720-4CB0-8F34-50BC39088CB6}"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0D9531-DE2F-4180-8D79-E5356DDF6C27}"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4D94853-0737-47CE-9F7C-45F7F0BBFB60}"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2800" dirty="0"/>
              <a:t>小龙提醒：请提前安装“思源宋体”使用本模板以达到最佳演示效果，谢谢！</a:t>
            </a:r>
            <a:endParaRPr lang="zh-CN" altLang="en-US" sz="2800" dirty="0"/>
          </a:p>
        </p:txBody>
      </p:sp>
      <p:sp>
        <p:nvSpPr>
          <p:cNvPr id="4" name="灯片编号占位符 3"/>
          <p:cNvSpPr>
            <a:spLocks noGrp="1"/>
          </p:cNvSpPr>
          <p:nvPr>
            <p:ph type="sldNum" sz="quarter" idx="5"/>
          </p:nvPr>
        </p:nvSpPr>
        <p:spPr/>
        <p:txBody>
          <a:bodyPr/>
          <a:lstStyle/>
          <a:p>
            <a:fld id="{24D94853-0737-47CE-9F7C-45F7F0BBFB60}"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24D94853-0737-47CE-9F7C-45F7F0BBFB60}"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24D94853-0737-47CE-9F7C-45F7F0BBFB60}"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24D94853-0737-47CE-9F7C-45F7F0BBFB60}"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24D94853-0737-47CE-9F7C-45F7F0BBFB60}"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24D94853-0737-47CE-9F7C-45F7F0BBFB60}"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4" Type="http://schemas.openxmlformats.org/officeDocument/2006/relationships/image" Target="../media/image4.png"/><Relationship Id="rId3" Type="http://schemas.microsoft.com/office/2007/relationships/hdphoto" Target="../media/image3.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99" name="矩形 98"/>
          <p:cNvSpPr/>
          <p:nvPr userDrawn="1"/>
        </p:nvSpPr>
        <p:spPr>
          <a:xfrm>
            <a:off x="0" y="-1"/>
            <a:ext cx="12192000" cy="6858000"/>
          </a:xfrm>
          <a:prstGeom prst="rect">
            <a:avLst/>
          </a:prstGeom>
          <a:gradFill>
            <a:gsLst>
              <a:gs pos="21000">
                <a:srgbClr val="2C74F3">
                  <a:lumMod val="90000"/>
                  <a:alpha val="95000"/>
                </a:srgbClr>
              </a:gs>
              <a:gs pos="76000">
                <a:srgbClr val="41A2FE"/>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grpSp>
        <p:nvGrpSpPr>
          <p:cNvPr id="100" name="组合 99"/>
          <p:cNvGrpSpPr/>
          <p:nvPr userDrawn="1"/>
        </p:nvGrpSpPr>
        <p:grpSpPr>
          <a:xfrm>
            <a:off x="10197777" y="3116939"/>
            <a:ext cx="1576032" cy="366519"/>
            <a:chOff x="5730240" y="411480"/>
            <a:chExt cx="5024120" cy="1168400"/>
          </a:xfrm>
          <a:gradFill>
            <a:gsLst>
              <a:gs pos="21000">
                <a:schemeClr val="bg1">
                  <a:alpha val="0"/>
                </a:schemeClr>
              </a:gs>
              <a:gs pos="80000">
                <a:schemeClr val="bg1">
                  <a:alpha val="25000"/>
                </a:schemeClr>
              </a:gs>
            </a:gsLst>
            <a:lin ang="2700000" scaled="0"/>
          </a:gradFill>
        </p:grpSpPr>
        <p:sp>
          <p:nvSpPr>
            <p:cNvPr id="101" name="椭圆 100"/>
            <p:cNvSpPr/>
            <p:nvPr/>
          </p:nvSpPr>
          <p:spPr>
            <a:xfrm>
              <a:off x="5730240" y="41148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102" name="椭圆 101"/>
            <p:cNvSpPr/>
            <p:nvPr/>
          </p:nvSpPr>
          <p:spPr>
            <a:xfrm>
              <a:off x="6080760" y="41148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103" name="椭圆 102"/>
            <p:cNvSpPr/>
            <p:nvPr/>
          </p:nvSpPr>
          <p:spPr>
            <a:xfrm>
              <a:off x="6431280" y="41148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104" name="椭圆 103"/>
            <p:cNvSpPr/>
            <p:nvPr/>
          </p:nvSpPr>
          <p:spPr>
            <a:xfrm>
              <a:off x="6781800" y="41148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105" name="椭圆 104"/>
            <p:cNvSpPr/>
            <p:nvPr/>
          </p:nvSpPr>
          <p:spPr>
            <a:xfrm>
              <a:off x="7132320" y="41148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106" name="椭圆 105"/>
            <p:cNvSpPr/>
            <p:nvPr/>
          </p:nvSpPr>
          <p:spPr>
            <a:xfrm>
              <a:off x="7482840" y="41148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107" name="椭圆 106"/>
            <p:cNvSpPr/>
            <p:nvPr/>
          </p:nvSpPr>
          <p:spPr>
            <a:xfrm>
              <a:off x="7833360" y="41148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108" name="椭圆 107"/>
            <p:cNvSpPr/>
            <p:nvPr/>
          </p:nvSpPr>
          <p:spPr>
            <a:xfrm>
              <a:off x="8183880" y="41148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109" name="椭圆 108"/>
            <p:cNvSpPr/>
            <p:nvPr/>
          </p:nvSpPr>
          <p:spPr>
            <a:xfrm>
              <a:off x="8534400" y="41148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110" name="椭圆 109"/>
            <p:cNvSpPr/>
            <p:nvPr/>
          </p:nvSpPr>
          <p:spPr>
            <a:xfrm>
              <a:off x="8884920" y="41148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111" name="椭圆 110"/>
            <p:cNvSpPr/>
            <p:nvPr/>
          </p:nvSpPr>
          <p:spPr>
            <a:xfrm>
              <a:off x="9235440" y="41148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112" name="椭圆 111"/>
            <p:cNvSpPr/>
            <p:nvPr/>
          </p:nvSpPr>
          <p:spPr>
            <a:xfrm>
              <a:off x="9585960" y="41148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113" name="椭圆 112"/>
            <p:cNvSpPr/>
            <p:nvPr/>
          </p:nvSpPr>
          <p:spPr>
            <a:xfrm>
              <a:off x="9936480" y="41148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114" name="椭圆 113"/>
            <p:cNvSpPr/>
            <p:nvPr/>
          </p:nvSpPr>
          <p:spPr>
            <a:xfrm>
              <a:off x="10287000" y="41148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115" name="椭圆 114"/>
            <p:cNvSpPr/>
            <p:nvPr/>
          </p:nvSpPr>
          <p:spPr>
            <a:xfrm>
              <a:off x="10637520" y="41148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116" name="椭圆 115"/>
            <p:cNvSpPr/>
            <p:nvPr/>
          </p:nvSpPr>
          <p:spPr>
            <a:xfrm>
              <a:off x="5730240" y="76200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117" name="椭圆 116"/>
            <p:cNvSpPr/>
            <p:nvPr/>
          </p:nvSpPr>
          <p:spPr>
            <a:xfrm>
              <a:off x="6080760" y="76200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118" name="椭圆 117"/>
            <p:cNvSpPr/>
            <p:nvPr/>
          </p:nvSpPr>
          <p:spPr>
            <a:xfrm>
              <a:off x="6431280" y="76200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119" name="椭圆 118"/>
            <p:cNvSpPr/>
            <p:nvPr/>
          </p:nvSpPr>
          <p:spPr>
            <a:xfrm>
              <a:off x="6781800" y="76200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120" name="椭圆 119"/>
            <p:cNvSpPr/>
            <p:nvPr/>
          </p:nvSpPr>
          <p:spPr>
            <a:xfrm>
              <a:off x="7132320" y="76200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121" name="椭圆 120"/>
            <p:cNvSpPr/>
            <p:nvPr/>
          </p:nvSpPr>
          <p:spPr>
            <a:xfrm>
              <a:off x="7482840" y="76200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122" name="椭圆 121"/>
            <p:cNvSpPr/>
            <p:nvPr/>
          </p:nvSpPr>
          <p:spPr>
            <a:xfrm>
              <a:off x="7833360" y="76200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123" name="椭圆 122"/>
            <p:cNvSpPr/>
            <p:nvPr/>
          </p:nvSpPr>
          <p:spPr>
            <a:xfrm>
              <a:off x="8183880" y="76200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124" name="椭圆 123"/>
            <p:cNvSpPr/>
            <p:nvPr/>
          </p:nvSpPr>
          <p:spPr>
            <a:xfrm>
              <a:off x="8534400" y="76200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125" name="椭圆 124"/>
            <p:cNvSpPr/>
            <p:nvPr/>
          </p:nvSpPr>
          <p:spPr>
            <a:xfrm>
              <a:off x="8884920" y="76200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126" name="椭圆 125"/>
            <p:cNvSpPr/>
            <p:nvPr/>
          </p:nvSpPr>
          <p:spPr>
            <a:xfrm>
              <a:off x="9235440" y="76200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127" name="椭圆 126"/>
            <p:cNvSpPr/>
            <p:nvPr/>
          </p:nvSpPr>
          <p:spPr>
            <a:xfrm>
              <a:off x="9585960" y="76200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128" name="椭圆 127"/>
            <p:cNvSpPr/>
            <p:nvPr/>
          </p:nvSpPr>
          <p:spPr>
            <a:xfrm>
              <a:off x="9936480" y="76200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129" name="椭圆 128"/>
            <p:cNvSpPr/>
            <p:nvPr/>
          </p:nvSpPr>
          <p:spPr>
            <a:xfrm>
              <a:off x="10287000" y="76200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130" name="椭圆 129"/>
            <p:cNvSpPr/>
            <p:nvPr/>
          </p:nvSpPr>
          <p:spPr>
            <a:xfrm>
              <a:off x="10637520" y="76200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131" name="椭圆 130"/>
            <p:cNvSpPr/>
            <p:nvPr/>
          </p:nvSpPr>
          <p:spPr>
            <a:xfrm>
              <a:off x="5730240" y="111252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132" name="椭圆 131"/>
            <p:cNvSpPr/>
            <p:nvPr/>
          </p:nvSpPr>
          <p:spPr>
            <a:xfrm>
              <a:off x="6080760" y="111252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133" name="椭圆 132"/>
            <p:cNvSpPr/>
            <p:nvPr/>
          </p:nvSpPr>
          <p:spPr>
            <a:xfrm>
              <a:off x="6431280" y="111252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134" name="椭圆 133"/>
            <p:cNvSpPr/>
            <p:nvPr/>
          </p:nvSpPr>
          <p:spPr>
            <a:xfrm>
              <a:off x="6781800" y="111252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135" name="椭圆 134"/>
            <p:cNvSpPr/>
            <p:nvPr/>
          </p:nvSpPr>
          <p:spPr>
            <a:xfrm>
              <a:off x="7132320" y="111252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136" name="椭圆 135"/>
            <p:cNvSpPr/>
            <p:nvPr/>
          </p:nvSpPr>
          <p:spPr>
            <a:xfrm>
              <a:off x="7482840" y="111252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137" name="椭圆 136"/>
            <p:cNvSpPr/>
            <p:nvPr/>
          </p:nvSpPr>
          <p:spPr>
            <a:xfrm>
              <a:off x="7833360" y="111252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138" name="椭圆 137"/>
            <p:cNvSpPr/>
            <p:nvPr/>
          </p:nvSpPr>
          <p:spPr>
            <a:xfrm>
              <a:off x="8183880" y="111252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139" name="椭圆 138"/>
            <p:cNvSpPr/>
            <p:nvPr/>
          </p:nvSpPr>
          <p:spPr>
            <a:xfrm>
              <a:off x="8534400" y="111252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140" name="椭圆 139"/>
            <p:cNvSpPr/>
            <p:nvPr/>
          </p:nvSpPr>
          <p:spPr>
            <a:xfrm>
              <a:off x="8884920" y="111252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141" name="椭圆 140"/>
            <p:cNvSpPr/>
            <p:nvPr/>
          </p:nvSpPr>
          <p:spPr>
            <a:xfrm>
              <a:off x="9235440" y="111252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142" name="椭圆 141"/>
            <p:cNvSpPr/>
            <p:nvPr/>
          </p:nvSpPr>
          <p:spPr>
            <a:xfrm>
              <a:off x="9585960" y="111252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143" name="椭圆 142"/>
            <p:cNvSpPr/>
            <p:nvPr/>
          </p:nvSpPr>
          <p:spPr>
            <a:xfrm>
              <a:off x="9936480" y="111252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144" name="椭圆 143"/>
            <p:cNvSpPr/>
            <p:nvPr/>
          </p:nvSpPr>
          <p:spPr>
            <a:xfrm>
              <a:off x="10287000" y="111252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145" name="椭圆 144"/>
            <p:cNvSpPr/>
            <p:nvPr/>
          </p:nvSpPr>
          <p:spPr>
            <a:xfrm>
              <a:off x="10637520" y="111252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146" name="椭圆 145"/>
            <p:cNvSpPr/>
            <p:nvPr/>
          </p:nvSpPr>
          <p:spPr>
            <a:xfrm>
              <a:off x="5730240" y="146304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147" name="椭圆 146"/>
            <p:cNvSpPr/>
            <p:nvPr/>
          </p:nvSpPr>
          <p:spPr>
            <a:xfrm>
              <a:off x="6080760" y="146304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148" name="椭圆 147"/>
            <p:cNvSpPr/>
            <p:nvPr/>
          </p:nvSpPr>
          <p:spPr>
            <a:xfrm>
              <a:off x="6431280" y="146304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149" name="椭圆 148"/>
            <p:cNvSpPr/>
            <p:nvPr/>
          </p:nvSpPr>
          <p:spPr>
            <a:xfrm>
              <a:off x="6781800" y="146304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150" name="椭圆 149"/>
            <p:cNvSpPr/>
            <p:nvPr/>
          </p:nvSpPr>
          <p:spPr>
            <a:xfrm>
              <a:off x="7132320" y="146304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151" name="椭圆 150"/>
            <p:cNvSpPr/>
            <p:nvPr/>
          </p:nvSpPr>
          <p:spPr>
            <a:xfrm>
              <a:off x="7482840" y="146304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152" name="椭圆 151"/>
            <p:cNvSpPr/>
            <p:nvPr/>
          </p:nvSpPr>
          <p:spPr>
            <a:xfrm>
              <a:off x="7833360" y="146304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153" name="椭圆 152"/>
            <p:cNvSpPr/>
            <p:nvPr/>
          </p:nvSpPr>
          <p:spPr>
            <a:xfrm>
              <a:off x="8183880" y="146304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154" name="椭圆 153"/>
            <p:cNvSpPr/>
            <p:nvPr/>
          </p:nvSpPr>
          <p:spPr>
            <a:xfrm>
              <a:off x="8534400" y="146304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155" name="椭圆 154"/>
            <p:cNvSpPr/>
            <p:nvPr/>
          </p:nvSpPr>
          <p:spPr>
            <a:xfrm>
              <a:off x="8884920" y="146304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156" name="椭圆 155"/>
            <p:cNvSpPr/>
            <p:nvPr/>
          </p:nvSpPr>
          <p:spPr>
            <a:xfrm>
              <a:off x="9235440" y="146304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157" name="椭圆 156"/>
            <p:cNvSpPr/>
            <p:nvPr/>
          </p:nvSpPr>
          <p:spPr>
            <a:xfrm>
              <a:off x="9585960" y="146304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158" name="椭圆 157"/>
            <p:cNvSpPr/>
            <p:nvPr/>
          </p:nvSpPr>
          <p:spPr>
            <a:xfrm>
              <a:off x="9936480" y="146304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159" name="椭圆 158"/>
            <p:cNvSpPr/>
            <p:nvPr/>
          </p:nvSpPr>
          <p:spPr>
            <a:xfrm>
              <a:off x="10287000" y="146304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160" name="椭圆 159"/>
            <p:cNvSpPr/>
            <p:nvPr/>
          </p:nvSpPr>
          <p:spPr>
            <a:xfrm>
              <a:off x="10637520" y="146304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grpSp>
      <p:sp>
        <p:nvSpPr>
          <p:cNvPr id="161" name="圆: 空心 160"/>
          <p:cNvSpPr/>
          <p:nvPr userDrawn="1"/>
        </p:nvSpPr>
        <p:spPr>
          <a:xfrm>
            <a:off x="10092785" y="-1122536"/>
            <a:ext cx="3250361" cy="3250361"/>
          </a:xfrm>
          <a:prstGeom prst="donut">
            <a:avLst>
              <a:gd name="adj" fmla="val 18785"/>
            </a:avLst>
          </a:prstGeom>
          <a:gradFill>
            <a:gsLst>
              <a:gs pos="44000">
                <a:schemeClr val="bg1">
                  <a:alpha val="10000"/>
                </a:schemeClr>
              </a:gs>
              <a:gs pos="100000">
                <a:schemeClr val="bg1">
                  <a:alpha val="0"/>
                </a:schemeClr>
              </a:gs>
            </a:gsLst>
            <a:lin ang="8100000" scaled="0"/>
          </a:gradFill>
          <a:ln>
            <a:noFill/>
          </a:ln>
          <a:effectLst>
            <a:outerShdw blurRad="190500" dist="38100" dir="2700000" algn="tl" rotWithShape="0">
              <a:schemeClr val="bg1">
                <a:alpha val="20000"/>
              </a:schemeClr>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Roboto Regular"/>
              <a:ea typeface="思源黑体 CN Regular"/>
              <a:cs typeface="+mn-cs"/>
            </a:endParaRPr>
          </a:p>
        </p:txBody>
      </p:sp>
      <p:sp>
        <p:nvSpPr>
          <p:cNvPr id="162" name="任意多边形: 形状 161"/>
          <p:cNvSpPr/>
          <p:nvPr userDrawn="1"/>
        </p:nvSpPr>
        <p:spPr>
          <a:xfrm>
            <a:off x="0" y="3969944"/>
            <a:ext cx="12192000" cy="2478005"/>
          </a:xfrm>
          <a:custGeom>
            <a:avLst/>
            <a:gdLst>
              <a:gd name="connsiteX0" fmla="*/ 0 w 12192000"/>
              <a:gd name="connsiteY0" fmla="*/ 0 h 2849181"/>
              <a:gd name="connsiteX1" fmla="*/ 52546 w 12192000"/>
              <a:gd name="connsiteY1" fmla="*/ 100419 h 2849181"/>
              <a:gd name="connsiteX2" fmla="*/ 8346923 w 12192000"/>
              <a:gd name="connsiteY2" fmla="*/ 2206202 h 2849181"/>
              <a:gd name="connsiteX3" fmla="*/ 12080068 w 12192000"/>
              <a:gd name="connsiteY3" fmla="*/ 1159669 h 2849181"/>
              <a:gd name="connsiteX4" fmla="*/ 12192000 w 12192000"/>
              <a:gd name="connsiteY4" fmla="*/ 1106259 h 2849181"/>
              <a:gd name="connsiteX5" fmla="*/ 12192000 w 12192000"/>
              <a:gd name="connsiteY5" fmla="*/ 2849181 h 2849181"/>
              <a:gd name="connsiteX6" fmla="*/ 0 w 12192000"/>
              <a:gd name="connsiteY6" fmla="*/ 2849181 h 2849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2849181">
                <a:moveTo>
                  <a:pt x="0" y="0"/>
                </a:moveTo>
                <a:lnTo>
                  <a:pt x="52546" y="100419"/>
                </a:lnTo>
                <a:cubicBezTo>
                  <a:pt x="1067524" y="1845207"/>
                  <a:pt x="4489489" y="2769494"/>
                  <a:pt x="8346923" y="2206202"/>
                </a:cubicBezTo>
                <a:cubicBezTo>
                  <a:pt x="9724578" y="2005026"/>
                  <a:pt x="10994750" y="1637915"/>
                  <a:pt x="12080068" y="1159669"/>
                </a:cubicBezTo>
                <a:lnTo>
                  <a:pt x="12192000" y="1106259"/>
                </a:lnTo>
                <a:lnTo>
                  <a:pt x="12192000" y="2849181"/>
                </a:lnTo>
                <a:lnTo>
                  <a:pt x="0" y="2849181"/>
                </a:lnTo>
                <a:close/>
              </a:path>
            </a:pathLst>
          </a:custGeom>
          <a:solidFill>
            <a:schemeClr val="bg1">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163" name="圆: 空心 162"/>
          <p:cNvSpPr/>
          <p:nvPr userDrawn="1"/>
        </p:nvSpPr>
        <p:spPr>
          <a:xfrm>
            <a:off x="-968078" y="-2033069"/>
            <a:ext cx="3250361" cy="3250361"/>
          </a:xfrm>
          <a:prstGeom prst="donut">
            <a:avLst>
              <a:gd name="adj" fmla="val 18785"/>
            </a:avLst>
          </a:prstGeom>
          <a:solidFill>
            <a:schemeClr val="bg1">
              <a:alpha val="7000"/>
            </a:schemeClr>
          </a:solidFill>
          <a:ln>
            <a:noFill/>
          </a:ln>
          <a:effectLst>
            <a:outerShdw blurRad="190500" dist="38100" dir="2700000" algn="tl" rotWithShape="0">
              <a:schemeClr val="bg1">
                <a:alpha val="20000"/>
              </a:schemeClr>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Roboto Regular"/>
              <a:ea typeface="思源黑体 CN Regular"/>
              <a:cs typeface="+mn-cs"/>
            </a:endParaRPr>
          </a:p>
        </p:txBody>
      </p:sp>
      <p:grpSp>
        <p:nvGrpSpPr>
          <p:cNvPr id="4" name="图形 604"/>
          <p:cNvGrpSpPr/>
          <p:nvPr/>
        </p:nvGrpSpPr>
        <p:grpSpPr>
          <a:xfrm>
            <a:off x="7026008" y="1631037"/>
            <a:ext cx="4635329" cy="4310026"/>
            <a:chOff x="7848631" y="2395929"/>
            <a:chExt cx="3812706" cy="3545134"/>
          </a:xfrm>
          <a:gradFill>
            <a:gsLst>
              <a:gs pos="44000">
                <a:schemeClr val="bg1">
                  <a:alpha val="15000"/>
                </a:schemeClr>
              </a:gs>
              <a:gs pos="100000">
                <a:schemeClr val="bg1">
                  <a:alpha val="5000"/>
                </a:schemeClr>
              </a:gs>
            </a:gsLst>
            <a:lin ang="8100000" scaled="0"/>
          </a:gradFill>
        </p:grpSpPr>
        <p:sp>
          <p:nvSpPr>
            <p:cNvPr id="7" name="任意多边形: 形状 6"/>
            <p:cNvSpPr/>
            <p:nvPr/>
          </p:nvSpPr>
          <p:spPr>
            <a:xfrm>
              <a:off x="7848631" y="4601450"/>
              <a:ext cx="1377489" cy="1023126"/>
            </a:xfrm>
            <a:custGeom>
              <a:avLst/>
              <a:gdLst>
                <a:gd name="connsiteX0" fmla="*/ 940189 w 1377489"/>
                <a:gd name="connsiteY0" fmla="*/ 736037 h 1023126"/>
                <a:gd name="connsiteX1" fmla="*/ 918043 w 1377489"/>
                <a:gd name="connsiteY1" fmla="*/ 620517 h 1023126"/>
                <a:gd name="connsiteX2" fmla="*/ 767567 w 1377489"/>
                <a:gd name="connsiteY2" fmla="*/ 607708 h 1023126"/>
                <a:gd name="connsiteX3" fmla="*/ 713219 w 1377489"/>
                <a:gd name="connsiteY3" fmla="*/ 710539 h 1023126"/>
                <a:gd name="connsiteX4" fmla="*/ 767567 w 1377489"/>
                <a:gd name="connsiteY4" fmla="*/ 775900 h 1023126"/>
                <a:gd name="connsiteX5" fmla="*/ 834733 w 1377489"/>
                <a:gd name="connsiteY5" fmla="*/ 739951 h 1023126"/>
                <a:gd name="connsiteX6" fmla="*/ 836400 w 1377489"/>
                <a:gd name="connsiteY6" fmla="*/ 716045 h 1023126"/>
                <a:gd name="connsiteX7" fmla="*/ 787798 w 1377489"/>
                <a:gd name="connsiteY7" fmla="*/ 822587 h 1023126"/>
                <a:gd name="connsiteX8" fmla="*/ 652885 w 1377489"/>
                <a:gd name="connsiteY8" fmla="*/ 745733 h 1023126"/>
                <a:gd name="connsiteX9" fmla="*/ 675750 w 1377489"/>
                <a:gd name="connsiteY9" fmla="*/ 599448 h 1023126"/>
                <a:gd name="connsiteX10" fmla="*/ 832689 w 1377489"/>
                <a:gd name="connsiteY10" fmla="*/ 514693 h 1023126"/>
                <a:gd name="connsiteX11" fmla="*/ 1377489 w 1377489"/>
                <a:gd name="connsiteY11" fmla="*/ 912369 h 1023126"/>
                <a:gd name="connsiteX12" fmla="*/ 947491 w 1377489"/>
                <a:gd name="connsiteY12" fmla="*/ 302927 h 1023126"/>
                <a:gd name="connsiteX13" fmla="*/ 449618 w 1377489"/>
                <a:gd name="connsiteY13" fmla="*/ 295026 h 1023126"/>
                <a:gd name="connsiteX14" fmla="*/ 281306 w 1377489"/>
                <a:gd name="connsiteY14" fmla="*/ 288082 h 1023126"/>
                <a:gd name="connsiteX15" fmla="*/ 227436 w 1377489"/>
                <a:gd name="connsiteY15" fmla="*/ 225235 h 1023126"/>
                <a:gd name="connsiteX16" fmla="*/ 291122 w 1377489"/>
                <a:gd name="connsiteY16" fmla="*/ 149578 h 1023126"/>
                <a:gd name="connsiteX17" fmla="*/ 373482 w 1377489"/>
                <a:gd name="connsiteY17" fmla="*/ 239720 h 1023126"/>
                <a:gd name="connsiteX18" fmla="*/ 448540 w 1377489"/>
                <a:gd name="connsiteY18" fmla="*/ 150177 h 1023126"/>
                <a:gd name="connsiteX19" fmla="*/ 289685 w 1377489"/>
                <a:gd name="connsiteY19" fmla="*/ 1138 h 1023126"/>
                <a:gd name="connsiteX20" fmla="*/ 59842 w 1377489"/>
                <a:gd name="connsiteY20" fmla="*/ 131621 h 1023126"/>
                <a:gd name="connsiteX21" fmla="*/ 65109 w 1377489"/>
                <a:gd name="connsiteY21" fmla="*/ 165380 h 1023126"/>
                <a:gd name="connsiteX22" fmla="*/ 48470 w 1377489"/>
                <a:gd name="connsiteY22" fmla="*/ 233734 h 1023126"/>
                <a:gd name="connsiteX23" fmla="*/ 16028 w 1377489"/>
                <a:gd name="connsiteY23" fmla="*/ 377386 h 1023126"/>
                <a:gd name="connsiteX24" fmla="*/ 162075 w 1377489"/>
                <a:gd name="connsiteY24" fmla="*/ 461183 h 1023126"/>
                <a:gd name="connsiteX25" fmla="*/ 218218 w 1377489"/>
                <a:gd name="connsiteY25" fmla="*/ 467528 h 1023126"/>
                <a:gd name="connsiteX26" fmla="*/ 755237 w 1377489"/>
                <a:gd name="connsiteY26" fmla="*/ 382893 h 1023126"/>
                <a:gd name="connsiteX27" fmla="*/ 1022908 w 1377489"/>
                <a:gd name="connsiteY27" fmla="*/ 450888 h 1023126"/>
                <a:gd name="connsiteX28" fmla="*/ 813177 w 1377489"/>
                <a:gd name="connsiteY28" fmla="*/ 416052 h 1023126"/>
                <a:gd name="connsiteX29" fmla="*/ 443872 w 1377489"/>
                <a:gd name="connsiteY29" fmla="*/ 689709 h 1023126"/>
                <a:gd name="connsiteX30" fmla="*/ 690474 w 1377489"/>
                <a:gd name="connsiteY30" fmla="*/ 1018911 h 1023126"/>
                <a:gd name="connsiteX31" fmla="*/ 832570 w 1377489"/>
                <a:gd name="connsiteY31" fmla="*/ 977133 h 1023126"/>
                <a:gd name="connsiteX32" fmla="*/ 901163 w 1377489"/>
                <a:gd name="connsiteY32" fmla="*/ 963605 h 1023126"/>
                <a:gd name="connsiteX33" fmla="*/ 998368 w 1377489"/>
                <a:gd name="connsiteY33" fmla="*/ 916799 h 1023126"/>
                <a:gd name="connsiteX34" fmla="*/ 984960 w 1377489"/>
                <a:gd name="connsiteY34" fmla="*/ 790026 h 1023126"/>
                <a:gd name="connsiteX35" fmla="*/ 940189 w 1377489"/>
                <a:gd name="connsiteY35" fmla="*/ 736037 h 1023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77489" h="1023126">
                  <a:moveTo>
                    <a:pt x="940189" y="736037"/>
                  </a:moveTo>
                  <a:cubicBezTo>
                    <a:pt x="947850" y="697251"/>
                    <a:pt x="961378" y="648529"/>
                    <a:pt x="918043" y="620517"/>
                  </a:cubicBezTo>
                  <a:cubicBezTo>
                    <a:pt x="870159" y="589153"/>
                    <a:pt x="816888" y="578858"/>
                    <a:pt x="767567" y="607708"/>
                  </a:cubicBezTo>
                  <a:cubicBezTo>
                    <a:pt x="731624" y="629100"/>
                    <a:pt x="710650" y="668784"/>
                    <a:pt x="713219" y="710539"/>
                  </a:cubicBezTo>
                  <a:cubicBezTo>
                    <a:pt x="716693" y="741208"/>
                    <a:pt x="738046" y="766886"/>
                    <a:pt x="767567" y="775900"/>
                  </a:cubicBezTo>
                  <a:cubicBezTo>
                    <a:pt x="796043" y="784519"/>
                    <a:pt x="826114" y="768418"/>
                    <a:pt x="834733" y="739951"/>
                  </a:cubicBezTo>
                  <a:cubicBezTo>
                    <a:pt x="837076" y="732206"/>
                    <a:pt x="837645" y="724042"/>
                    <a:pt x="836400" y="716045"/>
                  </a:cubicBezTo>
                  <a:cubicBezTo>
                    <a:pt x="892544" y="757106"/>
                    <a:pt x="840351" y="818876"/>
                    <a:pt x="787798" y="822587"/>
                  </a:cubicBezTo>
                  <a:cubicBezTo>
                    <a:pt x="727943" y="826777"/>
                    <a:pt x="678742" y="801399"/>
                    <a:pt x="652885" y="745733"/>
                  </a:cubicBezTo>
                  <a:cubicBezTo>
                    <a:pt x="628943" y="693779"/>
                    <a:pt x="640914" y="643501"/>
                    <a:pt x="675750" y="599448"/>
                  </a:cubicBezTo>
                  <a:cubicBezTo>
                    <a:pt x="715374" y="548451"/>
                    <a:pt x="769243" y="522714"/>
                    <a:pt x="832689" y="514693"/>
                  </a:cubicBezTo>
                  <a:cubicBezTo>
                    <a:pt x="939111" y="501406"/>
                    <a:pt x="1203072" y="572393"/>
                    <a:pt x="1377489" y="912369"/>
                  </a:cubicBezTo>
                  <a:cubicBezTo>
                    <a:pt x="1348041" y="632608"/>
                    <a:pt x="1130528" y="376428"/>
                    <a:pt x="947491" y="302927"/>
                  </a:cubicBezTo>
                  <a:cubicBezTo>
                    <a:pt x="739555" y="219130"/>
                    <a:pt x="575433" y="283533"/>
                    <a:pt x="449618" y="295026"/>
                  </a:cubicBezTo>
                  <a:cubicBezTo>
                    <a:pt x="393115" y="300173"/>
                    <a:pt x="336731" y="306997"/>
                    <a:pt x="281306" y="288082"/>
                  </a:cubicBezTo>
                  <a:cubicBezTo>
                    <a:pt x="251378" y="278027"/>
                    <a:pt x="228633" y="257796"/>
                    <a:pt x="227436" y="225235"/>
                  </a:cubicBezTo>
                  <a:cubicBezTo>
                    <a:pt x="229359" y="188615"/>
                    <a:pt x="255363" y="157718"/>
                    <a:pt x="291122" y="149578"/>
                  </a:cubicBezTo>
                  <a:cubicBezTo>
                    <a:pt x="257124" y="200575"/>
                    <a:pt x="310156" y="250254"/>
                    <a:pt x="373482" y="239720"/>
                  </a:cubicBezTo>
                  <a:cubicBezTo>
                    <a:pt x="424479" y="231220"/>
                    <a:pt x="443393" y="199856"/>
                    <a:pt x="448540" y="150177"/>
                  </a:cubicBezTo>
                  <a:cubicBezTo>
                    <a:pt x="457279" y="66380"/>
                    <a:pt x="390601" y="9637"/>
                    <a:pt x="289685" y="1138"/>
                  </a:cubicBezTo>
                  <a:cubicBezTo>
                    <a:pt x="168299" y="-9038"/>
                    <a:pt x="63434" y="50219"/>
                    <a:pt x="59842" y="131621"/>
                  </a:cubicBezTo>
                  <a:cubicBezTo>
                    <a:pt x="58459" y="143150"/>
                    <a:pt x="60282" y="154821"/>
                    <a:pt x="65109" y="165380"/>
                  </a:cubicBezTo>
                  <a:cubicBezTo>
                    <a:pt x="81151" y="194350"/>
                    <a:pt x="75644" y="213264"/>
                    <a:pt x="48470" y="233734"/>
                  </a:cubicBezTo>
                  <a:cubicBezTo>
                    <a:pt x="-1689" y="271084"/>
                    <a:pt x="-13660" y="320284"/>
                    <a:pt x="16028" y="377386"/>
                  </a:cubicBezTo>
                  <a:cubicBezTo>
                    <a:pt x="46794" y="437241"/>
                    <a:pt x="89889" y="474710"/>
                    <a:pt x="162075" y="461183"/>
                  </a:cubicBezTo>
                  <a:cubicBezTo>
                    <a:pt x="181827" y="457592"/>
                    <a:pt x="203494" y="445980"/>
                    <a:pt x="218218" y="467528"/>
                  </a:cubicBezTo>
                  <a:cubicBezTo>
                    <a:pt x="284179" y="564971"/>
                    <a:pt x="514261" y="399413"/>
                    <a:pt x="755237" y="382893"/>
                  </a:cubicBezTo>
                  <a:cubicBezTo>
                    <a:pt x="841787" y="376907"/>
                    <a:pt x="934802" y="405757"/>
                    <a:pt x="1022908" y="450888"/>
                  </a:cubicBezTo>
                  <a:cubicBezTo>
                    <a:pt x="954716" y="430609"/>
                    <a:pt x="884263" y="418913"/>
                    <a:pt x="813177" y="416052"/>
                  </a:cubicBezTo>
                  <a:cubicBezTo>
                    <a:pt x="630739" y="405877"/>
                    <a:pt x="455364" y="538875"/>
                    <a:pt x="443872" y="689709"/>
                  </a:cubicBezTo>
                  <a:cubicBezTo>
                    <a:pt x="433457" y="827376"/>
                    <a:pt x="547421" y="981442"/>
                    <a:pt x="690474" y="1018911"/>
                  </a:cubicBezTo>
                  <a:cubicBezTo>
                    <a:pt x="731295" y="1029446"/>
                    <a:pt x="798213" y="1021904"/>
                    <a:pt x="832570" y="977133"/>
                  </a:cubicBezTo>
                  <a:cubicBezTo>
                    <a:pt x="851244" y="953191"/>
                    <a:pt x="862856" y="960852"/>
                    <a:pt x="901163" y="963605"/>
                  </a:cubicBezTo>
                  <a:cubicBezTo>
                    <a:pt x="939471" y="966359"/>
                    <a:pt x="980771" y="958578"/>
                    <a:pt x="998368" y="916799"/>
                  </a:cubicBezTo>
                  <a:cubicBezTo>
                    <a:pt x="1015965" y="875020"/>
                    <a:pt x="1021352" y="828812"/>
                    <a:pt x="984960" y="790026"/>
                  </a:cubicBezTo>
                  <a:cubicBezTo>
                    <a:pt x="970715" y="774464"/>
                    <a:pt x="935520" y="759380"/>
                    <a:pt x="940189" y="736037"/>
                  </a:cubicBezTo>
                  <a:close/>
                </a:path>
              </a:pathLst>
            </a:custGeom>
            <a:grpFill/>
            <a:ln>
              <a:noFill/>
            </a:ln>
            <a:effectLst>
              <a:outerShdw blurRad="190500" dist="38100" dir="2700000" algn="tl" rotWithShape="0">
                <a:schemeClr val="bg1">
                  <a:alpha val="20000"/>
                </a:schemeClr>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pPr>
              <a:endParaRPr kumimoji="0" lang="zh-CN" altLang="en-US" b="0" i="0" u="none" strike="noStrike" cap="none" spc="0" normalizeH="0" baseline="0">
                <a:ln>
                  <a:noFill/>
                </a:ln>
                <a:solidFill>
                  <a:prstClr val="black"/>
                </a:solidFill>
                <a:effectLst/>
                <a:uLnTx/>
                <a:uFillTx/>
                <a:latin typeface="Roboto Regular"/>
                <a:ea typeface="思源黑体 CN Regular"/>
              </a:endParaRPr>
            </a:p>
          </p:txBody>
        </p:sp>
        <p:sp>
          <p:nvSpPr>
            <p:cNvPr id="8" name="任意多边形: 形状 7"/>
            <p:cNvSpPr/>
            <p:nvPr/>
          </p:nvSpPr>
          <p:spPr>
            <a:xfrm>
              <a:off x="8619668" y="2395929"/>
              <a:ext cx="1498053" cy="2958436"/>
            </a:xfrm>
            <a:custGeom>
              <a:avLst/>
              <a:gdLst>
                <a:gd name="connsiteX0" fmla="*/ 1417606 w 1498053"/>
                <a:gd name="connsiteY0" fmla="*/ 2169788 h 2958436"/>
                <a:gd name="connsiteX1" fmla="*/ 656970 w 1498053"/>
                <a:gd name="connsiteY1" fmla="*/ 2958437 h 2958436"/>
                <a:gd name="connsiteX2" fmla="*/ 168314 w 1498053"/>
                <a:gd name="connsiteY2" fmla="*/ 2415074 h 2958436"/>
                <a:gd name="connsiteX3" fmla="*/ 168314 w 1498053"/>
                <a:gd name="connsiteY3" fmla="*/ 2121305 h 2958436"/>
                <a:gd name="connsiteX4" fmla="*/ 76017 w 1498053"/>
                <a:gd name="connsiteY4" fmla="*/ 2121305 h 2958436"/>
                <a:gd name="connsiteX5" fmla="*/ 76017 w 1498053"/>
                <a:gd name="connsiteY5" fmla="*/ 1844177 h 2958436"/>
                <a:gd name="connsiteX6" fmla="*/ 186629 w 1498053"/>
                <a:gd name="connsiteY6" fmla="*/ 1844177 h 2958436"/>
                <a:gd name="connsiteX7" fmla="*/ 186629 w 1498053"/>
                <a:gd name="connsiteY7" fmla="*/ 1619242 h 2958436"/>
                <a:gd name="connsiteX8" fmla="*/ 76017 w 1498053"/>
                <a:gd name="connsiteY8" fmla="*/ 1619242 h 2958436"/>
                <a:gd name="connsiteX9" fmla="*/ 76017 w 1498053"/>
                <a:gd name="connsiteY9" fmla="*/ 1401250 h 2958436"/>
                <a:gd name="connsiteX10" fmla="*/ 186629 w 1498053"/>
                <a:gd name="connsiteY10" fmla="*/ 1290758 h 2958436"/>
                <a:gd name="connsiteX11" fmla="*/ 231760 w 1498053"/>
                <a:gd name="connsiteY11" fmla="*/ 1290758 h 2958436"/>
                <a:gd name="connsiteX12" fmla="*/ 207295 w 1498053"/>
                <a:gd name="connsiteY12" fmla="*/ 231760 h 2958436"/>
                <a:gd name="connsiteX13" fmla="*/ 1266293 w 1498053"/>
                <a:gd name="connsiteY13" fmla="*/ 207294 h 2958436"/>
                <a:gd name="connsiteX14" fmla="*/ 1290762 w 1498053"/>
                <a:gd name="connsiteY14" fmla="*/ 1266289 h 2958436"/>
                <a:gd name="connsiteX15" fmla="*/ 1266293 w 1498053"/>
                <a:gd name="connsiteY15" fmla="*/ 1290758 h 2958436"/>
                <a:gd name="connsiteX16" fmla="*/ 1311424 w 1498053"/>
                <a:gd name="connsiteY16" fmla="*/ 1290758 h 2958436"/>
                <a:gd name="connsiteX17" fmla="*/ 1421676 w 1498053"/>
                <a:gd name="connsiteY17" fmla="*/ 1401011 h 2958436"/>
                <a:gd name="connsiteX18" fmla="*/ 1421676 w 1498053"/>
                <a:gd name="connsiteY18" fmla="*/ 1619242 h 2958436"/>
                <a:gd name="connsiteX19" fmla="*/ 1311424 w 1498053"/>
                <a:gd name="connsiteY19" fmla="*/ 1619242 h 2958436"/>
                <a:gd name="connsiteX20" fmla="*/ 1311424 w 1498053"/>
                <a:gd name="connsiteY20" fmla="*/ 1844177 h 2958436"/>
                <a:gd name="connsiteX21" fmla="*/ 1421676 w 1498053"/>
                <a:gd name="connsiteY21" fmla="*/ 1844177 h 2958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98053" h="2958436">
                  <a:moveTo>
                    <a:pt x="1417606" y="2169788"/>
                  </a:moveTo>
                  <a:cubicBezTo>
                    <a:pt x="986651" y="2216235"/>
                    <a:pt x="656970" y="2545438"/>
                    <a:pt x="656970" y="2958437"/>
                  </a:cubicBezTo>
                  <a:cubicBezTo>
                    <a:pt x="489376" y="2507849"/>
                    <a:pt x="168314" y="2415074"/>
                    <a:pt x="168314" y="2415074"/>
                  </a:cubicBezTo>
                  <a:lnTo>
                    <a:pt x="168314" y="2121305"/>
                  </a:lnTo>
                  <a:lnTo>
                    <a:pt x="76017" y="2121305"/>
                  </a:lnTo>
                  <a:lnTo>
                    <a:pt x="76017" y="1844177"/>
                  </a:lnTo>
                  <a:lnTo>
                    <a:pt x="186629" y="1844177"/>
                  </a:lnTo>
                  <a:lnTo>
                    <a:pt x="186629" y="1619242"/>
                  </a:lnTo>
                  <a:lnTo>
                    <a:pt x="76017" y="1619242"/>
                  </a:lnTo>
                  <a:lnTo>
                    <a:pt x="76017" y="1401250"/>
                  </a:lnTo>
                  <a:lnTo>
                    <a:pt x="186629" y="1290758"/>
                  </a:lnTo>
                  <a:lnTo>
                    <a:pt x="231760" y="1290758"/>
                  </a:lnTo>
                  <a:cubicBezTo>
                    <a:pt x="-67431" y="1005080"/>
                    <a:pt x="-78384" y="530950"/>
                    <a:pt x="207295" y="231760"/>
                  </a:cubicBezTo>
                  <a:cubicBezTo>
                    <a:pt x="492967" y="-67431"/>
                    <a:pt x="967102" y="-78384"/>
                    <a:pt x="1266293" y="207294"/>
                  </a:cubicBezTo>
                  <a:cubicBezTo>
                    <a:pt x="1565484" y="492972"/>
                    <a:pt x="1576438" y="967102"/>
                    <a:pt x="1290762" y="1266289"/>
                  </a:cubicBezTo>
                  <a:cubicBezTo>
                    <a:pt x="1282789" y="1274633"/>
                    <a:pt x="1274637" y="1282798"/>
                    <a:pt x="1266293" y="1290758"/>
                  </a:cubicBezTo>
                  <a:lnTo>
                    <a:pt x="1311424" y="1290758"/>
                  </a:lnTo>
                  <a:lnTo>
                    <a:pt x="1421676" y="1401011"/>
                  </a:lnTo>
                  <a:lnTo>
                    <a:pt x="1421676" y="1619242"/>
                  </a:lnTo>
                  <a:lnTo>
                    <a:pt x="1311424" y="1619242"/>
                  </a:lnTo>
                  <a:lnTo>
                    <a:pt x="1311424" y="1844177"/>
                  </a:lnTo>
                  <a:lnTo>
                    <a:pt x="1421676" y="1844177"/>
                  </a:lnTo>
                  <a:close/>
                </a:path>
              </a:pathLst>
            </a:custGeom>
            <a:grpFill/>
            <a:ln>
              <a:noFill/>
            </a:ln>
            <a:effectLst>
              <a:outerShdw blurRad="190500" dist="38100" dir="2700000" algn="tl" rotWithShape="0">
                <a:schemeClr val="bg1">
                  <a:alpha val="20000"/>
                </a:schemeClr>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pPr>
              <a:endParaRPr kumimoji="0" lang="zh-CN" altLang="en-US" b="0" i="0" u="none" strike="noStrike" cap="none" spc="0" normalizeH="0" baseline="0">
                <a:ln>
                  <a:noFill/>
                </a:ln>
                <a:solidFill>
                  <a:prstClr val="black"/>
                </a:solidFill>
                <a:effectLst/>
                <a:uLnTx/>
                <a:uFillTx/>
                <a:latin typeface="Roboto Regular"/>
                <a:ea typeface="思源黑体 CN Regular"/>
              </a:endParaRPr>
            </a:p>
          </p:txBody>
        </p:sp>
        <p:sp>
          <p:nvSpPr>
            <p:cNvPr id="9" name="任意多边形: 形状 8"/>
            <p:cNvSpPr/>
            <p:nvPr/>
          </p:nvSpPr>
          <p:spPr>
            <a:xfrm>
              <a:off x="9890391" y="4865471"/>
              <a:ext cx="14365" cy="957"/>
            </a:xfrm>
            <a:custGeom>
              <a:avLst/>
              <a:gdLst>
                <a:gd name="connsiteX0" fmla="*/ 0 w 14365"/>
                <a:gd name="connsiteY0" fmla="*/ 958 h 957"/>
                <a:gd name="connsiteX1" fmla="*/ 14365 w 14365"/>
                <a:gd name="connsiteY1" fmla="*/ 0 h 957"/>
                <a:gd name="connsiteX2" fmla="*/ 0 w 14365"/>
                <a:gd name="connsiteY2" fmla="*/ 958 h 957"/>
              </a:gdLst>
              <a:ahLst/>
              <a:cxnLst>
                <a:cxn ang="0">
                  <a:pos x="connsiteX0" y="connsiteY0"/>
                </a:cxn>
                <a:cxn ang="0">
                  <a:pos x="connsiteX1" y="connsiteY1"/>
                </a:cxn>
                <a:cxn ang="0">
                  <a:pos x="connsiteX2" y="connsiteY2"/>
                </a:cxn>
              </a:cxnLst>
              <a:rect l="l" t="t" r="r" b="b"/>
              <a:pathLst>
                <a:path w="14365" h="957">
                  <a:moveTo>
                    <a:pt x="0" y="958"/>
                  </a:moveTo>
                  <a:lnTo>
                    <a:pt x="14365" y="0"/>
                  </a:lnTo>
                  <a:cubicBezTo>
                    <a:pt x="9577" y="120"/>
                    <a:pt x="5267" y="598"/>
                    <a:pt x="0" y="958"/>
                  </a:cubicBezTo>
                  <a:close/>
                </a:path>
              </a:pathLst>
            </a:custGeom>
            <a:grpFill/>
            <a:ln>
              <a:noFill/>
            </a:ln>
            <a:effectLst>
              <a:outerShdw blurRad="190500" dist="38100" dir="2700000" algn="tl" rotWithShape="0">
                <a:schemeClr val="bg1">
                  <a:alpha val="20000"/>
                </a:schemeClr>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pPr>
              <a:endParaRPr kumimoji="0" lang="zh-CN" altLang="en-US" b="0" i="0" u="none" strike="noStrike" cap="none" spc="0" normalizeH="0" baseline="0">
                <a:ln>
                  <a:noFill/>
                </a:ln>
                <a:solidFill>
                  <a:prstClr val="black"/>
                </a:solidFill>
                <a:effectLst/>
                <a:uLnTx/>
                <a:uFillTx/>
                <a:latin typeface="Roboto Regular"/>
                <a:ea typeface="思源黑体 CN Regular"/>
              </a:endParaRPr>
            </a:p>
          </p:txBody>
        </p:sp>
        <p:sp>
          <p:nvSpPr>
            <p:cNvPr id="10" name="任意多边形: 形状 9"/>
            <p:cNvSpPr/>
            <p:nvPr/>
          </p:nvSpPr>
          <p:spPr>
            <a:xfrm>
              <a:off x="9356963" y="4657613"/>
              <a:ext cx="2304374" cy="1283450"/>
            </a:xfrm>
            <a:custGeom>
              <a:avLst/>
              <a:gdLst>
                <a:gd name="connsiteX0" fmla="*/ 2153222 w 2304374"/>
                <a:gd name="connsiteY0" fmla="*/ 672451 h 1283450"/>
                <a:gd name="connsiteX1" fmla="*/ 2141251 w 2304374"/>
                <a:gd name="connsiteY1" fmla="*/ 628159 h 1283450"/>
                <a:gd name="connsiteX2" fmla="*/ 1805345 w 2304374"/>
                <a:gd name="connsiteY2" fmla="*/ 235151 h 1283450"/>
                <a:gd name="connsiteX3" fmla="*/ 1646011 w 2304374"/>
                <a:gd name="connsiteY3" fmla="*/ 642165 h 1283450"/>
                <a:gd name="connsiteX4" fmla="*/ 1779009 w 2304374"/>
                <a:gd name="connsiteY4" fmla="*/ 692682 h 1283450"/>
                <a:gd name="connsiteX5" fmla="*/ 1826893 w 2304374"/>
                <a:gd name="connsiteY5" fmla="*/ 633785 h 1283450"/>
                <a:gd name="connsiteX6" fmla="*/ 1765721 w 2304374"/>
                <a:gd name="connsiteY6" fmla="*/ 556333 h 1283450"/>
                <a:gd name="connsiteX7" fmla="*/ 1876453 w 2304374"/>
                <a:gd name="connsiteY7" fmla="*/ 649706 h 1283450"/>
                <a:gd name="connsiteX8" fmla="*/ 1776411 w 2304374"/>
                <a:gd name="connsiteY8" fmla="*/ 769309 h 1283450"/>
                <a:gd name="connsiteX9" fmla="*/ 1775059 w 2304374"/>
                <a:gd name="connsiteY9" fmla="*/ 769416 h 1283450"/>
                <a:gd name="connsiteX10" fmla="*/ 1634399 w 2304374"/>
                <a:gd name="connsiteY10" fmla="*/ 693400 h 1283450"/>
                <a:gd name="connsiteX11" fmla="*/ 1614168 w 2304374"/>
                <a:gd name="connsiteY11" fmla="*/ 669459 h 1283450"/>
                <a:gd name="connsiteX12" fmla="*/ 693001 w 2304374"/>
                <a:gd name="connsiteY12" fmla="*/ 2435 h 1283450"/>
                <a:gd name="connsiteX13" fmla="*/ 0 w 2304374"/>
                <a:gd name="connsiteY13" fmla="*/ 660959 h 1283450"/>
                <a:gd name="connsiteX14" fmla="*/ 565988 w 2304374"/>
                <a:gd name="connsiteY14" fmla="*/ 1283451 h 1283450"/>
                <a:gd name="connsiteX15" fmla="*/ 1121802 w 2304374"/>
                <a:gd name="connsiteY15" fmla="*/ 794675 h 1283450"/>
                <a:gd name="connsiteX16" fmla="*/ 548271 w 2304374"/>
                <a:gd name="connsiteY16" fmla="*/ 708484 h 1283450"/>
                <a:gd name="connsiteX17" fmla="*/ 816302 w 2304374"/>
                <a:gd name="connsiteY17" fmla="*/ 752777 h 1283450"/>
                <a:gd name="connsiteX18" fmla="*/ 557848 w 2304374"/>
                <a:gd name="connsiteY18" fmla="*/ 982021 h 1283450"/>
                <a:gd name="connsiteX19" fmla="*/ 286705 w 2304374"/>
                <a:gd name="connsiteY19" fmla="*/ 679873 h 1283450"/>
                <a:gd name="connsiteX20" fmla="*/ 828393 w 2304374"/>
                <a:gd name="connsiteY20" fmla="*/ 231799 h 1283450"/>
                <a:gd name="connsiteX21" fmla="*/ 1308908 w 2304374"/>
                <a:gd name="connsiteY21" fmla="*/ 775761 h 1283450"/>
                <a:gd name="connsiteX22" fmla="*/ 1635357 w 2304374"/>
                <a:gd name="connsiteY22" fmla="*/ 1251488 h 1283450"/>
                <a:gd name="connsiteX23" fmla="*/ 1898719 w 2304374"/>
                <a:gd name="connsiteY23" fmla="*/ 1147340 h 1283450"/>
                <a:gd name="connsiteX24" fmla="*/ 2153222 w 2304374"/>
                <a:gd name="connsiteY24" fmla="*/ 672451 h 1283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304374" h="1283450">
                  <a:moveTo>
                    <a:pt x="2153222" y="672451"/>
                  </a:moveTo>
                  <a:cubicBezTo>
                    <a:pt x="2135146" y="666945"/>
                    <a:pt x="2132513" y="646235"/>
                    <a:pt x="2141251" y="628159"/>
                  </a:cubicBezTo>
                  <a:cubicBezTo>
                    <a:pt x="2261919" y="388739"/>
                    <a:pt x="2050271" y="169789"/>
                    <a:pt x="1805345" y="235151"/>
                  </a:cubicBezTo>
                  <a:cubicBezTo>
                    <a:pt x="1575023" y="296562"/>
                    <a:pt x="1582445" y="559685"/>
                    <a:pt x="1646011" y="642165"/>
                  </a:cubicBezTo>
                  <a:cubicBezTo>
                    <a:pt x="1678213" y="683704"/>
                    <a:pt x="1736392" y="705731"/>
                    <a:pt x="1779009" y="692682"/>
                  </a:cubicBezTo>
                  <a:cubicBezTo>
                    <a:pt x="1806554" y="686290"/>
                    <a:pt x="1826259" y="662048"/>
                    <a:pt x="1826893" y="633785"/>
                  </a:cubicBezTo>
                  <a:cubicBezTo>
                    <a:pt x="1829215" y="596148"/>
                    <a:pt x="1802867" y="562785"/>
                    <a:pt x="1765721" y="556333"/>
                  </a:cubicBezTo>
                  <a:cubicBezTo>
                    <a:pt x="1821793" y="552430"/>
                    <a:pt x="1870826" y="593778"/>
                    <a:pt x="1876453" y="649706"/>
                  </a:cubicBezTo>
                  <a:cubicBezTo>
                    <a:pt x="1881852" y="710363"/>
                    <a:pt x="1837068" y="763898"/>
                    <a:pt x="1776411" y="769309"/>
                  </a:cubicBezTo>
                  <a:cubicBezTo>
                    <a:pt x="1775957" y="769344"/>
                    <a:pt x="1775513" y="769380"/>
                    <a:pt x="1775059" y="769416"/>
                  </a:cubicBezTo>
                  <a:cubicBezTo>
                    <a:pt x="1711612" y="774803"/>
                    <a:pt x="1669355" y="740327"/>
                    <a:pt x="1634399" y="693400"/>
                  </a:cubicBezTo>
                  <a:cubicBezTo>
                    <a:pt x="1629012" y="686098"/>
                    <a:pt x="1622428" y="677958"/>
                    <a:pt x="1614168" y="669459"/>
                  </a:cubicBezTo>
                  <a:cubicBezTo>
                    <a:pt x="1588910" y="621575"/>
                    <a:pt x="1373671" y="-45210"/>
                    <a:pt x="693001" y="2435"/>
                  </a:cubicBezTo>
                  <a:cubicBezTo>
                    <a:pt x="236786" y="57741"/>
                    <a:pt x="0" y="385746"/>
                    <a:pt x="0" y="660959"/>
                  </a:cubicBezTo>
                  <a:cubicBezTo>
                    <a:pt x="0" y="1103886"/>
                    <a:pt x="336744" y="1283451"/>
                    <a:pt x="565988" y="1283451"/>
                  </a:cubicBezTo>
                  <a:cubicBezTo>
                    <a:pt x="953011" y="1283451"/>
                    <a:pt x="1121802" y="962628"/>
                    <a:pt x="1121802" y="794675"/>
                  </a:cubicBezTo>
                  <a:cubicBezTo>
                    <a:pt x="1121802" y="351748"/>
                    <a:pt x="547194" y="387661"/>
                    <a:pt x="548271" y="708484"/>
                  </a:cubicBezTo>
                  <a:cubicBezTo>
                    <a:pt x="611837" y="597273"/>
                    <a:pt x="816302" y="576803"/>
                    <a:pt x="816302" y="752777"/>
                  </a:cubicBezTo>
                  <a:cubicBezTo>
                    <a:pt x="816302" y="874881"/>
                    <a:pt x="717302" y="982021"/>
                    <a:pt x="557848" y="982021"/>
                  </a:cubicBezTo>
                  <a:cubicBezTo>
                    <a:pt x="406774" y="982021"/>
                    <a:pt x="286705" y="838369"/>
                    <a:pt x="286705" y="679873"/>
                  </a:cubicBezTo>
                  <a:cubicBezTo>
                    <a:pt x="286705" y="458290"/>
                    <a:pt x="489135" y="226292"/>
                    <a:pt x="828393" y="231799"/>
                  </a:cubicBezTo>
                  <a:cubicBezTo>
                    <a:pt x="1052370" y="235510"/>
                    <a:pt x="1257553" y="388619"/>
                    <a:pt x="1308908" y="775761"/>
                  </a:cubicBezTo>
                  <a:cubicBezTo>
                    <a:pt x="1337639" y="993154"/>
                    <a:pt x="1366010" y="1227905"/>
                    <a:pt x="1635357" y="1251488"/>
                  </a:cubicBezTo>
                  <a:cubicBezTo>
                    <a:pt x="1775537" y="1263459"/>
                    <a:pt x="1884114" y="1139679"/>
                    <a:pt x="1898719" y="1147340"/>
                  </a:cubicBezTo>
                  <a:cubicBezTo>
                    <a:pt x="2271855" y="1340552"/>
                    <a:pt x="2454652" y="763431"/>
                    <a:pt x="2153222" y="672451"/>
                  </a:cubicBezTo>
                  <a:close/>
                </a:path>
              </a:pathLst>
            </a:custGeom>
            <a:grpFill/>
            <a:ln>
              <a:noFill/>
            </a:ln>
            <a:effectLst>
              <a:outerShdw blurRad="190500" dist="38100" dir="2700000" algn="tl" rotWithShape="0">
                <a:schemeClr val="bg1">
                  <a:alpha val="20000"/>
                </a:schemeClr>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pPr>
              <a:endParaRPr kumimoji="0" lang="zh-CN" altLang="en-US" b="0" i="0" u="none" strike="noStrike" cap="none" spc="0" normalizeH="0" baseline="0">
                <a:ln>
                  <a:noFill/>
                </a:ln>
                <a:solidFill>
                  <a:prstClr val="black"/>
                </a:solidFill>
                <a:effectLst/>
                <a:uLnTx/>
                <a:uFillTx/>
                <a:latin typeface="Roboto Regular"/>
                <a:ea typeface="思源黑体 CN Regular"/>
              </a:endParaRPr>
            </a:p>
          </p:txBody>
        </p:sp>
        <p:sp>
          <p:nvSpPr>
            <p:cNvPr id="11" name="任意多边形: 形状 10"/>
            <p:cNvSpPr/>
            <p:nvPr/>
          </p:nvSpPr>
          <p:spPr>
            <a:xfrm>
              <a:off x="9866568" y="4866428"/>
              <a:ext cx="23941" cy="1915"/>
            </a:xfrm>
            <a:custGeom>
              <a:avLst/>
              <a:gdLst>
                <a:gd name="connsiteX0" fmla="*/ 0 w 23941"/>
                <a:gd name="connsiteY0" fmla="*/ 1915 h 1915"/>
                <a:gd name="connsiteX1" fmla="*/ 23942 w 23941"/>
                <a:gd name="connsiteY1" fmla="*/ 0 h 1915"/>
                <a:gd name="connsiteX2" fmla="*/ 0 w 23941"/>
                <a:gd name="connsiteY2" fmla="*/ 1915 h 1915"/>
              </a:gdLst>
              <a:ahLst/>
              <a:cxnLst>
                <a:cxn ang="0">
                  <a:pos x="connsiteX0" y="connsiteY0"/>
                </a:cxn>
                <a:cxn ang="0">
                  <a:pos x="connsiteX1" y="connsiteY1"/>
                </a:cxn>
                <a:cxn ang="0">
                  <a:pos x="connsiteX2" y="connsiteY2"/>
                </a:cxn>
              </a:cxnLst>
              <a:rect l="l" t="t" r="r" b="b"/>
              <a:pathLst>
                <a:path w="23941" h="1915">
                  <a:moveTo>
                    <a:pt x="0" y="1915"/>
                  </a:moveTo>
                  <a:cubicBezTo>
                    <a:pt x="7781" y="958"/>
                    <a:pt x="15802" y="479"/>
                    <a:pt x="23942" y="0"/>
                  </a:cubicBezTo>
                  <a:cubicBezTo>
                    <a:pt x="15682" y="479"/>
                    <a:pt x="7661" y="1197"/>
                    <a:pt x="0" y="1915"/>
                  </a:cubicBezTo>
                  <a:close/>
                </a:path>
              </a:pathLst>
            </a:custGeom>
            <a:grpFill/>
            <a:ln>
              <a:noFill/>
            </a:ln>
            <a:effectLst>
              <a:outerShdw blurRad="190500" dist="38100" dir="2700000" algn="tl" rotWithShape="0">
                <a:schemeClr val="bg1">
                  <a:alpha val="20000"/>
                </a:schemeClr>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pPr>
              <a:endParaRPr kumimoji="0" lang="zh-CN" altLang="en-US" b="0" i="0" u="none" strike="noStrike" cap="none" spc="0" normalizeH="0" baseline="0">
                <a:ln>
                  <a:noFill/>
                </a:ln>
                <a:solidFill>
                  <a:prstClr val="black"/>
                </a:solidFill>
                <a:effectLst/>
                <a:uLnTx/>
                <a:uFillTx/>
                <a:latin typeface="Roboto Regular"/>
                <a:ea typeface="思源黑体 CN Regular"/>
              </a:endParaRPr>
            </a:p>
          </p:txBody>
        </p:sp>
      </p:grpSp>
      <p:sp>
        <p:nvSpPr>
          <p:cNvPr id="188" name="直角三角形 187"/>
          <p:cNvSpPr/>
          <p:nvPr userDrawn="1"/>
        </p:nvSpPr>
        <p:spPr>
          <a:xfrm flipH="1">
            <a:off x="5470581" y="4642655"/>
            <a:ext cx="6721419" cy="2215345"/>
          </a:xfrm>
          <a:prstGeom prst="rtTriangle">
            <a:avLst/>
          </a:prstGeom>
          <a:solidFill>
            <a:srgbClr val="3B8BF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Roboto Regular"/>
              <a:ea typeface="思源黑体 CN Regular"/>
              <a:cs typeface="+mn-cs"/>
            </a:endParaRPr>
          </a:p>
        </p:txBody>
      </p:sp>
      <p:sp>
        <p:nvSpPr>
          <p:cNvPr id="194" name="任意多边形: 形状 193"/>
          <p:cNvSpPr/>
          <p:nvPr userDrawn="1"/>
        </p:nvSpPr>
        <p:spPr>
          <a:xfrm>
            <a:off x="-41910" y="3694250"/>
            <a:ext cx="12203430" cy="3165533"/>
          </a:xfrm>
          <a:custGeom>
            <a:avLst/>
            <a:gdLst>
              <a:gd name="connsiteX0" fmla="*/ 0 w 12192000"/>
              <a:gd name="connsiteY0" fmla="*/ 0 h 2849181"/>
              <a:gd name="connsiteX1" fmla="*/ 52546 w 12192000"/>
              <a:gd name="connsiteY1" fmla="*/ 100419 h 2849181"/>
              <a:gd name="connsiteX2" fmla="*/ 8346923 w 12192000"/>
              <a:gd name="connsiteY2" fmla="*/ 2206202 h 2849181"/>
              <a:gd name="connsiteX3" fmla="*/ 12080068 w 12192000"/>
              <a:gd name="connsiteY3" fmla="*/ 1159669 h 2849181"/>
              <a:gd name="connsiteX4" fmla="*/ 12192000 w 12192000"/>
              <a:gd name="connsiteY4" fmla="*/ 1106259 h 2849181"/>
              <a:gd name="connsiteX5" fmla="*/ 12192000 w 12192000"/>
              <a:gd name="connsiteY5" fmla="*/ 2849181 h 2849181"/>
              <a:gd name="connsiteX6" fmla="*/ 0 w 12192000"/>
              <a:gd name="connsiteY6" fmla="*/ 2849181 h 2849181"/>
              <a:gd name="connsiteX0-1" fmla="*/ 0 w 12192000"/>
              <a:gd name="connsiteY0-2" fmla="*/ 0 h 2849181"/>
              <a:gd name="connsiteX1-3" fmla="*/ 17822 w 12192000"/>
              <a:gd name="connsiteY1-4" fmla="*/ 454629 h 2849181"/>
              <a:gd name="connsiteX2-5" fmla="*/ 8346923 w 12192000"/>
              <a:gd name="connsiteY2-6" fmla="*/ 2206202 h 2849181"/>
              <a:gd name="connsiteX3-7" fmla="*/ 12080068 w 12192000"/>
              <a:gd name="connsiteY3-8" fmla="*/ 1159669 h 2849181"/>
              <a:gd name="connsiteX4-9" fmla="*/ 12192000 w 12192000"/>
              <a:gd name="connsiteY4-10" fmla="*/ 1106259 h 2849181"/>
              <a:gd name="connsiteX5-11" fmla="*/ 12192000 w 12192000"/>
              <a:gd name="connsiteY5-12" fmla="*/ 2849181 h 2849181"/>
              <a:gd name="connsiteX6-13" fmla="*/ 0 w 12192000"/>
              <a:gd name="connsiteY6-14" fmla="*/ 2849181 h 2849181"/>
              <a:gd name="connsiteX7" fmla="*/ 0 w 12192000"/>
              <a:gd name="connsiteY7" fmla="*/ 0 h 2849181"/>
              <a:gd name="connsiteX0-15" fmla="*/ 2790 w 12194790"/>
              <a:gd name="connsiteY0-16" fmla="*/ 0 h 2849181"/>
              <a:gd name="connsiteX1-17" fmla="*/ 5372 w 12194790"/>
              <a:gd name="connsiteY1-18" fmla="*/ 451200 h 2849181"/>
              <a:gd name="connsiteX2-19" fmla="*/ 8349713 w 12194790"/>
              <a:gd name="connsiteY2-20" fmla="*/ 2206202 h 2849181"/>
              <a:gd name="connsiteX3-21" fmla="*/ 12082858 w 12194790"/>
              <a:gd name="connsiteY3-22" fmla="*/ 1159669 h 2849181"/>
              <a:gd name="connsiteX4-23" fmla="*/ 12194790 w 12194790"/>
              <a:gd name="connsiteY4-24" fmla="*/ 1106259 h 2849181"/>
              <a:gd name="connsiteX5-25" fmla="*/ 12194790 w 12194790"/>
              <a:gd name="connsiteY5-26" fmla="*/ 2849181 h 2849181"/>
              <a:gd name="connsiteX6-27" fmla="*/ 2790 w 12194790"/>
              <a:gd name="connsiteY6-28" fmla="*/ 2849181 h 2849181"/>
              <a:gd name="connsiteX7-29" fmla="*/ 2790 w 12194790"/>
              <a:gd name="connsiteY7-30" fmla="*/ 0 h 2849181"/>
              <a:gd name="connsiteX0-31" fmla="*/ 0 w 12203430"/>
              <a:gd name="connsiteY0-32" fmla="*/ 0 h 2849181"/>
              <a:gd name="connsiteX1-33" fmla="*/ 14012 w 12203430"/>
              <a:gd name="connsiteY1-34" fmla="*/ 451200 h 2849181"/>
              <a:gd name="connsiteX2-35" fmla="*/ 8358353 w 12203430"/>
              <a:gd name="connsiteY2-36" fmla="*/ 2206202 h 2849181"/>
              <a:gd name="connsiteX3-37" fmla="*/ 12091498 w 12203430"/>
              <a:gd name="connsiteY3-38" fmla="*/ 1159669 h 2849181"/>
              <a:gd name="connsiteX4-39" fmla="*/ 12203430 w 12203430"/>
              <a:gd name="connsiteY4-40" fmla="*/ 1106259 h 2849181"/>
              <a:gd name="connsiteX5-41" fmla="*/ 12203430 w 12203430"/>
              <a:gd name="connsiteY5-42" fmla="*/ 2849181 h 2849181"/>
              <a:gd name="connsiteX6-43" fmla="*/ 11430 w 12203430"/>
              <a:gd name="connsiteY6-44" fmla="*/ 2849181 h 2849181"/>
              <a:gd name="connsiteX7-45" fmla="*/ 0 w 12203430"/>
              <a:gd name="connsiteY7-46" fmla="*/ 0 h 284918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29" y="connsiteY7-30"/>
              </a:cxn>
            </a:cxnLst>
            <a:rect l="l" t="t" r="r" b="b"/>
            <a:pathLst>
              <a:path w="12203430" h="2849181">
                <a:moveTo>
                  <a:pt x="0" y="0"/>
                </a:moveTo>
                <a:cubicBezTo>
                  <a:pt x="17515" y="33473"/>
                  <a:pt x="-3503" y="417727"/>
                  <a:pt x="14012" y="451200"/>
                </a:cubicBezTo>
                <a:cubicBezTo>
                  <a:pt x="1028990" y="2195988"/>
                  <a:pt x="6345439" y="2088124"/>
                  <a:pt x="8358353" y="2206202"/>
                </a:cubicBezTo>
                <a:cubicBezTo>
                  <a:pt x="10371267" y="2324280"/>
                  <a:pt x="11006180" y="1637915"/>
                  <a:pt x="12091498" y="1159669"/>
                </a:cubicBezTo>
                <a:lnTo>
                  <a:pt x="12203430" y="1106259"/>
                </a:lnTo>
                <a:lnTo>
                  <a:pt x="12203430" y="2849181"/>
                </a:lnTo>
                <a:lnTo>
                  <a:pt x="11430" y="2849181"/>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grpSp>
        <p:nvGrpSpPr>
          <p:cNvPr id="195" name="组合 194"/>
          <p:cNvGrpSpPr/>
          <p:nvPr userDrawn="1"/>
        </p:nvGrpSpPr>
        <p:grpSpPr>
          <a:xfrm>
            <a:off x="5372973" y="4565686"/>
            <a:ext cx="1461113" cy="339794"/>
            <a:chOff x="5730240" y="411480"/>
            <a:chExt cx="5024120" cy="1168400"/>
          </a:xfrm>
          <a:gradFill>
            <a:gsLst>
              <a:gs pos="21000">
                <a:schemeClr val="bg1">
                  <a:alpha val="25000"/>
                </a:schemeClr>
              </a:gs>
              <a:gs pos="80000">
                <a:schemeClr val="bg1">
                  <a:alpha val="0"/>
                </a:schemeClr>
              </a:gs>
            </a:gsLst>
            <a:lin ang="2700000" scaled="0"/>
          </a:gradFill>
        </p:grpSpPr>
        <p:sp>
          <p:nvSpPr>
            <p:cNvPr id="196" name="椭圆 195"/>
            <p:cNvSpPr/>
            <p:nvPr/>
          </p:nvSpPr>
          <p:spPr>
            <a:xfrm>
              <a:off x="5730240" y="41148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197" name="椭圆 196"/>
            <p:cNvSpPr/>
            <p:nvPr/>
          </p:nvSpPr>
          <p:spPr>
            <a:xfrm>
              <a:off x="6080760" y="41148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198" name="椭圆 197"/>
            <p:cNvSpPr/>
            <p:nvPr/>
          </p:nvSpPr>
          <p:spPr>
            <a:xfrm>
              <a:off x="6431280" y="41148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199" name="椭圆 198"/>
            <p:cNvSpPr/>
            <p:nvPr/>
          </p:nvSpPr>
          <p:spPr>
            <a:xfrm>
              <a:off x="6781800" y="41148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200" name="椭圆 199"/>
            <p:cNvSpPr/>
            <p:nvPr/>
          </p:nvSpPr>
          <p:spPr>
            <a:xfrm>
              <a:off x="7132320" y="41148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201" name="椭圆 200"/>
            <p:cNvSpPr/>
            <p:nvPr/>
          </p:nvSpPr>
          <p:spPr>
            <a:xfrm>
              <a:off x="7482840" y="41148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202" name="椭圆 201"/>
            <p:cNvSpPr/>
            <p:nvPr/>
          </p:nvSpPr>
          <p:spPr>
            <a:xfrm>
              <a:off x="7833360" y="41148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203" name="椭圆 202"/>
            <p:cNvSpPr/>
            <p:nvPr/>
          </p:nvSpPr>
          <p:spPr>
            <a:xfrm>
              <a:off x="8183880" y="41148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204" name="椭圆 203"/>
            <p:cNvSpPr/>
            <p:nvPr/>
          </p:nvSpPr>
          <p:spPr>
            <a:xfrm>
              <a:off x="8534400" y="41148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205" name="椭圆 204"/>
            <p:cNvSpPr/>
            <p:nvPr/>
          </p:nvSpPr>
          <p:spPr>
            <a:xfrm>
              <a:off x="8884920" y="41148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206" name="椭圆 205"/>
            <p:cNvSpPr/>
            <p:nvPr/>
          </p:nvSpPr>
          <p:spPr>
            <a:xfrm>
              <a:off x="9235440" y="41148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207" name="椭圆 206"/>
            <p:cNvSpPr/>
            <p:nvPr/>
          </p:nvSpPr>
          <p:spPr>
            <a:xfrm>
              <a:off x="9585960" y="41148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208" name="椭圆 207"/>
            <p:cNvSpPr/>
            <p:nvPr/>
          </p:nvSpPr>
          <p:spPr>
            <a:xfrm>
              <a:off x="9936480" y="41148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209" name="椭圆 208"/>
            <p:cNvSpPr/>
            <p:nvPr/>
          </p:nvSpPr>
          <p:spPr>
            <a:xfrm>
              <a:off x="10287000" y="41148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210" name="椭圆 209"/>
            <p:cNvSpPr/>
            <p:nvPr/>
          </p:nvSpPr>
          <p:spPr>
            <a:xfrm>
              <a:off x="10637520" y="41148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211" name="椭圆 210"/>
            <p:cNvSpPr/>
            <p:nvPr/>
          </p:nvSpPr>
          <p:spPr>
            <a:xfrm>
              <a:off x="5730240" y="76200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212" name="椭圆 211"/>
            <p:cNvSpPr/>
            <p:nvPr/>
          </p:nvSpPr>
          <p:spPr>
            <a:xfrm>
              <a:off x="6080760" y="76200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213" name="椭圆 212"/>
            <p:cNvSpPr/>
            <p:nvPr/>
          </p:nvSpPr>
          <p:spPr>
            <a:xfrm>
              <a:off x="6431280" y="76200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214" name="椭圆 213"/>
            <p:cNvSpPr/>
            <p:nvPr/>
          </p:nvSpPr>
          <p:spPr>
            <a:xfrm>
              <a:off x="6781800" y="76200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215" name="椭圆 214"/>
            <p:cNvSpPr/>
            <p:nvPr/>
          </p:nvSpPr>
          <p:spPr>
            <a:xfrm>
              <a:off x="7132320" y="76200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216" name="椭圆 215"/>
            <p:cNvSpPr/>
            <p:nvPr/>
          </p:nvSpPr>
          <p:spPr>
            <a:xfrm>
              <a:off x="7482840" y="76200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217" name="椭圆 216"/>
            <p:cNvSpPr/>
            <p:nvPr/>
          </p:nvSpPr>
          <p:spPr>
            <a:xfrm>
              <a:off x="7833360" y="76200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218" name="椭圆 217"/>
            <p:cNvSpPr/>
            <p:nvPr/>
          </p:nvSpPr>
          <p:spPr>
            <a:xfrm>
              <a:off x="8183880" y="76200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219" name="椭圆 218"/>
            <p:cNvSpPr/>
            <p:nvPr/>
          </p:nvSpPr>
          <p:spPr>
            <a:xfrm>
              <a:off x="8534400" y="76200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220" name="椭圆 219"/>
            <p:cNvSpPr/>
            <p:nvPr/>
          </p:nvSpPr>
          <p:spPr>
            <a:xfrm>
              <a:off x="8884920" y="76200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221" name="椭圆 220"/>
            <p:cNvSpPr/>
            <p:nvPr/>
          </p:nvSpPr>
          <p:spPr>
            <a:xfrm>
              <a:off x="9235440" y="76200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222" name="椭圆 221"/>
            <p:cNvSpPr/>
            <p:nvPr/>
          </p:nvSpPr>
          <p:spPr>
            <a:xfrm>
              <a:off x="9585960" y="76200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223" name="椭圆 222"/>
            <p:cNvSpPr/>
            <p:nvPr/>
          </p:nvSpPr>
          <p:spPr>
            <a:xfrm>
              <a:off x="9936480" y="76200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224" name="椭圆 223"/>
            <p:cNvSpPr/>
            <p:nvPr/>
          </p:nvSpPr>
          <p:spPr>
            <a:xfrm>
              <a:off x="10287000" y="76200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225" name="椭圆 224"/>
            <p:cNvSpPr/>
            <p:nvPr/>
          </p:nvSpPr>
          <p:spPr>
            <a:xfrm>
              <a:off x="10637520" y="76200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226" name="椭圆 225"/>
            <p:cNvSpPr/>
            <p:nvPr/>
          </p:nvSpPr>
          <p:spPr>
            <a:xfrm>
              <a:off x="5730240" y="111252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227" name="椭圆 226"/>
            <p:cNvSpPr/>
            <p:nvPr/>
          </p:nvSpPr>
          <p:spPr>
            <a:xfrm>
              <a:off x="6080760" y="111252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228" name="椭圆 227"/>
            <p:cNvSpPr/>
            <p:nvPr/>
          </p:nvSpPr>
          <p:spPr>
            <a:xfrm>
              <a:off x="6431280" y="111252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229" name="椭圆 228"/>
            <p:cNvSpPr/>
            <p:nvPr/>
          </p:nvSpPr>
          <p:spPr>
            <a:xfrm>
              <a:off x="6781800" y="111252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230" name="椭圆 229"/>
            <p:cNvSpPr/>
            <p:nvPr/>
          </p:nvSpPr>
          <p:spPr>
            <a:xfrm>
              <a:off x="7132320" y="111252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231" name="椭圆 230"/>
            <p:cNvSpPr/>
            <p:nvPr/>
          </p:nvSpPr>
          <p:spPr>
            <a:xfrm>
              <a:off x="7482840" y="111252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232" name="椭圆 231"/>
            <p:cNvSpPr/>
            <p:nvPr/>
          </p:nvSpPr>
          <p:spPr>
            <a:xfrm>
              <a:off x="7833360" y="111252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233" name="椭圆 232"/>
            <p:cNvSpPr/>
            <p:nvPr/>
          </p:nvSpPr>
          <p:spPr>
            <a:xfrm>
              <a:off x="8183880" y="111252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234" name="椭圆 233"/>
            <p:cNvSpPr/>
            <p:nvPr/>
          </p:nvSpPr>
          <p:spPr>
            <a:xfrm>
              <a:off x="8534400" y="111252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235" name="椭圆 234"/>
            <p:cNvSpPr/>
            <p:nvPr/>
          </p:nvSpPr>
          <p:spPr>
            <a:xfrm>
              <a:off x="8884920" y="111252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236" name="椭圆 235"/>
            <p:cNvSpPr/>
            <p:nvPr/>
          </p:nvSpPr>
          <p:spPr>
            <a:xfrm>
              <a:off x="9235440" y="111252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237" name="椭圆 236"/>
            <p:cNvSpPr/>
            <p:nvPr/>
          </p:nvSpPr>
          <p:spPr>
            <a:xfrm>
              <a:off x="9585960" y="111252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238" name="椭圆 237"/>
            <p:cNvSpPr/>
            <p:nvPr/>
          </p:nvSpPr>
          <p:spPr>
            <a:xfrm>
              <a:off x="9936480" y="111252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239" name="椭圆 238"/>
            <p:cNvSpPr/>
            <p:nvPr/>
          </p:nvSpPr>
          <p:spPr>
            <a:xfrm>
              <a:off x="10287000" y="111252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240" name="椭圆 239"/>
            <p:cNvSpPr/>
            <p:nvPr/>
          </p:nvSpPr>
          <p:spPr>
            <a:xfrm>
              <a:off x="10637520" y="111252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241" name="椭圆 240"/>
            <p:cNvSpPr/>
            <p:nvPr/>
          </p:nvSpPr>
          <p:spPr>
            <a:xfrm>
              <a:off x="5730240" y="146304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242" name="椭圆 241"/>
            <p:cNvSpPr/>
            <p:nvPr/>
          </p:nvSpPr>
          <p:spPr>
            <a:xfrm>
              <a:off x="6080760" y="146304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243" name="椭圆 242"/>
            <p:cNvSpPr/>
            <p:nvPr/>
          </p:nvSpPr>
          <p:spPr>
            <a:xfrm>
              <a:off x="6431280" y="146304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244" name="椭圆 243"/>
            <p:cNvSpPr/>
            <p:nvPr/>
          </p:nvSpPr>
          <p:spPr>
            <a:xfrm>
              <a:off x="6781800" y="146304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245" name="椭圆 244"/>
            <p:cNvSpPr/>
            <p:nvPr/>
          </p:nvSpPr>
          <p:spPr>
            <a:xfrm>
              <a:off x="7132320" y="146304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246" name="椭圆 245"/>
            <p:cNvSpPr/>
            <p:nvPr/>
          </p:nvSpPr>
          <p:spPr>
            <a:xfrm>
              <a:off x="7482840" y="146304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247" name="椭圆 246"/>
            <p:cNvSpPr/>
            <p:nvPr/>
          </p:nvSpPr>
          <p:spPr>
            <a:xfrm>
              <a:off x="7833360" y="146304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248" name="椭圆 247"/>
            <p:cNvSpPr/>
            <p:nvPr/>
          </p:nvSpPr>
          <p:spPr>
            <a:xfrm>
              <a:off x="8183880" y="146304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249" name="椭圆 248"/>
            <p:cNvSpPr/>
            <p:nvPr/>
          </p:nvSpPr>
          <p:spPr>
            <a:xfrm>
              <a:off x="8534400" y="146304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250" name="椭圆 249"/>
            <p:cNvSpPr/>
            <p:nvPr/>
          </p:nvSpPr>
          <p:spPr>
            <a:xfrm>
              <a:off x="8884920" y="146304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251" name="椭圆 250"/>
            <p:cNvSpPr/>
            <p:nvPr/>
          </p:nvSpPr>
          <p:spPr>
            <a:xfrm>
              <a:off x="9235440" y="146304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252" name="椭圆 251"/>
            <p:cNvSpPr/>
            <p:nvPr/>
          </p:nvSpPr>
          <p:spPr>
            <a:xfrm>
              <a:off x="9585960" y="146304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253" name="椭圆 252"/>
            <p:cNvSpPr/>
            <p:nvPr/>
          </p:nvSpPr>
          <p:spPr>
            <a:xfrm>
              <a:off x="9936480" y="146304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254" name="椭圆 253"/>
            <p:cNvSpPr/>
            <p:nvPr/>
          </p:nvSpPr>
          <p:spPr>
            <a:xfrm>
              <a:off x="10287000" y="146304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255" name="椭圆 254"/>
            <p:cNvSpPr/>
            <p:nvPr/>
          </p:nvSpPr>
          <p:spPr>
            <a:xfrm>
              <a:off x="10637520" y="146304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grpSp>
      <p:grpSp>
        <p:nvGrpSpPr>
          <p:cNvPr id="256" name="组合 255"/>
          <p:cNvGrpSpPr/>
          <p:nvPr userDrawn="1"/>
        </p:nvGrpSpPr>
        <p:grpSpPr>
          <a:xfrm>
            <a:off x="1833534" y="5187028"/>
            <a:ext cx="1576032" cy="366519"/>
            <a:chOff x="5730240" y="411480"/>
            <a:chExt cx="5024120" cy="1168400"/>
          </a:xfrm>
          <a:gradFill>
            <a:gsLst>
              <a:gs pos="21000">
                <a:schemeClr val="bg1">
                  <a:alpha val="0"/>
                </a:schemeClr>
              </a:gs>
              <a:gs pos="80000">
                <a:schemeClr val="bg1">
                  <a:alpha val="25000"/>
                </a:schemeClr>
              </a:gs>
            </a:gsLst>
            <a:lin ang="2700000" scaled="0"/>
          </a:gradFill>
        </p:grpSpPr>
        <p:sp>
          <p:nvSpPr>
            <p:cNvPr id="257" name="椭圆 256"/>
            <p:cNvSpPr/>
            <p:nvPr/>
          </p:nvSpPr>
          <p:spPr>
            <a:xfrm>
              <a:off x="5730240" y="41148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258" name="椭圆 257"/>
            <p:cNvSpPr/>
            <p:nvPr/>
          </p:nvSpPr>
          <p:spPr>
            <a:xfrm>
              <a:off x="6080760" y="41148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259" name="椭圆 258"/>
            <p:cNvSpPr/>
            <p:nvPr/>
          </p:nvSpPr>
          <p:spPr>
            <a:xfrm>
              <a:off x="6431280" y="41148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260" name="椭圆 259"/>
            <p:cNvSpPr/>
            <p:nvPr/>
          </p:nvSpPr>
          <p:spPr>
            <a:xfrm>
              <a:off x="6781800" y="41148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261" name="椭圆 260"/>
            <p:cNvSpPr/>
            <p:nvPr/>
          </p:nvSpPr>
          <p:spPr>
            <a:xfrm>
              <a:off x="7132320" y="41148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262" name="椭圆 261"/>
            <p:cNvSpPr/>
            <p:nvPr/>
          </p:nvSpPr>
          <p:spPr>
            <a:xfrm>
              <a:off x="7482840" y="41148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263" name="椭圆 262"/>
            <p:cNvSpPr/>
            <p:nvPr/>
          </p:nvSpPr>
          <p:spPr>
            <a:xfrm>
              <a:off x="7833360" y="41148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264" name="椭圆 263"/>
            <p:cNvSpPr/>
            <p:nvPr/>
          </p:nvSpPr>
          <p:spPr>
            <a:xfrm>
              <a:off x="8183880" y="41148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265" name="椭圆 264"/>
            <p:cNvSpPr/>
            <p:nvPr/>
          </p:nvSpPr>
          <p:spPr>
            <a:xfrm>
              <a:off x="8534400" y="41148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266" name="椭圆 265"/>
            <p:cNvSpPr/>
            <p:nvPr/>
          </p:nvSpPr>
          <p:spPr>
            <a:xfrm>
              <a:off x="8884920" y="41148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267" name="椭圆 266"/>
            <p:cNvSpPr/>
            <p:nvPr/>
          </p:nvSpPr>
          <p:spPr>
            <a:xfrm>
              <a:off x="9235440" y="41148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268" name="椭圆 267"/>
            <p:cNvSpPr/>
            <p:nvPr/>
          </p:nvSpPr>
          <p:spPr>
            <a:xfrm>
              <a:off x="9585960" y="41148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269" name="椭圆 268"/>
            <p:cNvSpPr/>
            <p:nvPr/>
          </p:nvSpPr>
          <p:spPr>
            <a:xfrm>
              <a:off x="9936480" y="41148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270" name="椭圆 269"/>
            <p:cNvSpPr/>
            <p:nvPr/>
          </p:nvSpPr>
          <p:spPr>
            <a:xfrm>
              <a:off x="10287000" y="41148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271" name="椭圆 270"/>
            <p:cNvSpPr/>
            <p:nvPr/>
          </p:nvSpPr>
          <p:spPr>
            <a:xfrm>
              <a:off x="10637520" y="41148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272" name="椭圆 271"/>
            <p:cNvSpPr/>
            <p:nvPr/>
          </p:nvSpPr>
          <p:spPr>
            <a:xfrm>
              <a:off x="5730240" y="76200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273" name="椭圆 272"/>
            <p:cNvSpPr/>
            <p:nvPr/>
          </p:nvSpPr>
          <p:spPr>
            <a:xfrm>
              <a:off x="6080760" y="76200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274" name="椭圆 273"/>
            <p:cNvSpPr/>
            <p:nvPr/>
          </p:nvSpPr>
          <p:spPr>
            <a:xfrm>
              <a:off x="6431280" y="76200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275" name="椭圆 274"/>
            <p:cNvSpPr/>
            <p:nvPr/>
          </p:nvSpPr>
          <p:spPr>
            <a:xfrm>
              <a:off x="6781800" y="76200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276" name="椭圆 275"/>
            <p:cNvSpPr/>
            <p:nvPr/>
          </p:nvSpPr>
          <p:spPr>
            <a:xfrm>
              <a:off x="7132320" y="76200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277" name="椭圆 276"/>
            <p:cNvSpPr/>
            <p:nvPr/>
          </p:nvSpPr>
          <p:spPr>
            <a:xfrm>
              <a:off x="7482840" y="76200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278" name="椭圆 277"/>
            <p:cNvSpPr/>
            <p:nvPr/>
          </p:nvSpPr>
          <p:spPr>
            <a:xfrm>
              <a:off x="7833360" y="76200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279" name="椭圆 278"/>
            <p:cNvSpPr/>
            <p:nvPr/>
          </p:nvSpPr>
          <p:spPr>
            <a:xfrm>
              <a:off x="8183880" y="76200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280" name="椭圆 279"/>
            <p:cNvSpPr/>
            <p:nvPr/>
          </p:nvSpPr>
          <p:spPr>
            <a:xfrm>
              <a:off x="8534400" y="76200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281" name="椭圆 280"/>
            <p:cNvSpPr/>
            <p:nvPr/>
          </p:nvSpPr>
          <p:spPr>
            <a:xfrm>
              <a:off x="8884920" y="76200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282" name="椭圆 281"/>
            <p:cNvSpPr/>
            <p:nvPr/>
          </p:nvSpPr>
          <p:spPr>
            <a:xfrm>
              <a:off x="9235440" y="76200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283" name="椭圆 282"/>
            <p:cNvSpPr/>
            <p:nvPr/>
          </p:nvSpPr>
          <p:spPr>
            <a:xfrm>
              <a:off x="9585960" y="76200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284" name="椭圆 283"/>
            <p:cNvSpPr/>
            <p:nvPr/>
          </p:nvSpPr>
          <p:spPr>
            <a:xfrm>
              <a:off x="9936480" y="76200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285" name="椭圆 284"/>
            <p:cNvSpPr/>
            <p:nvPr/>
          </p:nvSpPr>
          <p:spPr>
            <a:xfrm>
              <a:off x="10287000" y="76200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286" name="椭圆 285"/>
            <p:cNvSpPr/>
            <p:nvPr/>
          </p:nvSpPr>
          <p:spPr>
            <a:xfrm>
              <a:off x="10637520" y="76200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287" name="椭圆 286"/>
            <p:cNvSpPr/>
            <p:nvPr/>
          </p:nvSpPr>
          <p:spPr>
            <a:xfrm>
              <a:off x="5730240" y="111252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288" name="椭圆 287"/>
            <p:cNvSpPr/>
            <p:nvPr/>
          </p:nvSpPr>
          <p:spPr>
            <a:xfrm>
              <a:off x="6080760" y="111252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289" name="椭圆 288"/>
            <p:cNvSpPr/>
            <p:nvPr/>
          </p:nvSpPr>
          <p:spPr>
            <a:xfrm>
              <a:off x="6431280" y="111252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290" name="椭圆 289"/>
            <p:cNvSpPr/>
            <p:nvPr/>
          </p:nvSpPr>
          <p:spPr>
            <a:xfrm>
              <a:off x="6781800" y="111252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291" name="椭圆 290"/>
            <p:cNvSpPr/>
            <p:nvPr/>
          </p:nvSpPr>
          <p:spPr>
            <a:xfrm>
              <a:off x="7132320" y="111252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292" name="椭圆 291"/>
            <p:cNvSpPr/>
            <p:nvPr/>
          </p:nvSpPr>
          <p:spPr>
            <a:xfrm>
              <a:off x="7482840" y="111252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293" name="椭圆 292"/>
            <p:cNvSpPr/>
            <p:nvPr/>
          </p:nvSpPr>
          <p:spPr>
            <a:xfrm>
              <a:off x="7833360" y="111252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294" name="椭圆 293"/>
            <p:cNvSpPr/>
            <p:nvPr/>
          </p:nvSpPr>
          <p:spPr>
            <a:xfrm>
              <a:off x="8183880" y="111252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295" name="椭圆 294"/>
            <p:cNvSpPr/>
            <p:nvPr/>
          </p:nvSpPr>
          <p:spPr>
            <a:xfrm>
              <a:off x="8534400" y="111252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296" name="椭圆 295"/>
            <p:cNvSpPr/>
            <p:nvPr/>
          </p:nvSpPr>
          <p:spPr>
            <a:xfrm>
              <a:off x="8884920" y="111252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297" name="椭圆 296"/>
            <p:cNvSpPr/>
            <p:nvPr/>
          </p:nvSpPr>
          <p:spPr>
            <a:xfrm>
              <a:off x="9235440" y="111252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298" name="椭圆 297"/>
            <p:cNvSpPr/>
            <p:nvPr/>
          </p:nvSpPr>
          <p:spPr>
            <a:xfrm>
              <a:off x="9585960" y="111252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299" name="椭圆 298"/>
            <p:cNvSpPr/>
            <p:nvPr/>
          </p:nvSpPr>
          <p:spPr>
            <a:xfrm>
              <a:off x="9936480" y="111252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300" name="椭圆 299"/>
            <p:cNvSpPr/>
            <p:nvPr/>
          </p:nvSpPr>
          <p:spPr>
            <a:xfrm>
              <a:off x="10287000" y="111252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301" name="椭圆 300"/>
            <p:cNvSpPr/>
            <p:nvPr/>
          </p:nvSpPr>
          <p:spPr>
            <a:xfrm>
              <a:off x="10637520" y="111252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302" name="椭圆 301"/>
            <p:cNvSpPr/>
            <p:nvPr/>
          </p:nvSpPr>
          <p:spPr>
            <a:xfrm>
              <a:off x="5730240" y="146304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303" name="椭圆 302"/>
            <p:cNvSpPr/>
            <p:nvPr/>
          </p:nvSpPr>
          <p:spPr>
            <a:xfrm>
              <a:off x="6080760" y="146304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304" name="椭圆 303"/>
            <p:cNvSpPr/>
            <p:nvPr/>
          </p:nvSpPr>
          <p:spPr>
            <a:xfrm>
              <a:off x="6431280" y="146304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305" name="椭圆 304"/>
            <p:cNvSpPr/>
            <p:nvPr/>
          </p:nvSpPr>
          <p:spPr>
            <a:xfrm>
              <a:off x="6781800" y="146304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306" name="椭圆 305"/>
            <p:cNvSpPr/>
            <p:nvPr/>
          </p:nvSpPr>
          <p:spPr>
            <a:xfrm>
              <a:off x="7132320" y="146304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307" name="椭圆 306"/>
            <p:cNvSpPr/>
            <p:nvPr/>
          </p:nvSpPr>
          <p:spPr>
            <a:xfrm>
              <a:off x="7482840" y="146304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308" name="椭圆 307"/>
            <p:cNvSpPr/>
            <p:nvPr/>
          </p:nvSpPr>
          <p:spPr>
            <a:xfrm>
              <a:off x="7833360" y="146304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309" name="椭圆 308"/>
            <p:cNvSpPr/>
            <p:nvPr/>
          </p:nvSpPr>
          <p:spPr>
            <a:xfrm>
              <a:off x="8183880" y="146304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310" name="椭圆 309"/>
            <p:cNvSpPr/>
            <p:nvPr/>
          </p:nvSpPr>
          <p:spPr>
            <a:xfrm>
              <a:off x="8534400" y="146304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311" name="椭圆 310"/>
            <p:cNvSpPr/>
            <p:nvPr/>
          </p:nvSpPr>
          <p:spPr>
            <a:xfrm>
              <a:off x="8884920" y="146304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312" name="椭圆 311"/>
            <p:cNvSpPr/>
            <p:nvPr/>
          </p:nvSpPr>
          <p:spPr>
            <a:xfrm>
              <a:off x="9235440" y="146304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313" name="椭圆 312"/>
            <p:cNvSpPr/>
            <p:nvPr/>
          </p:nvSpPr>
          <p:spPr>
            <a:xfrm>
              <a:off x="9585960" y="146304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314" name="椭圆 313"/>
            <p:cNvSpPr/>
            <p:nvPr/>
          </p:nvSpPr>
          <p:spPr>
            <a:xfrm>
              <a:off x="9936480" y="146304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315" name="椭圆 314"/>
            <p:cNvSpPr/>
            <p:nvPr/>
          </p:nvSpPr>
          <p:spPr>
            <a:xfrm>
              <a:off x="10287000" y="146304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316" name="椭圆 315"/>
            <p:cNvSpPr/>
            <p:nvPr/>
          </p:nvSpPr>
          <p:spPr>
            <a:xfrm>
              <a:off x="10637520" y="146304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grpSp>
      <p:sp>
        <p:nvSpPr>
          <p:cNvPr id="317" name="直角三角形 316"/>
          <p:cNvSpPr/>
          <p:nvPr userDrawn="1"/>
        </p:nvSpPr>
        <p:spPr>
          <a:xfrm flipH="1">
            <a:off x="6067244" y="4840979"/>
            <a:ext cx="6124756" cy="2018689"/>
          </a:xfrm>
          <a:prstGeom prst="rtTriangle">
            <a:avLst/>
          </a:prstGeom>
          <a:solidFill>
            <a:srgbClr val="2C74F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Roboto Regular"/>
              <a:ea typeface="思源黑体 CN Regular"/>
              <a:cs typeface="+mn-cs"/>
            </a:endParaRPr>
          </a:p>
        </p:txBody>
      </p:sp>
      <p:grpSp>
        <p:nvGrpSpPr>
          <p:cNvPr id="323" name="组合 322"/>
          <p:cNvGrpSpPr/>
          <p:nvPr userDrawn="1"/>
        </p:nvGrpSpPr>
        <p:grpSpPr>
          <a:xfrm>
            <a:off x="5548200" y="-419478"/>
            <a:ext cx="469317" cy="950770"/>
            <a:chOff x="5548200" y="-419478"/>
            <a:chExt cx="469317" cy="950770"/>
          </a:xfrm>
        </p:grpSpPr>
        <p:grpSp>
          <p:nvGrpSpPr>
            <p:cNvPr id="324" name="组合 323"/>
            <p:cNvGrpSpPr/>
            <p:nvPr/>
          </p:nvGrpSpPr>
          <p:grpSpPr>
            <a:xfrm rot="16200000" flipH="1">
              <a:off x="5183370" y="-54648"/>
              <a:ext cx="950770" cy="221109"/>
              <a:chOff x="5730240" y="411480"/>
              <a:chExt cx="5024120" cy="1168400"/>
            </a:xfrm>
            <a:gradFill>
              <a:gsLst>
                <a:gs pos="21000">
                  <a:schemeClr val="bg1">
                    <a:alpha val="0"/>
                  </a:schemeClr>
                </a:gs>
                <a:gs pos="80000">
                  <a:schemeClr val="bg1">
                    <a:alpha val="25000"/>
                  </a:schemeClr>
                </a:gs>
              </a:gsLst>
              <a:lin ang="2700000" scaled="0"/>
            </a:gradFill>
          </p:grpSpPr>
          <p:sp>
            <p:nvSpPr>
              <p:cNvPr id="386" name="椭圆 385"/>
              <p:cNvSpPr/>
              <p:nvPr/>
            </p:nvSpPr>
            <p:spPr>
              <a:xfrm>
                <a:off x="5730240" y="41148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387" name="椭圆 386"/>
              <p:cNvSpPr/>
              <p:nvPr/>
            </p:nvSpPr>
            <p:spPr>
              <a:xfrm>
                <a:off x="6080760" y="41148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388" name="椭圆 387"/>
              <p:cNvSpPr/>
              <p:nvPr/>
            </p:nvSpPr>
            <p:spPr>
              <a:xfrm>
                <a:off x="6431280" y="41148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389" name="椭圆 388"/>
              <p:cNvSpPr/>
              <p:nvPr/>
            </p:nvSpPr>
            <p:spPr>
              <a:xfrm>
                <a:off x="6781800" y="41148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390" name="椭圆 389"/>
              <p:cNvSpPr/>
              <p:nvPr/>
            </p:nvSpPr>
            <p:spPr>
              <a:xfrm>
                <a:off x="7132320" y="41148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391" name="椭圆 390"/>
              <p:cNvSpPr/>
              <p:nvPr/>
            </p:nvSpPr>
            <p:spPr>
              <a:xfrm>
                <a:off x="7482840" y="41148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392" name="椭圆 391"/>
              <p:cNvSpPr/>
              <p:nvPr/>
            </p:nvSpPr>
            <p:spPr>
              <a:xfrm>
                <a:off x="7833360" y="41148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393" name="椭圆 392"/>
              <p:cNvSpPr/>
              <p:nvPr/>
            </p:nvSpPr>
            <p:spPr>
              <a:xfrm>
                <a:off x="8183880" y="41148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394" name="椭圆 393"/>
              <p:cNvSpPr/>
              <p:nvPr/>
            </p:nvSpPr>
            <p:spPr>
              <a:xfrm>
                <a:off x="8534400" y="41148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395" name="椭圆 394"/>
              <p:cNvSpPr/>
              <p:nvPr/>
            </p:nvSpPr>
            <p:spPr>
              <a:xfrm>
                <a:off x="8884920" y="41148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396" name="椭圆 395"/>
              <p:cNvSpPr/>
              <p:nvPr/>
            </p:nvSpPr>
            <p:spPr>
              <a:xfrm>
                <a:off x="9235440" y="41148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397" name="椭圆 396"/>
              <p:cNvSpPr/>
              <p:nvPr/>
            </p:nvSpPr>
            <p:spPr>
              <a:xfrm>
                <a:off x="9585960" y="41148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398" name="椭圆 397"/>
              <p:cNvSpPr/>
              <p:nvPr/>
            </p:nvSpPr>
            <p:spPr>
              <a:xfrm>
                <a:off x="9936480" y="41148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399" name="椭圆 398"/>
              <p:cNvSpPr/>
              <p:nvPr/>
            </p:nvSpPr>
            <p:spPr>
              <a:xfrm>
                <a:off x="10287000" y="41148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400" name="椭圆 399"/>
              <p:cNvSpPr/>
              <p:nvPr/>
            </p:nvSpPr>
            <p:spPr>
              <a:xfrm>
                <a:off x="10637520" y="41148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401" name="椭圆 400"/>
              <p:cNvSpPr/>
              <p:nvPr/>
            </p:nvSpPr>
            <p:spPr>
              <a:xfrm>
                <a:off x="5730240" y="76200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402" name="椭圆 401"/>
              <p:cNvSpPr/>
              <p:nvPr/>
            </p:nvSpPr>
            <p:spPr>
              <a:xfrm>
                <a:off x="6080760" y="76200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403" name="椭圆 402"/>
              <p:cNvSpPr/>
              <p:nvPr/>
            </p:nvSpPr>
            <p:spPr>
              <a:xfrm>
                <a:off x="6431280" y="76200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404" name="椭圆 403"/>
              <p:cNvSpPr/>
              <p:nvPr/>
            </p:nvSpPr>
            <p:spPr>
              <a:xfrm>
                <a:off x="6781800" y="76200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405" name="椭圆 404"/>
              <p:cNvSpPr/>
              <p:nvPr/>
            </p:nvSpPr>
            <p:spPr>
              <a:xfrm>
                <a:off x="7132320" y="76200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406" name="椭圆 405"/>
              <p:cNvSpPr/>
              <p:nvPr/>
            </p:nvSpPr>
            <p:spPr>
              <a:xfrm>
                <a:off x="7482840" y="76200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407" name="椭圆 406"/>
              <p:cNvSpPr/>
              <p:nvPr/>
            </p:nvSpPr>
            <p:spPr>
              <a:xfrm>
                <a:off x="7833360" y="76200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408" name="椭圆 407"/>
              <p:cNvSpPr/>
              <p:nvPr/>
            </p:nvSpPr>
            <p:spPr>
              <a:xfrm>
                <a:off x="8183880" y="76200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409" name="椭圆 408"/>
              <p:cNvSpPr/>
              <p:nvPr/>
            </p:nvSpPr>
            <p:spPr>
              <a:xfrm>
                <a:off x="8534400" y="76200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410" name="椭圆 409"/>
              <p:cNvSpPr/>
              <p:nvPr/>
            </p:nvSpPr>
            <p:spPr>
              <a:xfrm>
                <a:off x="8884920" y="76200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411" name="椭圆 410"/>
              <p:cNvSpPr/>
              <p:nvPr/>
            </p:nvSpPr>
            <p:spPr>
              <a:xfrm>
                <a:off x="9235440" y="76200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412" name="椭圆 411"/>
              <p:cNvSpPr/>
              <p:nvPr/>
            </p:nvSpPr>
            <p:spPr>
              <a:xfrm>
                <a:off x="9585960" y="76200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413" name="椭圆 412"/>
              <p:cNvSpPr/>
              <p:nvPr/>
            </p:nvSpPr>
            <p:spPr>
              <a:xfrm>
                <a:off x="9936480" y="76200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414" name="椭圆 413"/>
              <p:cNvSpPr/>
              <p:nvPr/>
            </p:nvSpPr>
            <p:spPr>
              <a:xfrm>
                <a:off x="10287000" y="76200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415" name="椭圆 414"/>
              <p:cNvSpPr/>
              <p:nvPr/>
            </p:nvSpPr>
            <p:spPr>
              <a:xfrm>
                <a:off x="10637520" y="76200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416" name="椭圆 415"/>
              <p:cNvSpPr/>
              <p:nvPr/>
            </p:nvSpPr>
            <p:spPr>
              <a:xfrm>
                <a:off x="5730240" y="111252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417" name="椭圆 416"/>
              <p:cNvSpPr/>
              <p:nvPr/>
            </p:nvSpPr>
            <p:spPr>
              <a:xfrm>
                <a:off x="6080760" y="111252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418" name="椭圆 417"/>
              <p:cNvSpPr/>
              <p:nvPr/>
            </p:nvSpPr>
            <p:spPr>
              <a:xfrm>
                <a:off x="6431280" y="111252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419" name="椭圆 418"/>
              <p:cNvSpPr/>
              <p:nvPr/>
            </p:nvSpPr>
            <p:spPr>
              <a:xfrm>
                <a:off x="6781800" y="111252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420" name="椭圆 419"/>
              <p:cNvSpPr/>
              <p:nvPr/>
            </p:nvSpPr>
            <p:spPr>
              <a:xfrm>
                <a:off x="7132320" y="111252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421" name="椭圆 420"/>
              <p:cNvSpPr/>
              <p:nvPr/>
            </p:nvSpPr>
            <p:spPr>
              <a:xfrm>
                <a:off x="7482840" y="111252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422" name="椭圆 421"/>
              <p:cNvSpPr/>
              <p:nvPr/>
            </p:nvSpPr>
            <p:spPr>
              <a:xfrm>
                <a:off x="7833360" y="111252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423" name="椭圆 422"/>
              <p:cNvSpPr/>
              <p:nvPr/>
            </p:nvSpPr>
            <p:spPr>
              <a:xfrm>
                <a:off x="8183880" y="111252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424" name="椭圆 423"/>
              <p:cNvSpPr/>
              <p:nvPr/>
            </p:nvSpPr>
            <p:spPr>
              <a:xfrm>
                <a:off x="8534400" y="111252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425" name="椭圆 424"/>
              <p:cNvSpPr/>
              <p:nvPr/>
            </p:nvSpPr>
            <p:spPr>
              <a:xfrm>
                <a:off x="8884920" y="111252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426" name="椭圆 425"/>
              <p:cNvSpPr/>
              <p:nvPr/>
            </p:nvSpPr>
            <p:spPr>
              <a:xfrm>
                <a:off x="9235440" y="111252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427" name="椭圆 426"/>
              <p:cNvSpPr/>
              <p:nvPr/>
            </p:nvSpPr>
            <p:spPr>
              <a:xfrm>
                <a:off x="9585960" y="111252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428" name="椭圆 427"/>
              <p:cNvSpPr/>
              <p:nvPr/>
            </p:nvSpPr>
            <p:spPr>
              <a:xfrm>
                <a:off x="9936480" y="111252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429" name="椭圆 428"/>
              <p:cNvSpPr/>
              <p:nvPr/>
            </p:nvSpPr>
            <p:spPr>
              <a:xfrm>
                <a:off x="10287000" y="111252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430" name="椭圆 429"/>
              <p:cNvSpPr/>
              <p:nvPr/>
            </p:nvSpPr>
            <p:spPr>
              <a:xfrm>
                <a:off x="10637520" y="111252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431" name="椭圆 430"/>
              <p:cNvSpPr/>
              <p:nvPr/>
            </p:nvSpPr>
            <p:spPr>
              <a:xfrm>
                <a:off x="5730240" y="146304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432" name="椭圆 431"/>
              <p:cNvSpPr/>
              <p:nvPr/>
            </p:nvSpPr>
            <p:spPr>
              <a:xfrm>
                <a:off x="6080760" y="146304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433" name="椭圆 432"/>
              <p:cNvSpPr/>
              <p:nvPr/>
            </p:nvSpPr>
            <p:spPr>
              <a:xfrm>
                <a:off x="6431280" y="146304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434" name="椭圆 433"/>
              <p:cNvSpPr/>
              <p:nvPr/>
            </p:nvSpPr>
            <p:spPr>
              <a:xfrm>
                <a:off x="6781800" y="146304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435" name="椭圆 434"/>
              <p:cNvSpPr/>
              <p:nvPr/>
            </p:nvSpPr>
            <p:spPr>
              <a:xfrm>
                <a:off x="7132320" y="146304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436" name="椭圆 435"/>
              <p:cNvSpPr/>
              <p:nvPr/>
            </p:nvSpPr>
            <p:spPr>
              <a:xfrm>
                <a:off x="7482840" y="146304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437" name="椭圆 436"/>
              <p:cNvSpPr/>
              <p:nvPr/>
            </p:nvSpPr>
            <p:spPr>
              <a:xfrm>
                <a:off x="7833360" y="146304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438" name="椭圆 437"/>
              <p:cNvSpPr/>
              <p:nvPr/>
            </p:nvSpPr>
            <p:spPr>
              <a:xfrm>
                <a:off x="8183880" y="146304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439" name="椭圆 438"/>
              <p:cNvSpPr/>
              <p:nvPr/>
            </p:nvSpPr>
            <p:spPr>
              <a:xfrm>
                <a:off x="8534400" y="146304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440" name="椭圆 439"/>
              <p:cNvSpPr/>
              <p:nvPr/>
            </p:nvSpPr>
            <p:spPr>
              <a:xfrm>
                <a:off x="8884920" y="146304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441" name="椭圆 440"/>
              <p:cNvSpPr/>
              <p:nvPr/>
            </p:nvSpPr>
            <p:spPr>
              <a:xfrm>
                <a:off x="9235440" y="146304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442" name="椭圆 441"/>
              <p:cNvSpPr/>
              <p:nvPr/>
            </p:nvSpPr>
            <p:spPr>
              <a:xfrm>
                <a:off x="9585960" y="146304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443" name="椭圆 442"/>
              <p:cNvSpPr/>
              <p:nvPr/>
            </p:nvSpPr>
            <p:spPr>
              <a:xfrm>
                <a:off x="9936480" y="146304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444" name="椭圆 443"/>
              <p:cNvSpPr/>
              <p:nvPr/>
            </p:nvSpPr>
            <p:spPr>
              <a:xfrm>
                <a:off x="10287000" y="146304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445" name="椭圆 444"/>
              <p:cNvSpPr/>
              <p:nvPr/>
            </p:nvSpPr>
            <p:spPr>
              <a:xfrm>
                <a:off x="10637520" y="146304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grpSp>
        <p:grpSp>
          <p:nvGrpSpPr>
            <p:cNvPr id="325" name="组合 324"/>
            <p:cNvGrpSpPr/>
            <p:nvPr/>
          </p:nvGrpSpPr>
          <p:grpSpPr>
            <a:xfrm rot="16200000" flipH="1">
              <a:off x="5431578" y="-54648"/>
              <a:ext cx="950770" cy="221109"/>
              <a:chOff x="5730240" y="411480"/>
              <a:chExt cx="5024120" cy="1168400"/>
            </a:xfrm>
            <a:gradFill>
              <a:gsLst>
                <a:gs pos="21000">
                  <a:schemeClr val="bg1">
                    <a:alpha val="0"/>
                  </a:schemeClr>
                </a:gs>
                <a:gs pos="80000">
                  <a:schemeClr val="bg1">
                    <a:alpha val="25000"/>
                  </a:schemeClr>
                </a:gs>
              </a:gsLst>
              <a:lin ang="2700000" scaled="0"/>
            </a:gradFill>
          </p:grpSpPr>
          <p:sp>
            <p:nvSpPr>
              <p:cNvPr id="326" name="椭圆 325"/>
              <p:cNvSpPr/>
              <p:nvPr/>
            </p:nvSpPr>
            <p:spPr>
              <a:xfrm>
                <a:off x="5730240" y="41148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327" name="椭圆 326"/>
              <p:cNvSpPr/>
              <p:nvPr/>
            </p:nvSpPr>
            <p:spPr>
              <a:xfrm>
                <a:off x="6080760" y="41148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328" name="椭圆 327"/>
              <p:cNvSpPr/>
              <p:nvPr/>
            </p:nvSpPr>
            <p:spPr>
              <a:xfrm>
                <a:off x="6431280" y="41148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329" name="椭圆 328"/>
              <p:cNvSpPr/>
              <p:nvPr/>
            </p:nvSpPr>
            <p:spPr>
              <a:xfrm>
                <a:off x="6781800" y="41148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330" name="椭圆 329"/>
              <p:cNvSpPr/>
              <p:nvPr/>
            </p:nvSpPr>
            <p:spPr>
              <a:xfrm>
                <a:off x="7132320" y="41148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331" name="椭圆 330"/>
              <p:cNvSpPr/>
              <p:nvPr/>
            </p:nvSpPr>
            <p:spPr>
              <a:xfrm>
                <a:off x="7482840" y="41148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332" name="椭圆 331"/>
              <p:cNvSpPr/>
              <p:nvPr/>
            </p:nvSpPr>
            <p:spPr>
              <a:xfrm>
                <a:off x="7833360" y="41148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333" name="椭圆 332"/>
              <p:cNvSpPr/>
              <p:nvPr/>
            </p:nvSpPr>
            <p:spPr>
              <a:xfrm>
                <a:off x="8183880" y="41148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334" name="椭圆 333"/>
              <p:cNvSpPr/>
              <p:nvPr/>
            </p:nvSpPr>
            <p:spPr>
              <a:xfrm>
                <a:off x="8534400" y="41148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335" name="椭圆 334"/>
              <p:cNvSpPr/>
              <p:nvPr/>
            </p:nvSpPr>
            <p:spPr>
              <a:xfrm>
                <a:off x="8884920" y="41148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336" name="椭圆 335"/>
              <p:cNvSpPr/>
              <p:nvPr/>
            </p:nvSpPr>
            <p:spPr>
              <a:xfrm>
                <a:off x="9235440" y="41148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337" name="椭圆 336"/>
              <p:cNvSpPr/>
              <p:nvPr/>
            </p:nvSpPr>
            <p:spPr>
              <a:xfrm>
                <a:off x="9585960" y="41148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338" name="椭圆 337"/>
              <p:cNvSpPr/>
              <p:nvPr/>
            </p:nvSpPr>
            <p:spPr>
              <a:xfrm>
                <a:off x="9936480" y="41148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339" name="椭圆 338"/>
              <p:cNvSpPr/>
              <p:nvPr/>
            </p:nvSpPr>
            <p:spPr>
              <a:xfrm>
                <a:off x="10287000" y="41148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340" name="椭圆 339"/>
              <p:cNvSpPr/>
              <p:nvPr/>
            </p:nvSpPr>
            <p:spPr>
              <a:xfrm>
                <a:off x="10637520" y="41148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341" name="椭圆 340"/>
              <p:cNvSpPr/>
              <p:nvPr/>
            </p:nvSpPr>
            <p:spPr>
              <a:xfrm>
                <a:off x="5730240" y="76200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342" name="椭圆 341"/>
              <p:cNvSpPr/>
              <p:nvPr/>
            </p:nvSpPr>
            <p:spPr>
              <a:xfrm>
                <a:off x="6080760" y="76200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343" name="椭圆 342"/>
              <p:cNvSpPr/>
              <p:nvPr/>
            </p:nvSpPr>
            <p:spPr>
              <a:xfrm>
                <a:off x="6431280" y="76200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344" name="椭圆 343"/>
              <p:cNvSpPr/>
              <p:nvPr/>
            </p:nvSpPr>
            <p:spPr>
              <a:xfrm>
                <a:off x="6781800" y="76200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345" name="椭圆 344"/>
              <p:cNvSpPr/>
              <p:nvPr/>
            </p:nvSpPr>
            <p:spPr>
              <a:xfrm>
                <a:off x="7132320" y="76200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346" name="椭圆 345"/>
              <p:cNvSpPr/>
              <p:nvPr/>
            </p:nvSpPr>
            <p:spPr>
              <a:xfrm>
                <a:off x="7482840" y="76200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347" name="椭圆 346"/>
              <p:cNvSpPr/>
              <p:nvPr/>
            </p:nvSpPr>
            <p:spPr>
              <a:xfrm>
                <a:off x="7833360" y="76200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348" name="椭圆 347"/>
              <p:cNvSpPr/>
              <p:nvPr/>
            </p:nvSpPr>
            <p:spPr>
              <a:xfrm>
                <a:off x="8183880" y="76200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349" name="椭圆 348"/>
              <p:cNvSpPr/>
              <p:nvPr/>
            </p:nvSpPr>
            <p:spPr>
              <a:xfrm>
                <a:off x="8534400" y="76200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350" name="椭圆 349"/>
              <p:cNvSpPr/>
              <p:nvPr/>
            </p:nvSpPr>
            <p:spPr>
              <a:xfrm>
                <a:off x="8884920" y="76200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351" name="椭圆 350"/>
              <p:cNvSpPr/>
              <p:nvPr/>
            </p:nvSpPr>
            <p:spPr>
              <a:xfrm>
                <a:off x="9235440" y="76200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352" name="椭圆 351"/>
              <p:cNvSpPr/>
              <p:nvPr/>
            </p:nvSpPr>
            <p:spPr>
              <a:xfrm>
                <a:off x="9585960" y="76200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353" name="椭圆 352"/>
              <p:cNvSpPr/>
              <p:nvPr/>
            </p:nvSpPr>
            <p:spPr>
              <a:xfrm>
                <a:off x="9936480" y="76200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354" name="椭圆 353"/>
              <p:cNvSpPr/>
              <p:nvPr/>
            </p:nvSpPr>
            <p:spPr>
              <a:xfrm>
                <a:off x="10287000" y="76200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355" name="椭圆 354"/>
              <p:cNvSpPr/>
              <p:nvPr/>
            </p:nvSpPr>
            <p:spPr>
              <a:xfrm>
                <a:off x="10637520" y="76200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356" name="椭圆 355"/>
              <p:cNvSpPr/>
              <p:nvPr/>
            </p:nvSpPr>
            <p:spPr>
              <a:xfrm>
                <a:off x="5730240" y="111252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357" name="椭圆 356"/>
              <p:cNvSpPr/>
              <p:nvPr/>
            </p:nvSpPr>
            <p:spPr>
              <a:xfrm>
                <a:off x="6080760" y="111252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358" name="椭圆 357"/>
              <p:cNvSpPr/>
              <p:nvPr/>
            </p:nvSpPr>
            <p:spPr>
              <a:xfrm>
                <a:off x="6431280" y="111252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359" name="椭圆 358"/>
              <p:cNvSpPr/>
              <p:nvPr/>
            </p:nvSpPr>
            <p:spPr>
              <a:xfrm>
                <a:off x="6781800" y="111252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360" name="椭圆 359"/>
              <p:cNvSpPr/>
              <p:nvPr/>
            </p:nvSpPr>
            <p:spPr>
              <a:xfrm>
                <a:off x="7132320" y="111252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361" name="椭圆 360"/>
              <p:cNvSpPr/>
              <p:nvPr/>
            </p:nvSpPr>
            <p:spPr>
              <a:xfrm>
                <a:off x="7482840" y="111252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362" name="椭圆 361"/>
              <p:cNvSpPr/>
              <p:nvPr/>
            </p:nvSpPr>
            <p:spPr>
              <a:xfrm>
                <a:off x="7833360" y="111252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363" name="椭圆 362"/>
              <p:cNvSpPr/>
              <p:nvPr/>
            </p:nvSpPr>
            <p:spPr>
              <a:xfrm>
                <a:off x="8183880" y="111252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364" name="椭圆 363"/>
              <p:cNvSpPr/>
              <p:nvPr/>
            </p:nvSpPr>
            <p:spPr>
              <a:xfrm>
                <a:off x="8534400" y="111252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365" name="椭圆 364"/>
              <p:cNvSpPr/>
              <p:nvPr/>
            </p:nvSpPr>
            <p:spPr>
              <a:xfrm>
                <a:off x="8884920" y="111252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366" name="椭圆 365"/>
              <p:cNvSpPr/>
              <p:nvPr/>
            </p:nvSpPr>
            <p:spPr>
              <a:xfrm>
                <a:off x="9235440" y="111252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367" name="椭圆 366"/>
              <p:cNvSpPr/>
              <p:nvPr/>
            </p:nvSpPr>
            <p:spPr>
              <a:xfrm>
                <a:off x="9585960" y="111252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368" name="椭圆 367"/>
              <p:cNvSpPr/>
              <p:nvPr/>
            </p:nvSpPr>
            <p:spPr>
              <a:xfrm>
                <a:off x="9936480" y="111252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369" name="椭圆 368"/>
              <p:cNvSpPr/>
              <p:nvPr/>
            </p:nvSpPr>
            <p:spPr>
              <a:xfrm>
                <a:off x="10287000" y="111252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370" name="椭圆 369"/>
              <p:cNvSpPr/>
              <p:nvPr/>
            </p:nvSpPr>
            <p:spPr>
              <a:xfrm>
                <a:off x="10637520" y="111252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371" name="椭圆 370"/>
              <p:cNvSpPr/>
              <p:nvPr/>
            </p:nvSpPr>
            <p:spPr>
              <a:xfrm>
                <a:off x="5730240" y="146304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372" name="椭圆 371"/>
              <p:cNvSpPr/>
              <p:nvPr/>
            </p:nvSpPr>
            <p:spPr>
              <a:xfrm>
                <a:off x="6080760" y="146304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373" name="椭圆 372"/>
              <p:cNvSpPr/>
              <p:nvPr/>
            </p:nvSpPr>
            <p:spPr>
              <a:xfrm>
                <a:off x="6431280" y="146304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374" name="椭圆 373"/>
              <p:cNvSpPr/>
              <p:nvPr/>
            </p:nvSpPr>
            <p:spPr>
              <a:xfrm>
                <a:off x="6781800" y="146304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375" name="椭圆 374"/>
              <p:cNvSpPr/>
              <p:nvPr/>
            </p:nvSpPr>
            <p:spPr>
              <a:xfrm>
                <a:off x="7132320" y="146304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376" name="椭圆 375"/>
              <p:cNvSpPr/>
              <p:nvPr/>
            </p:nvSpPr>
            <p:spPr>
              <a:xfrm>
                <a:off x="7482840" y="146304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377" name="椭圆 376"/>
              <p:cNvSpPr/>
              <p:nvPr/>
            </p:nvSpPr>
            <p:spPr>
              <a:xfrm>
                <a:off x="7833360" y="146304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378" name="椭圆 377"/>
              <p:cNvSpPr/>
              <p:nvPr/>
            </p:nvSpPr>
            <p:spPr>
              <a:xfrm>
                <a:off x="8183880" y="146304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379" name="椭圆 378"/>
              <p:cNvSpPr/>
              <p:nvPr/>
            </p:nvSpPr>
            <p:spPr>
              <a:xfrm>
                <a:off x="8534400" y="146304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380" name="椭圆 379"/>
              <p:cNvSpPr/>
              <p:nvPr/>
            </p:nvSpPr>
            <p:spPr>
              <a:xfrm>
                <a:off x="8884920" y="146304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381" name="椭圆 380"/>
              <p:cNvSpPr/>
              <p:nvPr/>
            </p:nvSpPr>
            <p:spPr>
              <a:xfrm>
                <a:off x="9235440" y="146304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382" name="椭圆 381"/>
              <p:cNvSpPr/>
              <p:nvPr/>
            </p:nvSpPr>
            <p:spPr>
              <a:xfrm>
                <a:off x="9585960" y="146304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383" name="椭圆 382"/>
              <p:cNvSpPr/>
              <p:nvPr/>
            </p:nvSpPr>
            <p:spPr>
              <a:xfrm>
                <a:off x="9936480" y="146304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384" name="椭圆 383"/>
              <p:cNvSpPr/>
              <p:nvPr/>
            </p:nvSpPr>
            <p:spPr>
              <a:xfrm>
                <a:off x="10287000" y="146304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385" name="椭圆 384"/>
              <p:cNvSpPr/>
              <p:nvPr/>
            </p:nvSpPr>
            <p:spPr>
              <a:xfrm>
                <a:off x="10637520" y="146304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grpSp>
      </p:grpSp>
      <p:sp>
        <p:nvSpPr>
          <p:cNvPr id="2" name="标题 1"/>
          <p:cNvSpPr>
            <a:spLocks noGrp="1"/>
          </p:cNvSpPr>
          <p:nvPr>
            <p:ph type="ctrTitle" hasCustomPrompt="1"/>
          </p:nvPr>
        </p:nvSpPr>
        <p:spPr>
          <a:xfrm>
            <a:off x="962423" y="2807068"/>
            <a:ext cx="6243495" cy="798847"/>
          </a:xfrm>
        </p:spPr>
        <p:txBody>
          <a:bodyPr anchor="b">
            <a:normAutofit/>
          </a:bodyPr>
          <a:lstStyle>
            <a:lvl1pPr marL="0" algn="l" defTabSz="914400" rtl="0" eaLnBrk="1" latinLnBrk="0" hangingPunct="1">
              <a:defRPr lang="zh-CN" altLang="en-US" sz="4400" b="1" kern="1200" spc="200" dirty="0">
                <a:solidFill>
                  <a:schemeClr val="bg1"/>
                </a:solidFill>
                <a:latin typeface="思源宋体 CN Heavy" panose="02020900000000000000" pitchFamily="18" charset="-122"/>
                <a:ea typeface="思源宋体 CN Heavy" panose="02020900000000000000" pitchFamily="18" charset="-122"/>
                <a:cs typeface="阿里巴巴普惠体 Medium" panose="00020600040101010101" pitchFamily="18" charset="-122"/>
              </a:defRPr>
            </a:lvl1pPr>
          </a:lstStyle>
          <a:p>
            <a:r>
              <a:rPr lang="en-US" altLang="zh-CN" dirty="0"/>
              <a:t>2021</a:t>
            </a:r>
            <a:r>
              <a:rPr lang="zh-CN" altLang="en-US" dirty="0"/>
              <a:t>年度</a:t>
            </a:r>
            <a:r>
              <a:rPr lang="en-US" altLang="zh-CN" dirty="0"/>
              <a:t>PPT</a:t>
            </a:r>
            <a:r>
              <a:rPr lang="zh-CN" altLang="en-US" dirty="0"/>
              <a:t>模板</a:t>
            </a:r>
            <a:endParaRPr lang="zh-CN" altLang="en-US" dirty="0"/>
          </a:p>
        </p:txBody>
      </p:sp>
      <p:sp>
        <p:nvSpPr>
          <p:cNvPr id="3" name="副标题 2"/>
          <p:cNvSpPr>
            <a:spLocks noGrp="1"/>
          </p:cNvSpPr>
          <p:nvPr>
            <p:ph type="subTitle" idx="1" hasCustomPrompt="1"/>
          </p:nvPr>
        </p:nvSpPr>
        <p:spPr>
          <a:xfrm>
            <a:off x="962423" y="1997151"/>
            <a:ext cx="6243495" cy="798847"/>
          </a:xfrm>
        </p:spPr>
        <p:txBody>
          <a:bodyPr anchor="ctr" anchorCtr="0">
            <a:normAutofit/>
          </a:bodyPr>
          <a:lstStyle>
            <a:lvl1pPr marL="0" indent="0" algn="l" defTabSz="914400" rtl="0" eaLnBrk="1" latinLnBrk="0" hangingPunct="1">
              <a:buNone/>
              <a:defRPr lang="zh-CN" altLang="en-US" sz="4400" b="1" kern="1200" spc="200" dirty="0">
                <a:solidFill>
                  <a:schemeClr val="bg1"/>
                </a:solidFill>
                <a:latin typeface="思源宋体 CN Heavy" panose="02020900000000000000" pitchFamily="18" charset="-122"/>
                <a:ea typeface="思源宋体 CN Heavy" panose="02020900000000000000" pitchFamily="18" charset="-122"/>
                <a:cs typeface="阿里巴巴普惠体 Medium" panose="00020600040101010101" pitchFamily="18" charset="-122"/>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南京信息工程大学</a:t>
            </a:r>
            <a:endParaRPr lang="zh-CN" altLang="en-US" dirty="0"/>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1E17D63-A816-4E6A-BE97-618CAC8BA0E1}" type="slidenum">
              <a:rPr lang="zh-CN" altLang="en-US" smtClean="0"/>
            </a:fld>
            <a:endParaRPr lang="zh-CN" altLang="en-US"/>
          </a:p>
        </p:txBody>
      </p:sp>
      <p:sp>
        <p:nvSpPr>
          <p:cNvPr id="15" name="文本占位符 53"/>
          <p:cNvSpPr>
            <a:spLocks noGrp="1"/>
          </p:cNvSpPr>
          <p:nvPr>
            <p:ph type="body" sz="quarter" idx="17" hasCustomPrompt="1"/>
          </p:nvPr>
        </p:nvSpPr>
        <p:spPr>
          <a:xfrm>
            <a:off x="952553" y="3927668"/>
            <a:ext cx="4065361" cy="418191"/>
          </a:xfrm>
          <a:prstGeom prst="rect">
            <a:avLst/>
          </a:prstGeom>
          <a:noFill/>
        </p:spPr>
        <p:txBody>
          <a:bodyPr wrap="square" rtlCol="0">
            <a:spAutoFit/>
          </a:bodyPr>
          <a:lstStyle>
            <a:lvl1pPr marL="0" indent="0">
              <a:buNone/>
              <a:defRPr lang="zh-CN" altLang="en-US" sz="1600" spc="200" dirty="0">
                <a:solidFill>
                  <a:schemeClr val="bg1"/>
                </a:solidFill>
                <a:latin typeface="思源宋体 CN Heavy" panose="02020900000000000000" pitchFamily="18" charset="-122"/>
                <a:ea typeface="思源宋体 CN Heavy" panose="02020900000000000000" pitchFamily="18" charset="-122"/>
                <a:cs typeface="阿里巴巴普惠体 Medium" panose="00020600040101010101" pitchFamily="18" charset="-122"/>
              </a:defRPr>
            </a:lvl1pPr>
          </a:lstStyle>
          <a:p>
            <a:pPr marL="0" lvl="0">
              <a:lnSpc>
                <a:spcPct val="150000"/>
              </a:lnSpc>
            </a:pPr>
            <a:r>
              <a:rPr lang="en-US" altLang="zh-CN" dirty="0"/>
              <a:t>&gt;&gt;</a:t>
            </a:r>
            <a:r>
              <a:rPr lang="zh-CN" altLang="en-US" dirty="0"/>
              <a:t>答辩学生：</a:t>
            </a:r>
            <a:r>
              <a:rPr lang="en-US" altLang="zh-CN" dirty="0"/>
              <a:t>XXX</a:t>
            </a:r>
            <a:endParaRPr lang="zh-CN" altLang="en-US" dirty="0"/>
          </a:p>
        </p:txBody>
      </p:sp>
      <p:sp>
        <p:nvSpPr>
          <p:cNvPr id="16" name="文本占位符 53"/>
          <p:cNvSpPr>
            <a:spLocks noGrp="1"/>
          </p:cNvSpPr>
          <p:nvPr>
            <p:ph type="body" sz="quarter" idx="18" hasCustomPrompt="1"/>
          </p:nvPr>
        </p:nvSpPr>
        <p:spPr>
          <a:xfrm>
            <a:off x="952553" y="4405595"/>
            <a:ext cx="4065361" cy="418191"/>
          </a:xfrm>
          <a:prstGeom prst="rect">
            <a:avLst/>
          </a:prstGeom>
          <a:noFill/>
        </p:spPr>
        <p:txBody>
          <a:bodyPr wrap="square" rtlCol="0">
            <a:spAutoFit/>
          </a:bodyPr>
          <a:lstStyle>
            <a:lvl1pPr marL="0" indent="0">
              <a:buNone/>
              <a:defRPr lang="zh-CN" altLang="en-US" sz="1600" spc="200" dirty="0">
                <a:solidFill>
                  <a:schemeClr val="bg1"/>
                </a:solidFill>
                <a:latin typeface="思源宋体 CN Heavy" panose="02020900000000000000" pitchFamily="18" charset="-122"/>
                <a:ea typeface="思源宋体 CN Heavy" panose="02020900000000000000" pitchFamily="18" charset="-122"/>
                <a:cs typeface="阿里巴巴普惠体 Medium" panose="00020600040101010101" pitchFamily="18" charset="-122"/>
              </a:defRPr>
            </a:lvl1pPr>
          </a:lstStyle>
          <a:p>
            <a:pPr marL="0" lvl="0">
              <a:lnSpc>
                <a:spcPct val="150000"/>
              </a:lnSpc>
            </a:pPr>
            <a:r>
              <a:rPr lang="en-US" altLang="zh-CN"/>
              <a:t>&gt;&gt;</a:t>
            </a:r>
            <a:r>
              <a:rPr lang="zh-CN" altLang="en-US"/>
              <a:t>指导教师：</a:t>
            </a:r>
            <a:r>
              <a:rPr lang="en-US" altLang="zh-CN"/>
              <a:t>XXX</a:t>
            </a:r>
            <a:endParaRPr lang="zh-CN" altLang="en-US"/>
          </a:p>
        </p:txBody>
      </p:sp>
      <p:grpSp>
        <p:nvGrpSpPr>
          <p:cNvPr id="448" name="图形 446"/>
          <p:cNvGrpSpPr/>
          <p:nvPr/>
        </p:nvGrpSpPr>
        <p:grpSpPr>
          <a:xfrm>
            <a:off x="952553" y="623194"/>
            <a:ext cx="2139123" cy="508362"/>
            <a:chOff x="903924" y="600880"/>
            <a:chExt cx="4162710" cy="989266"/>
          </a:xfrm>
          <a:solidFill>
            <a:schemeClr val="bg1"/>
          </a:solidFill>
        </p:grpSpPr>
        <p:sp>
          <p:nvSpPr>
            <p:cNvPr id="449" name="任意多边形: 形状 448"/>
            <p:cNvSpPr/>
            <p:nvPr/>
          </p:nvSpPr>
          <p:spPr>
            <a:xfrm>
              <a:off x="1511691" y="1220654"/>
              <a:ext cx="14343" cy="17565"/>
            </a:xfrm>
            <a:custGeom>
              <a:avLst/>
              <a:gdLst>
                <a:gd name="connsiteX0" fmla="*/ 6786 w 14343"/>
                <a:gd name="connsiteY0" fmla="*/ 18 h 17565"/>
                <a:gd name="connsiteX1" fmla="*/ 1928 w 14343"/>
                <a:gd name="connsiteY1" fmla="*/ 2208 h 17565"/>
                <a:gd name="connsiteX2" fmla="*/ 23 w 14343"/>
                <a:gd name="connsiteY2" fmla="*/ 9257 h 17565"/>
                <a:gd name="connsiteX3" fmla="*/ 1928 w 14343"/>
                <a:gd name="connsiteY3" fmla="*/ 15543 h 17565"/>
                <a:gd name="connsiteX4" fmla="*/ 7167 w 14343"/>
                <a:gd name="connsiteY4" fmla="*/ 17544 h 17565"/>
                <a:gd name="connsiteX5" fmla="*/ 12406 w 14343"/>
                <a:gd name="connsiteY5" fmla="*/ 15543 h 17565"/>
                <a:gd name="connsiteX6" fmla="*/ 14311 w 14343"/>
                <a:gd name="connsiteY6" fmla="*/ 9257 h 17565"/>
                <a:gd name="connsiteX7" fmla="*/ 14311 w 14343"/>
                <a:gd name="connsiteY7" fmla="*/ 9257 h 17565"/>
                <a:gd name="connsiteX8" fmla="*/ 12310 w 14343"/>
                <a:gd name="connsiteY8" fmla="*/ 2208 h 17565"/>
                <a:gd name="connsiteX9" fmla="*/ 6786 w 14343"/>
                <a:gd name="connsiteY9" fmla="*/ 18 h 1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343" h="17565">
                  <a:moveTo>
                    <a:pt x="6786" y="18"/>
                  </a:moveTo>
                  <a:cubicBezTo>
                    <a:pt x="4898" y="-133"/>
                    <a:pt x="3065" y="694"/>
                    <a:pt x="1928" y="2208"/>
                  </a:cubicBezTo>
                  <a:cubicBezTo>
                    <a:pt x="533" y="4283"/>
                    <a:pt x="-137" y="6762"/>
                    <a:pt x="23" y="9257"/>
                  </a:cubicBezTo>
                  <a:cubicBezTo>
                    <a:pt x="-107" y="11512"/>
                    <a:pt x="568" y="13740"/>
                    <a:pt x="1928" y="15543"/>
                  </a:cubicBezTo>
                  <a:cubicBezTo>
                    <a:pt x="3303" y="16937"/>
                    <a:pt x="5214" y="17666"/>
                    <a:pt x="7167" y="17544"/>
                  </a:cubicBezTo>
                  <a:cubicBezTo>
                    <a:pt x="9126" y="17706"/>
                    <a:pt x="11054" y="16971"/>
                    <a:pt x="12406" y="15543"/>
                  </a:cubicBezTo>
                  <a:cubicBezTo>
                    <a:pt x="13823" y="13769"/>
                    <a:pt x="14505" y="11519"/>
                    <a:pt x="14311" y="9257"/>
                  </a:cubicBezTo>
                  <a:lnTo>
                    <a:pt x="14311" y="9257"/>
                  </a:lnTo>
                  <a:cubicBezTo>
                    <a:pt x="14481" y="6746"/>
                    <a:pt x="13774" y="4255"/>
                    <a:pt x="12310" y="2208"/>
                  </a:cubicBezTo>
                  <a:cubicBezTo>
                    <a:pt x="10897" y="677"/>
                    <a:pt x="8865" y="-129"/>
                    <a:pt x="6786" y="18"/>
                  </a:cubicBezTo>
                  <a:close/>
                </a:path>
              </a:pathLst>
            </a:custGeom>
            <a:grpFill/>
            <a:ln w="9525" cap="flat">
              <a:noFill/>
              <a:prstDash val="solid"/>
              <a:miter/>
            </a:ln>
          </p:spPr>
          <p:txBody>
            <a:bodyPr rtlCol="0" anchor="ctr"/>
            <a:lstStyle/>
            <a:p>
              <a:endParaRPr lang="zh-CN" altLang="en-US"/>
            </a:p>
          </p:txBody>
        </p:sp>
        <p:sp>
          <p:nvSpPr>
            <p:cNvPr id="450" name="任意多边形: 形状 449"/>
            <p:cNvSpPr/>
            <p:nvPr/>
          </p:nvSpPr>
          <p:spPr>
            <a:xfrm>
              <a:off x="1470068" y="1197221"/>
              <a:ext cx="14332" cy="17472"/>
            </a:xfrm>
            <a:custGeom>
              <a:avLst/>
              <a:gdLst>
                <a:gd name="connsiteX0" fmla="*/ 7166 w 14332"/>
                <a:gd name="connsiteY0" fmla="*/ 19 h 17472"/>
                <a:gd name="connsiteX1" fmla="*/ 1927 w 14332"/>
                <a:gd name="connsiteY1" fmla="*/ 2115 h 17472"/>
                <a:gd name="connsiteX2" fmla="*/ 22 w 14332"/>
                <a:gd name="connsiteY2" fmla="*/ 8687 h 17472"/>
                <a:gd name="connsiteX3" fmla="*/ 1927 w 14332"/>
                <a:gd name="connsiteY3" fmla="*/ 15354 h 17472"/>
                <a:gd name="connsiteX4" fmla="*/ 7166 w 14332"/>
                <a:gd name="connsiteY4" fmla="*/ 17450 h 17472"/>
                <a:gd name="connsiteX5" fmla="*/ 12405 w 14332"/>
                <a:gd name="connsiteY5" fmla="*/ 15354 h 17472"/>
                <a:gd name="connsiteX6" fmla="*/ 14310 w 14332"/>
                <a:gd name="connsiteY6" fmla="*/ 8687 h 17472"/>
                <a:gd name="connsiteX7" fmla="*/ 14310 w 14332"/>
                <a:gd name="connsiteY7" fmla="*/ 8687 h 17472"/>
                <a:gd name="connsiteX8" fmla="*/ 12405 w 14332"/>
                <a:gd name="connsiteY8" fmla="*/ 2115 h 17472"/>
                <a:gd name="connsiteX9" fmla="*/ 7166 w 14332"/>
                <a:gd name="connsiteY9" fmla="*/ 19 h 17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332" h="17472">
                  <a:moveTo>
                    <a:pt x="7166" y="19"/>
                  </a:moveTo>
                  <a:cubicBezTo>
                    <a:pt x="5191" y="-120"/>
                    <a:pt x="3262" y="652"/>
                    <a:pt x="1927" y="2115"/>
                  </a:cubicBezTo>
                  <a:cubicBezTo>
                    <a:pt x="539" y="4013"/>
                    <a:pt x="-135" y="6340"/>
                    <a:pt x="22" y="8687"/>
                  </a:cubicBezTo>
                  <a:cubicBezTo>
                    <a:pt x="-133" y="11063"/>
                    <a:pt x="540" y="13419"/>
                    <a:pt x="1927" y="15354"/>
                  </a:cubicBezTo>
                  <a:cubicBezTo>
                    <a:pt x="3262" y="16817"/>
                    <a:pt x="5192" y="17589"/>
                    <a:pt x="7166" y="17450"/>
                  </a:cubicBezTo>
                  <a:cubicBezTo>
                    <a:pt x="9145" y="17618"/>
                    <a:pt x="11088" y="16841"/>
                    <a:pt x="12405" y="15354"/>
                  </a:cubicBezTo>
                  <a:cubicBezTo>
                    <a:pt x="13778" y="13412"/>
                    <a:pt x="14450" y="11061"/>
                    <a:pt x="14310" y="8687"/>
                  </a:cubicBezTo>
                  <a:lnTo>
                    <a:pt x="14310" y="8687"/>
                  </a:lnTo>
                  <a:cubicBezTo>
                    <a:pt x="14467" y="6340"/>
                    <a:pt x="13793" y="4013"/>
                    <a:pt x="12405" y="2115"/>
                  </a:cubicBezTo>
                  <a:cubicBezTo>
                    <a:pt x="11079" y="640"/>
                    <a:pt x="9143" y="-134"/>
                    <a:pt x="7166" y="19"/>
                  </a:cubicBezTo>
                  <a:close/>
                </a:path>
              </a:pathLst>
            </a:custGeom>
            <a:grpFill/>
            <a:ln w="9525" cap="flat">
              <a:noFill/>
              <a:prstDash val="solid"/>
              <a:miter/>
            </a:ln>
          </p:spPr>
          <p:txBody>
            <a:bodyPr rtlCol="0" anchor="ctr"/>
            <a:lstStyle/>
            <a:p>
              <a:endParaRPr lang="zh-CN" altLang="en-US"/>
            </a:p>
          </p:txBody>
        </p:sp>
        <p:sp>
          <p:nvSpPr>
            <p:cNvPr id="451" name="任意多边形: 形状 450"/>
            <p:cNvSpPr/>
            <p:nvPr/>
          </p:nvSpPr>
          <p:spPr>
            <a:xfrm>
              <a:off x="986886" y="791651"/>
              <a:ext cx="823384" cy="607125"/>
            </a:xfrm>
            <a:custGeom>
              <a:avLst/>
              <a:gdLst>
                <a:gd name="connsiteX0" fmla="*/ 821342 w 823384"/>
                <a:gd name="connsiteY0" fmla="*/ 195658 h 607125"/>
                <a:gd name="connsiteX1" fmla="*/ 650940 w 823384"/>
                <a:gd name="connsiteY1" fmla="*/ 116029 h 607125"/>
                <a:gd name="connsiteX2" fmla="*/ 224272 w 823384"/>
                <a:gd name="connsiteY2" fmla="*/ 65024 h 607125"/>
                <a:gd name="connsiteX3" fmla="*/ 187548 w 823384"/>
                <a:gd name="connsiteY3" fmla="*/ 99170 h 607125"/>
                <a:gd name="connsiteX4" fmla="*/ 202884 w 823384"/>
                <a:gd name="connsiteY4" fmla="*/ 90311 h 607125"/>
                <a:gd name="connsiteX5" fmla="*/ 291466 w 823384"/>
                <a:gd name="connsiteY5" fmla="*/ 82310 h 607125"/>
                <a:gd name="connsiteX6" fmla="*/ 354331 w 823384"/>
                <a:gd name="connsiteY6" fmla="*/ 118696 h 607125"/>
                <a:gd name="connsiteX7" fmla="*/ 377572 w 823384"/>
                <a:gd name="connsiteY7" fmla="*/ 211946 h 607125"/>
                <a:gd name="connsiteX8" fmla="*/ 376715 w 823384"/>
                <a:gd name="connsiteY8" fmla="*/ 215470 h 607125"/>
                <a:gd name="connsiteX9" fmla="*/ 294609 w 823384"/>
                <a:gd name="connsiteY9" fmla="*/ 292241 h 607125"/>
                <a:gd name="connsiteX10" fmla="*/ 345759 w 823384"/>
                <a:gd name="connsiteY10" fmla="*/ 231948 h 607125"/>
                <a:gd name="connsiteX11" fmla="*/ 282227 w 823384"/>
                <a:gd name="connsiteY11" fmla="*/ 133079 h 607125"/>
                <a:gd name="connsiteX12" fmla="*/ 183056 w 823384"/>
                <a:gd name="connsiteY12" fmla="*/ 195775 h 607125"/>
                <a:gd name="connsiteX13" fmla="*/ 182976 w 823384"/>
                <a:gd name="connsiteY13" fmla="*/ 196134 h 607125"/>
                <a:gd name="connsiteX14" fmla="*/ 200407 w 823384"/>
                <a:gd name="connsiteY14" fmla="*/ 272334 h 607125"/>
                <a:gd name="connsiteX15" fmla="*/ 229935 w 823384"/>
                <a:gd name="connsiteY15" fmla="*/ 303290 h 607125"/>
                <a:gd name="connsiteX16" fmla="*/ 310897 w 823384"/>
                <a:gd name="connsiteY16" fmla="*/ 330913 h 607125"/>
                <a:gd name="connsiteX17" fmla="*/ 416625 w 823384"/>
                <a:gd name="connsiteY17" fmla="*/ 301290 h 607125"/>
                <a:gd name="connsiteX18" fmla="*/ 416625 w 823384"/>
                <a:gd name="connsiteY18" fmla="*/ 301290 h 607125"/>
                <a:gd name="connsiteX19" fmla="*/ 571501 w 823384"/>
                <a:gd name="connsiteY19" fmla="*/ 301290 h 607125"/>
                <a:gd name="connsiteX20" fmla="*/ 686754 w 823384"/>
                <a:gd name="connsiteY20" fmla="*/ 319483 h 607125"/>
                <a:gd name="connsiteX21" fmla="*/ 575121 w 823384"/>
                <a:gd name="connsiteY21" fmla="*/ 335390 h 607125"/>
                <a:gd name="connsiteX22" fmla="*/ 452343 w 823384"/>
                <a:gd name="connsiteY22" fmla="*/ 329865 h 607125"/>
                <a:gd name="connsiteX23" fmla="*/ 354236 w 823384"/>
                <a:gd name="connsiteY23" fmla="*/ 371966 h 607125"/>
                <a:gd name="connsiteX24" fmla="*/ 153068 w 823384"/>
                <a:gd name="connsiteY24" fmla="*/ 303862 h 607125"/>
                <a:gd name="connsiteX25" fmla="*/ 126684 w 823384"/>
                <a:gd name="connsiteY25" fmla="*/ 210898 h 607125"/>
                <a:gd name="connsiteX26" fmla="*/ 127922 w 823384"/>
                <a:gd name="connsiteY26" fmla="*/ 196801 h 607125"/>
                <a:gd name="connsiteX27" fmla="*/ 109539 w 823384"/>
                <a:gd name="connsiteY27" fmla="*/ 331770 h 607125"/>
                <a:gd name="connsiteX28" fmla="*/ 310135 w 823384"/>
                <a:gd name="connsiteY28" fmla="*/ 409875 h 607125"/>
                <a:gd name="connsiteX29" fmla="*/ 301753 w 823384"/>
                <a:gd name="connsiteY29" fmla="*/ 411304 h 607125"/>
                <a:gd name="connsiteX30" fmla="*/ 276607 w 823384"/>
                <a:gd name="connsiteY30" fmla="*/ 414161 h 607125"/>
                <a:gd name="connsiteX31" fmla="*/ 108205 w 823384"/>
                <a:gd name="connsiteY31" fmla="*/ 400445 h 607125"/>
                <a:gd name="connsiteX32" fmla="*/ 108205 w 823384"/>
                <a:gd name="connsiteY32" fmla="*/ 400445 h 607125"/>
                <a:gd name="connsiteX33" fmla="*/ 54198 w 823384"/>
                <a:gd name="connsiteY33" fmla="*/ 353868 h 607125"/>
                <a:gd name="connsiteX34" fmla="*/ 95346 w 823384"/>
                <a:gd name="connsiteY34" fmla="*/ 269286 h 607125"/>
                <a:gd name="connsiteX35" fmla="*/ 2097 w 823384"/>
                <a:gd name="connsiteY35" fmla="*/ 412161 h 607125"/>
                <a:gd name="connsiteX36" fmla="*/ 173547 w 823384"/>
                <a:gd name="connsiteY36" fmla="*/ 491885 h 607125"/>
                <a:gd name="connsiteX37" fmla="*/ 600380 w 823384"/>
                <a:gd name="connsiteY37" fmla="*/ 541481 h 607125"/>
                <a:gd name="connsiteX38" fmla="*/ 698184 w 823384"/>
                <a:gd name="connsiteY38" fmla="*/ 201849 h 607125"/>
                <a:gd name="connsiteX39" fmla="*/ 769050 w 823384"/>
                <a:gd name="connsiteY39" fmla="*/ 253570 h 607125"/>
                <a:gd name="connsiteX40" fmla="*/ 727902 w 823384"/>
                <a:gd name="connsiteY40" fmla="*/ 338247 h 607125"/>
                <a:gd name="connsiteX41" fmla="*/ 821342 w 823384"/>
                <a:gd name="connsiteY41" fmla="*/ 195658 h 607125"/>
                <a:gd name="connsiteX42" fmla="*/ 537116 w 823384"/>
                <a:gd name="connsiteY42" fmla="*/ 253951 h 607125"/>
                <a:gd name="connsiteX43" fmla="*/ 493396 w 823384"/>
                <a:gd name="connsiteY43" fmla="*/ 237854 h 607125"/>
                <a:gd name="connsiteX44" fmla="*/ 463011 w 823384"/>
                <a:gd name="connsiteY44" fmla="*/ 240902 h 607125"/>
                <a:gd name="connsiteX45" fmla="*/ 441771 w 823384"/>
                <a:gd name="connsiteY45" fmla="*/ 252236 h 607125"/>
                <a:gd name="connsiteX46" fmla="*/ 438627 w 823384"/>
                <a:gd name="connsiteY46" fmla="*/ 254522 h 607125"/>
                <a:gd name="connsiteX47" fmla="*/ 432722 w 823384"/>
                <a:gd name="connsiteY47" fmla="*/ 257094 h 607125"/>
                <a:gd name="connsiteX48" fmla="*/ 418530 w 823384"/>
                <a:gd name="connsiteY48" fmla="*/ 252046 h 607125"/>
                <a:gd name="connsiteX49" fmla="*/ 414720 w 823384"/>
                <a:gd name="connsiteY49" fmla="*/ 239092 h 607125"/>
                <a:gd name="connsiteX50" fmla="*/ 420530 w 823384"/>
                <a:gd name="connsiteY50" fmla="*/ 229567 h 607125"/>
                <a:gd name="connsiteX51" fmla="*/ 472917 w 823384"/>
                <a:gd name="connsiteY51" fmla="*/ 206612 h 607125"/>
                <a:gd name="connsiteX52" fmla="*/ 474918 w 823384"/>
                <a:gd name="connsiteY52" fmla="*/ 206612 h 607125"/>
                <a:gd name="connsiteX53" fmla="*/ 552546 w 823384"/>
                <a:gd name="connsiteY53" fmla="*/ 236330 h 607125"/>
                <a:gd name="connsiteX54" fmla="*/ 622936 w 823384"/>
                <a:gd name="connsiteY54" fmla="*/ 270429 h 607125"/>
                <a:gd name="connsiteX55" fmla="*/ 537116 w 823384"/>
                <a:gd name="connsiteY55" fmla="*/ 253951 h 607125"/>
                <a:gd name="connsiteX56" fmla="*/ 460916 w 823384"/>
                <a:gd name="connsiteY56" fmla="*/ 456071 h 607125"/>
                <a:gd name="connsiteX57" fmla="*/ 450534 w 823384"/>
                <a:gd name="connsiteY57" fmla="*/ 456071 h 607125"/>
                <a:gd name="connsiteX58" fmla="*/ 450534 w 823384"/>
                <a:gd name="connsiteY58" fmla="*/ 407875 h 607125"/>
                <a:gd name="connsiteX59" fmla="*/ 441009 w 823384"/>
                <a:gd name="connsiteY59" fmla="*/ 413590 h 607125"/>
                <a:gd name="connsiteX60" fmla="*/ 441009 w 823384"/>
                <a:gd name="connsiteY60" fmla="*/ 402255 h 607125"/>
                <a:gd name="connsiteX61" fmla="*/ 450534 w 823384"/>
                <a:gd name="connsiteY61" fmla="*/ 395969 h 607125"/>
                <a:gd name="connsiteX62" fmla="*/ 460916 w 823384"/>
                <a:gd name="connsiteY62" fmla="*/ 395969 h 607125"/>
                <a:gd name="connsiteX63" fmla="*/ 507112 w 823384"/>
                <a:gd name="connsiteY63" fmla="*/ 421591 h 607125"/>
                <a:gd name="connsiteX64" fmla="*/ 504826 w 823384"/>
                <a:gd name="connsiteY64" fmla="*/ 428735 h 607125"/>
                <a:gd name="connsiteX65" fmla="*/ 504350 w 823384"/>
                <a:gd name="connsiteY65" fmla="*/ 429782 h 607125"/>
                <a:gd name="connsiteX66" fmla="*/ 503778 w 823384"/>
                <a:gd name="connsiteY66" fmla="*/ 430925 h 607125"/>
                <a:gd name="connsiteX67" fmla="*/ 491301 w 823384"/>
                <a:gd name="connsiteY67" fmla="*/ 456071 h 607125"/>
                <a:gd name="connsiteX68" fmla="*/ 479775 w 823384"/>
                <a:gd name="connsiteY68" fmla="*/ 456071 h 607125"/>
                <a:gd name="connsiteX69" fmla="*/ 491586 w 823384"/>
                <a:gd name="connsiteY69" fmla="*/ 432735 h 607125"/>
                <a:gd name="connsiteX70" fmla="*/ 488729 w 823384"/>
                <a:gd name="connsiteY70" fmla="*/ 432735 h 607125"/>
                <a:gd name="connsiteX71" fmla="*/ 480347 w 823384"/>
                <a:gd name="connsiteY71" fmla="*/ 430449 h 607125"/>
                <a:gd name="connsiteX72" fmla="*/ 474727 w 823384"/>
                <a:gd name="connsiteY72" fmla="*/ 423877 h 607125"/>
                <a:gd name="connsiteX73" fmla="*/ 472822 w 823384"/>
                <a:gd name="connsiteY73" fmla="*/ 414352 h 607125"/>
                <a:gd name="connsiteX74" fmla="*/ 474822 w 823384"/>
                <a:gd name="connsiteY74" fmla="*/ 404160 h 607125"/>
                <a:gd name="connsiteX75" fmla="*/ 480918 w 823384"/>
                <a:gd name="connsiteY75" fmla="*/ 397493 h 607125"/>
                <a:gd name="connsiteX76" fmla="*/ 490443 w 823384"/>
                <a:gd name="connsiteY76" fmla="*/ 395207 h 607125"/>
                <a:gd name="connsiteX77" fmla="*/ 499968 w 823384"/>
                <a:gd name="connsiteY77" fmla="*/ 397493 h 607125"/>
                <a:gd name="connsiteX78" fmla="*/ 506160 w 823384"/>
                <a:gd name="connsiteY78" fmla="*/ 404351 h 607125"/>
                <a:gd name="connsiteX79" fmla="*/ 506160 w 823384"/>
                <a:gd name="connsiteY79" fmla="*/ 404351 h 607125"/>
                <a:gd name="connsiteX80" fmla="*/ 507684 w 823384"/>
                <a:gd name="connsiteY80" fmla="*/ 414733 h 607125"/>
                <a:gd name="connsiteX81" fmla="*/ 507112 w 823384"/>
                <a:gd name="connsiteY81" fmla="*/ 421591 h 607125"/>
                <a:gd name="connsiteX82" fmla="*/ 547593 w 823384"/>
                <a:gd name="connsiteY82" fmla="*/ 447404 h 607125"/>
                <a:gd name="connsiteX83" fmla="*/ 541402 w 823384"/>
                <a:gd name="connsiteY83" fmla="*/ 454166 h 607125"/>
                <a:gd name="connsiteX84" fmla="*/ 522352 w 823384"/>
                <a:gd name="connsiteY84" fmla="*/ 454166 h 607125"/>
                <a:gd name="connsiteX85" fmla="*/ 516256 w 823384"/>
                <a:gd name="connsiteY85" fmla="*/ 447499 h 607125"/>
                <a:gd name="connsiteX86" fmla="*/ 514446 w 823384"/>
                <a:gd name="connsiteY86" fmla="*/ 437879 h 607125"/>
                <a:gd name="connsiteX87" fmla="*/ 515208 w 823384"/>
                <a:gd name="connsiteY87" fmla="*/ 430925 h 607125"/>
                <a:gd name="connsiteX88" fmla="*/ 517399 w 823384"/>
                <a:gd name="connsiteY88" fmla="*/ 423782 h 607125"/>
                <a:gd name="connsiteX89" fmla="*/ 517971 w 823384"/>
                <a:gd name="connsiteY89" fmla="*/ 422543 h 607125"/>
                <a:gd name="connsiteX90" fmla="*/ 518542 w 823384"/>
                <a:gd name="connsiteY90" fmla="*/ 421400 h 607125"/>
                <a:gd name="connsiteX91" fmla="*/ 531306 w 823384"/>
                <a:gd name="connsiteY91" fmla="*/ 396064 h 607125"/>
                <a:gd name="connsiteX92" fmla="*/ 542831 w 823384"/>
                <a:gd name="connsiteY92" fmla="*/ 396064 h 607125"/>
                <a:gd name="connsiteX93" fmla="*/ 531020 w 823384"/>
                <a:gd name="connsiteY93" fmla="*/ 418829 h 607125"/>
                <a:gd name="connsiteX94" fmla="*/ 533211 w 823384"/>
                <a:gd name="connsiteY94" fmla="*/ 418829 h 607125"/>
                <a:gd name="connsiteX95" fmla="*/ 541974 w 823384"/>
                <a:gd name="connsiteY95" fmla="*/ 421019 h 607125"/>
                <a:gd name="connsiteX96" fmla="*/ 547689 w 823384"/>
                <a:gd name="connsiteY96" fmla="*/ 427592 h 607125"/>
                <a:gd name="connsiteX97" fmla="*/ 549594 w 823384"/>
                <a:gd name="connsiteY97" fmla="*/ 437117 h 607125"/>
                <a:gd name="connsiteX98" fmla="*/ 547593 w 823384"/>
                <a:gd name="connsiteY98" fmla="*/ 447404 h 607125"/>
                <a:gd name="connsiteX99" fmla="*/ 596171 w 823384"/>
                <a:gd name="connsiteY99" fmla="*/ 438545 h 607125"/>
                <a:gd name="connsiteX100" fmla="*/ 591599 w 823384"/>
                <a:gd name="connsiteY100" fmla="*/ 451595 h 607125"/>
                <a:gd name="connsiteX101" fmla="*/ 564929 w 823384"/>
                <a:gd name="connsiteY101" fmla="*/ 451595 h 607125"/>
                <a:gd name="connsiteX102" fmla="*/ 560357 w 823384"/>
                <a:gd name="connsiteY102" fmla="*/ 438545 h 607125"/>
                <a:gd name="connsiteX103" fmla="*/ 560357 w 823384"/>
                <a:gd name="connsiteY103" fmla="*/ 413209 h 607125"/>
                <a:gd name="connsiteX104" fmla="*/ 574846 w 823384"/>
                <a:gd name="connsiteY104" fmla="*/ 395302 h 607125"/>
                <a:gd name="connsiteX105" fmla="*/ 578264 w 823384"/>
                <a:gd name="connsiteY105" fmla="*/ 395302 h 607125"/>
                <a:gd name="connsiteX106" fmla="*/ 591599 w 823384"/>
                <a:gd name="connsiteY106" fmla="*/ 400064 h 607125"/>
                <a:gd name="connsiteX107" fmla="*/ 596171 w 823384"/>
                <a:gd name="connsiteY107" fmla="*/ 413209 h 607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Lst>
              <a:rect l="l" t="t" r="r" b="b"/>
              <a:pathLst>
                <a:path w="823384" h="607125">
                  <a:moveTo>
                    <a:pt x="821342" y="195658"/>
                  </a:moveTo>
                  <a:cubicBezTo>
                    <a:pt x="809055" y="149176"/>
                    <a:pt x="743999" y="121839"/>
                    <a:pt x="650940" y="116029"/>
                  </a:cubicBezTo>
                  <a:cubicBezTo>
                    <a:pt x="547203" y="-15877"/>
                    <a:pt x="356178" y="-38712"/>
                    <a:pt x="224272" y="65024"/>
                  </a:cubicBezTo>
                  <a:cubicBezTo>
                    <a:pt x="211111" y="75375"/>
                    <a:pt x="198828" y="86795"/>
                    <a:pt x="187548" y="99170"/>
                  </a:cubicBezTo>
                  <a:cubicBezTo>
                    <a:pt x="192394" y="95779"/>
                    <a:pt x="197525" y="92815"/>
                    <a:pt x="202884" y="90311"/>
                  </a:cubicBezTo>
                  <a:cubicBezTo>
                    <a:pt x="242984" y="69833"/>
                    <a:pt x="291466" y="82310"/>
                    <a:pt x="291466" y="82310"/>
                  </a:cubicBezTo>
                  <a:cubicBezTo>
                    <a:pt x="315384" y="88388"/>
                    <a:pt x="337147" y="100984"/>
                    <a:pt x="354331" y="118696"/>
                  </a:cubicBezTo>
                  <a:cubicBezTo>
                    <a:pt x="376377" y="144361"/>
                    <a:pt x="384995" y="178936"/>
                    <a:pt x="377572" y="211946"/>
                  </a:cubicBezTo>
                  <a:cubicBezTo>
                    <a:pt x="377572" y="212993"/>
                    <a:pt x="377001" y="214517"/>
                    <a:pt x="376715" y="215470"/>
                  </a:cubicBezTo>
                  <a:cubicBezTo>
                    <a:pt x="366961" y="255060"/>
                    <a:pt x="334764" y="285165"/>
                    <a:pt x="294609" y="292241"/>
                  </a:cubicBezTo>
                  <a:cubicBezTo>
                    <a:pt x="320011" y="281062"/>
                    <a:pt x="338869" y="258832"/>
                    <a:pt x="345759" y="231948"/>
                  </a:cubicBezTo>
                  <a:cubicBezTo>
                    <a:pt x="354832" y="187228"/>
                    <a:pt x="326673" y="143408"/>
                    <a:pt x="282227" y="133079"/>
                  </a:cubicBezTo>
                  <a:cubicBezTo>
                    <a:pt x="237529" y="123007"/>
                    <a:pt x="193128" y="151077"/>
                    <a:pt x="183056" y="195775"/>
                  </a:cubicBezTo>
                  <a:cubicBezTo>
                    <a:pt x="183029" y="195895"/>
                    <a:pt x="183003" y="196014"/>
                    <a:pt x="182976" y="196134"/>
                  </a:cubicBezTo>
                  <a:cubicBezTo>
                    <a:pt x="177801" y="222855"/>
                    <a:pt x="184130" y="250520"/>
                    <a:pt x="200407" y="272334"/>
                  </a:cubicBezTo>
                  <a:cubicBezTo>
                    <a:pt x="208572" y="284132"/>
                    <a:pt x="218536" y="294577"/>
                    <a:pt x="229935" y="303290"/>
                  </a:cubicBezTo>
                  <a:cubicBezTo>
                    <a:pt x="253709" y="320082"/>
                    <a:pt x="281817" y="329672"/>
                    <a:pt x="310897" y="330913"/>
                  </a:cubicBezTo>
                  <a:cubicBezTo>
                    <a:pt x="348265" y="331485"/>
                    <a:pt x="384994" y="321194"/>
                    <a:pt x="416625" y="301290"/>
                  </a:cubicBezTo>
                  <a:lnTo>
                    <a:pt x="416625" y="301290"/>
                  </a:lnTo>
                  <a:cubicBezTo>
                    <a:pt x="492825" y="250617"/>
                    <a:pt x="571501" y="301290"/>
                    <a:pt x="571501" y="301290"/>
                  </a:cubicBezTo>
                  <a:cubicBezTo>
                    <a:pt x="642462" y="342629"/>
                    <a:pt x="686754" y="319483"/>
                    <a:pt x="686754" y="319483"/>
                  </a:cubicBezTo>
                  <a:cubicBezTo>
                    <a:pt x="645987" y="370156"/>
                    <a:pt x="575121" y="335390"/>
                    <a:pt x="575121" y="335390"/>
                  </a:cubicBezTo>
                  <a:cubicBezTo>
                    <a:pt x="497111" y="299766"/>
                    <a:pt x="452343" y="329865"/>
                    <a:pt x="452343" y="329865"/>
                  </a:cubicBezTo>
                  <a:cubicBezTo>
                    <a:pt x="422438" y="349684"/>
                    <a:pt x="389204" y="363946"/>
                    <a:pt x="354236" y="371966"/>
                  </a:cubicBezTo>
                  <a:cubicBezTo>
                    <a:pt x="218409" y="394826"/>
                    <a:pt x="153068" y="303862"/>
                    <a:pt x="153068" y="303862"/>
                  </a:cubicBezTo>
                  <a:cubicBezTo>
                    <a:pt x="134608" y="276470"/>
                    <a:pt x="125365" y="243904"/>
                    <a:pt x="126684" y="210898"/>
                  </a:cubicBezTo>
                  <a:cubicBezTo>
                    <a:pt x="126684" y="205945"/>
                    <a:pt x="127350" y="201373"/>
                    <a:pt x="127922" y="196801"/>
                  </a:cubicBezTo>
                  <a:cubicBezTo>
                    <a:pt x="111713" y="239834"/>
                    <a:pt x="105429" y="285970"/>
                    <a:pt x="109539" y="331770"/>
                  </a:cubicBezTo>
                  <a:cubicBezTo>
                    <a:pt x="109539" y="331770"/>
                    <a:pt x="164403" y="419305"/>
                    <a:pt x="310135" y="409875"/>
                  </a:cubicBezTo>
                  <a:lnTo>
                    <a:pt x="301753" y="411304"/>
                  </a:lnTo>
                  <a:cubicBezTo>
                    <a:pt x="291657" y="412923"/>
                    <a:pt x="276607" y="414161"/>
                    <a:pt x="276607" y="414161"/>
                  </a:cubicBezTo>
                  <a:cubicBezTo>
                    <a:pt x="230411" y="418543"/>
                    <a:pt x="162307" y="419972"/>
                    <a:pt x="108205" y="400445"/>
                  </a:cubicBezTo>
                  <a:lnTo>
                    <a:pt x="108205" y="400445"/>
                  </a:lnTo>
                  <a:cubicBezTo>
                    <a:pt x="79059" y="390254"/>
                    <a:pt x="60009" y="374347"/>
                    <a:pt x="54198" y="353868"/>
                  </a:cubicBezTo>
                  <a:cubicBezTo>
                    <a:pt x="47436" y="328341"/>
                    <a:pt x="63057" y="298814"/>
                    <a:pt x="95346" y="269286"/>
                  </a:cubicBezTo>
                  <a:cubicBezTo>
                    <a:pt x="27243" y="316911"/>
                    <a:pt x="-9429" y="368632"/>
                    <a:pt x="2097" y="412161"/>
                  </a:cubicBezTo>
                  <a:cubicBezTo>
                    <a:pt x="14384" y="458738"/>
                    <a:pt x="79725" y="486170"/>
                    <a:pt x="173547" y="491885"/>
                  </a:cubicBezTo>
                  <a:cubicBezTo>
                    <a:pt x="277718" y="623448"/>
                    <a:pt x="468818" y="645652"/>
                    <a:pt x="600380" y="541481"/>
                  </a:cubicBezTo>
                  <a:cubicBezTo>
                    <a:pt x="702243" y="460825"/>
                    <a:pt x="741551" y="324327"/>
                    <a:pt x="698184" y="201849"/>
                  </a:cubicBezTo>
                  <a:cubicBezTo>
                    <a:pt x="737046" y="211946"/>
                    <a:pt x="762668" y="229376"/>
                    <a:pt x="769050" y="253570"/>
                  </a:cubicBezTo>
                  <a:cubicBezTo>
                    <a:pt x="775431" y="277763"/>
                    <a:pt x="760096" y="308624"/>
                    <a:pt x="727902" y="338247"/>
                  </a:cubicBezTo>
                  <a:cubicBezTo>
                    <a:pt x="796196" y="290241"/>
                    <a:pt x="832677" y="238806"/>
                    <a:pt x="821342" y="195658"/>
                  </a:cubicBezTo>
                  <a:close/>
                  <a:moveTo>
                    <a:pt x="537116" y="253951"/>
                  </a:moveTo>
                  <a:cubicBezTo>
                    <a:pt x="524053" y="245139"/>
                    <a:pt x="509054" y="239616"/>
                    <a:pt x="493396" y="237854"/>
                  </a:cubicBezTo>
                  <a:cubicBezTo>
                    <a:pt x="483166" y="236917"/>
                    <a:pt x="472851" y="237951"/>
                    <a:pt x="463011" y="240902"/>
                  </a:cubicBezTo>
                  <a:cubicBezTo>
                    <a:pt x="455227" y="243179"/>
                    <a:pt x="447996" y="247037"/>
                    <a:pt x="441771" y="252236"/>
                  </a:cubicBezTo>
                  <a:lnTo>
                    <a:pt x="438627" y="254522"/>
                  </a:lnTo>
                  <a:cubicBezTo>
                    <a:pt x="436776" y="255627"/>
                    <a:pt x="434791" y="256491"/>
                    <a:pt x="432722" y="257094"/>
                  </a:cubicBezTo>
                  <a:cubicBezTo>
                    <a:pt x="427445" y="257883"/>
                    <a:pt x="422123" y="255989"/>
                    <a:pt x="418530" y="252046"/>
                  </a:cubicBezTo>
                  <a:cubicBezTo>
                    <a:pt x="415312" y="248557"/>
                    <a:pt x="413903" y="243768"/>
                    <a:pt x="414720" y="239092"/>
                  </a:cubicBezTo>
                  <a:cubicBezTo>
                    <a:pt x="415847" y="235489"/>
                    <a:pt x="417842" y="232218"/>
                    <a:pt x="420530" y="229567"/>
                  </a:cubicBezTo>
                  <a:cubicBezTo>
                    <a:pt x="434913" y="212803"/>
                    <a:pt x="464916" y="207659"/>
                    <a:pt x="472917" y="206612"/>
                  </a:cubicBezTo>
                  <a:lnTo>
                    <a:pt x="474918" y="206612"/>
                  </a:lnTo>
                  <a:cubicBezTo>
                    <a:pt x="504006" y="203919"/>
                    <a:pt x="532693" y="214901"/>
                    <a:pt x="552546" y="236330"/>
                  </a:cubicBezTo>
                  <a:cubicBezTo>
                    <a:pt x="588837" y="278144"/>
                    <a:pt x="622936" y="270429"/>
                    <a:pt x="622936" y="270429"/>
                  </a:cubicBezTo>
                  <a:cubicBezTo>
                    <a:pt x="586170" y="293003"/>
                    <a:pt x="537116" y="253951"/>
                    <a:pt x="537116" y="253951"/>
                  </a:cubicBezTo>
                  <a:close/>
                  <a:moveTo>
                    <a:pt x="460916" y="456071"/>
                  </a:moveTo>
                  <a:lnTo>
                    <a:pt x="450534" y="456071"/>
                  </a:lnTo>
                  <a:lnTo>
                    <a:pt x="450534" y="407875"/>
                  </a:lnTo>
                  <a:lnTo>
                    <a:pt x="441009" y="413590"/>
                  </a:lnTo>
                  <a:lnTo>
                    <a:pt x="441009" y="402255"/>
                  </a:lnTo>
                  <a:lnTo>
                    <a:pt x="450534" y="395969"/>
                  </a:lnTo>
                  <a:lnTo>
                    <a:pt x="460916" y="395969"/>
                  </a:lnTo>
                  <a:close/>
                  <a:moveTo>
                    <a:pt x="507112" y="421591"/>
                  </a:moveTo>
                  <a:cubicBezTo>
                    <a:pt x="506582" y="424040"/>
                    <a:pt x="505816" y="426433"/>
                    <a:pt x="504826" y="428735"/>
                  </a:cubicBezTo>
                  <a:lnTo>
                    <a:pt x="504350" y="429782"/>
                  </a:lnTo>
                  <a:lnTo>
                    <a:pt x="503778" y="430925"/>
                  </a:lnTo>
                  <a:lnTo>
                    <a:pt x="491301" y="456071"/>
                  </a:lnTo>
                  <a:lnTo>
                    <a:pt x="479775" y="456071"/>
                  </a:lnTo>
                  <a:lnTo>
                    <a:pt x="491586" y="432735"/>
                  </a:lnTo>
                  <a:lnTo>
                    <a:pt x="488729" y="432735"/>
                  </a:lnTo>
                  <a:cubicBezTo>
                    <a:pt x="485775" y="432781"/>
                    <a:pt x="482868" y="431989"/>
                    <a:pt x="480347" y="430449"/>
                  </a:cubicBezTo>
                  <a:cubicBezTo>
                    <a:pt x="477922" y="428798"/>
                    <a:pt x="475982" y="426529"/>
                    <a:pt x="474727" y="423877"/>
                  </a:cubicBezTo>
                  <a:cubicBezTo>
                    <a:pt x="473428" y="420872"/>
                    <a:pt x="472779" y="417626"/>
                    <a:pt x="472822" y="414352"/>
                  </a:cubicBezTo>
                  <a:cubicBezTo>
                    <a:pt x="472737" y="410849"/>
                    <a:pt x="473420" y="407371"/>
                    <a:pt x="474822" y="404160"/>
                  </a:cubicBezTo>
                  <a:cubicBezTo>
                    <a:pt x="476108" y="401355"/>
                    <a:pt x="478240" y="399024"/>
                    <a:pt x="480918" y="397493"/>
                  </a:cubicBezTo>
                  <a:cubicBezTo>
                    <a:pt x="483840" y="395913"/>
                    <a:pt x="487123" y="395125"/>
                    <a:pt x="490443" y="395207"/>
                  </a:cubicBezTo>
                  <a:cubicBezTo>
                    <a:pt x="493768" y="395084"/>
                    <a:pt x="497062" y="395874"/>
                    <a:pt x="499968" y="397493"/>
                  </a:cubicBezTo>
                  <a:cubicBezTo>
                    <a:pt x="502661" y="399120"/>
                    <a:pt x="504815" y="401506"/>
                    <a:pt x="506160" y="404351"/>
                  </a:cubicBezTo>
                  <a:lnTo>
                    <a:pt x="506160" y="404351"/>
                  </a:lnTo>
                  <a:cubicBezTo>
                    <a:pt x="507427" y="407657"/>
                    <a:pt x="507948" y="411202"/>
                    <a:pt x="507684" y="414733"/>
                  </a:cubicBezTo>
                  <a:cubicBezTo>
                    <a:pt x="507763" y="417033"/>
                    <a:pt x="507571" y="419335"/>
                    <a:pt x="507112" y="421591"/>
                  </a:cubicBezTo>
                  <a:close/>
                  <a:moveTo>
                    <a:pt x="547593" y="447404"/>
                  </a:moveTo>
                  <a:cubicBezTo>
                    <a:pt x="546273" y="450240"/>
                    <a:pt x="544111" y="452601"/>
                    <a:pt x="541402" y="454166"/>
                  </a:cubicBezTo>
                  <a:cubicBezTo>
                    <a:pt x="535401" y="457144"/>
                    <a:pt x="528353" y="457144"/>
                    <a:pt x="522352" y="454166"/>
                  </a:cubicBezTo>
                  <a:cubicBezTo>
                    <a:pt x="519677" y="452630"/>
                    <a:pt x="517547" y="450300"/>
                    <a:pt x="516256" y="447499"/>
                  </a:cubicBezTo>
                  <a:cubicBezTo>
                    <a:pt x="514965" y="444461"/>
                    <a:pt x="514348" y="441179"/>
                    <a:pt x="514446" y="437879"/>
                  </a:cubicBezTo>
                  <a:cubicBezTo>
                    <a:pt x="514475" y="435542"/>
                    <a:pt x="514730" y="433213"/>
                    <a:pt x="515208" y="430925"/>
                  </a:cubicBezTo>
                  <a:cubicBezTo>
                    <a:pt x="515692" y="428476"/>
                    <a:pt x="516426" y="426082"/>
                    <a:pt x="517399" y="423782"/>
                  </a:cubicBezTo>
                  <a:lnTo>
                    <a:pt x="517971" y="422543"/>
                  </a:lnTo>
                  <a:lnTo>
                    <a:pt x="518542" y="421400"/>
                  </a:lnTo>
                  <a:lnTo>
                    <a:pt x="531306" y="396064"/>
                  </a:lnTo>
                  <a:lnTo>
                    <a:pt x="542831" y="396064"/>
                  </a:lnTo>
                  <a:lnTo>
                    <a:pt x="531020" y="418829"/>
                  </a:lnTo>
                  <a:lnTo>
                    <a:pt x="533211" y="418829"/>
                  </a:lnTo>
                  <a:cubicBezTo>
                    <a:pt x="536277" y="418748"/>
                    <a:pt x="539306" y="419506"/>
                    <a:pt x="541974" y="421019"/>
                  </a:cubicBezTo>
                  <a:cubicBezTo>
                    <a:pt x="544538" y="422537"/>
                    <a:pt x="546542" y="424842"/>
                    <a:pt x="547689" y="427592"/>
                  </a:cubicBezTo>
                  <a:cubicBezTo>
                    <a:pt x="548961" y="430605"/>
                    <a:pt x="549609" y="433846"/>
                    <a:pt x="549594" y="437117"/>
                  </a:cubicBezTo>
                  <a:cubicBezTo>
                    <a:pt x="549719" y="440653"/>
                    <a:pt x="549035" y="444172"/>
                    <a:pt x="547593" y="447404"/>
                  </a:cubicBezTo>
                  <a:close/>
                  <a:moveTo>
                    <a:pt x="596171" y="438545"/>
                  </a:moveTo>
                  <a:cubicBezTo>
                    <a:pt x="596445" y="443330"/>
                    <a:pt x="594799" y="448027"/>
                    <a:pt x="591599" y="451595"/>
                  </a:cubicBezTo>
                  <a:cubicBezTo>
                    <a:pt x="583843" y="457945"/>
                    <a:pt x="572685" y="457945"/>
                    <a:pt x="564929" y="451595"/>
                  </a:cubicBezTo>
                  <a:cubicBezTo>
                    <a:pt x="561729" y="448027"/>
                    <a:pt x="560083" y="443330"/>
                    <a:pt x="560357" y="438545"/>
                  </a:cubicBezTo>
                  <a:lnTo>
                    <a:pt x="560357" y="413209"/>
                  </a:lnTo>
                  <a:cubicBezTo>
                    <a:pt x="559413" y="404263"/>
                    <a:pt x="565900" y="396246"/>
                    <a:pt x="574846" y="395302"/>
                  </a:cubicBezTo>
                  <a:cubicBezTo>
                    <a:pt x="575982" y="395182"/>
                    <a:pt x="577128" y="395182"/>
                    <a:pt x="578264" y="395302"/>
                  </a:cubicBezTo>
                  <a:cubicBezTo>
                    <a:pt x="583176" y="394978"/>
                    <a:pt x="588003" y="396702"/>
                    <a:pt x="591599" y="400064"/>
                  </a:cubicBezTo>
                  <a:cubicBezTo>
                    <a:pt x="594814" y="403661"/>
                    <a:pt x="596460" y="408393"/>
                    <a:pt x="596171" y="413209"/>
                  </a:cubicBezTo>
                  <a:close/>
                </a:path>
              </a:pathLst>
            </a:custGeom>
            <a:grpFill/>
            <a:ln w="9525" cap="flat">
              <a:noFill/>
              <a:prstDash val="solid"/>
              <a:miter/>
            </a:ln>
          </p:spPr>
          <p:txBody>
            <a:bodyPr rtlCol="0" anchor="ctr"/>
            <a:lstStyle/>
            <a:p>
              <a:endParaRPr lang="zh-CN" altLang="en-US"/>
            </a:p>
          </p:txBody>
        </p:sp>
        <p:sp>
          <p:nvSpPr>
            <p:cNvPr id="452" name="任意多边形: 形状 451"/>
            <p:cNvSpPr/>
            <p:nvPr/>
          </p:nvSpPr>
          <p:spPr>
            <a:xfrm>
              <a:off x="1557612" y="1197009"/>
              <a:ext cx="15076" cy="41283"/>
            </a:xfrm>
            <a:custGeom>
              <a:avLst/>
              <a:gdLst>
                <a:gd name="connsiteX0" fmla="*/ 7538 w 15076"/>
                <a:gd name="connsiteY0" fmla="*/ 40 h 41283"/>
                <a:gd name="connsiteX1" fmla="*/ 1823 w 15076"/>
                <a:gd name="connsiteY1" fmla="*/ 1850 h 41283"/>
                <a:gd name="connsiteX2" fmla="*/ 13 w 15076"/>
                <a:gd name="connsiteY2" fmla="*/ 7850 h 41283"/>
                <a:gd name="connsiteX3" fmla="*/ 13 w 15076"/>
                <a:gd name="connsiteY3" fmla="*/ 33473 h 41283"/>
                <a:gd name="connsiteX4" fmla="*/ 1823 w 15076"/>
                <a:gd name="connsiteY4" fmla="*/ 39378 h 41283"/>
                <a:gd name="connsiteX5" fmla="*/ 13253 w 15076"/>
                <a:gd name="connsiteY5" fmla="*/ 39378 h 41283"/>
                <a:gd name="connsiteX6" fmla="*/ 15063 w 15076"/>
                <a:gd name="connsiteY6" fmla="*/ 33473 h 41283"/>
                <a:gd name="connsiteX7" fmla="*/ 15063 w 15076"/>
                <a:gd name="connsiteY7" fmla="*/ 7850 h 41283"/>
                <a:gd name="connsiteX8" fmla="*/ 13253 w 15076"/>
                <a:gd name="connsiteY8" fmla="*/ 1850 h 41283"/>
                <a:gd name="connsiteX9" fmla="*/ 7538 w 15076"/>
                <a:gd name="connsiteY9" fmla="*/ 40 h 41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076" h="41283">
                  <a:moveTo>
                    <a:pt x="7538" y="40"/>
                  </a:moveTo>
                  <a:cubicBezTo>
                    <a:pt x="5465" y="-174"/>
                    <a:pt x="3395" y="481"/>
                    <a:pt x="1823" y="1850"/>
                  </a:cubicBezTo>
                  <a:cubicBezTo>
                    <a:pt x="560" y="3588"/>
                    <a:pt x="-78" y="5703"/>
                    <a:pt x="13" y="7850"/>
                  </a:cubicBezTo>
                  <a:lnTo>
                    <a:pt x="13" y="33473"/>
                  </a:lnTo>
                  <a:cubicBezTo>
                    <a:pt x="-103" y="35594"/>
                    <a:pt x="539" y="37687"/>
                    <a:pt x="1823" y="39378"/>
                  </a:cubicBezTo>
                  <a:cubicBezTo>
                    <a:pt x="5210" y="41918"/>
                    <a:pt x="9867" y="41918"/>
                    <a:pt x="13253" y="39378"/>
                  </a:cubicBezTo>
                  <a:cubicBezTo>
                    <a:pt x="14538" y="37687"/>
                    <a:pt x="15179" y="35594"/>
                    <a:pt x="15063" y="33473"/>
                  </a:cubicBezTo>
                  <a:lnTo>
                    <a:pt x="15063" y="7850"/>
                  </a:lnTo>
                  <a:cubicBezTo>
                    <a:pt x="15154" y="5703"/>
                    <a:pt x="14516" y="3588"/>
                    <a:pt x="13253" y="1850"/>
                  </a:cubicBezTo>
                  <a:cubicBezTo>
                    <a:pt x="11681" y="481"/>
                    <a:pt x="9612" y="-174"/>
                    <a:pt x="7538" y="40"/>
                  </a:cubicBezTo>
                  <a:close/>
                </a:path>
              </a:pathLst>
            </a:custGeom>
            <a:grpFill/>
            <a:ln w="9525" cap="flat">
              <a:noFill/>
              <a:prstDash val="solid"/>
              <a:miter/>
            </a:ln>
          </p:spPr>
          <p:txBody>
            <a:bodyPr rtlCol="0" anchor="ctr"/>
            <a:lstStyle/>
            <a:p>
              <a:endParaRPr lang="zh-CN" altLang="en-US"/>
            </a:p>
          </p:txBody>
        </p:sp>
        <p:sp>
          <p:nvSpPr>
            <p:cNvPr id="453" name="任意多边形: 形状 452"/>
            <p:cNvSpPr/>
            <p:nvPr/>
          </p:nvSpPr>
          <p:spPr>
            <a:xfrm>
              <a:off x="903924" y="600880"/>
              <a:ext cx="989266" cy="989266"/>
            </a:xfrm>
            <a:custGeom>
              <a:avLst/>
              <a:gdLst>
                <a:gd name="connsiteX0" fmla="*/ 494633 w 989266"/>
                <a:gd name="connsiteY0" fmla="*/ 23146 h 989266"/>
                <a:gd name="connsiteX1" fmla="*/ 966126 w 989266"/>
                <a:gd name="connsiteY1" fmla="*/ 494437 h 989266"/>
                <a:gd name="connsiteX2" fmla="*/ 828008 w 989266"/>
                <a:gd name="connsiteY2" fmla="*/ 827913 h 989266"/>
                <a:gd name="connsiteX3" fmla="*/ 161258 w 989266"/>
                <a:gd name="connsiteY3" fmla="*/ 821178 h 989266"/>
                <a:gd name="connsiteX4" fmla="*/ 161258 w 989266"/>
                <a:gd name="connsiteY4" fmla="*/ 161163 h 989266"/>
                <a:gd name="connsiteX5" fmla="*/ 494633 w 989266"/>
                <a:gd name="connsiteY5" fmla="*/ 23146 h 989266"/>
                <a:gd name="connsiteX6" fmla="*/ 494633 w 989266"/>
                <a:gd name="connsiteY6" fmla="*/ 0 h 989266"/>
                <a:gd name="connsiteX7" fmla="*/ 0 w 989266"/>
                <a:gd name="connsiteY7" fmla="*/ 494633 h 989266"/>
                <a:gd name="connsiteX8" fmla="*/ 494633 w 989266"/>
                <a:gd name="connsiteY8" fmla="*/ 989267 h 989266"/>
                <a:gd name="connsiteX9" fmla="*/ 989267 w 989266"/>
                <a:gd name="connsiteY9" fmla="*/ 494633 h 989266"/>
                <a:gd name="connsiteX10" fmla="*/ 989267 w 989266"/>
                <a:gd name="connsiteY10" fmla="*/ 494538 h 989266"/>
                <a:gd name="connsiteX11" fmla="*/ 494633 w 989266"/>
                <a:gd name="connsiteY11" fmla="*/ 0 h 989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89266" h="989266">
                  <a:moveTo>
                    <a:pt x="494633" y="23146"/>
                  </a:moveTo>
                  <a:cubicBezTo>
                    <a:pt x="754976" y="23090"/>
                    <a:pt x="966071" y="234095"/>
                    <a:pt x="966126" y="494437"/>
                  </a:cubicBezTo>
                  <a:cubicBezTo>
                    <a:pt x="966153" y="619518"/>
                    <a:pt x="916467" y="739481"/>
                    <a:pt x="828008" y="827913"/>
                  </a:cubicBezTo>
                  <a:cubicBezTo>
                    <a:pt x="642030" y="1010171"/>
                    <a:pt x="343516" y="1007156"/>
                    <a:pt x="161258" y="821178"/>
                  </a:cubicBezTo>
                  <a:cubicBezTo>
                    <a:pt x="-18402" y="637851"/>
                    <a:pt x="-18402" y="344490"/>
                    <a:pt x="161258" y="161163"/>
                  </a:cubicBezTo>
                  <a:cubicBezTo>
                    <a:pt x="249515" y="72516"/>
                    <a:pt x="369544" y="22824"/>
                    <a:pt x="494633" y="23146"/>
                  </a:cubicBezTo>
                  <a:moveTo>
                    <a:pt x="494633" y="0"/>
                  </a:moveTo>
                  <a:cubicBezTo>
                    <a:pt x="221455" y="0"/>
                    <a:pt x="0" y="221455"/>
                    <a:pt x="0" y="494633"/>
                  </a:cubicBezTo>
                  <a:cubicBezTo>
                    <a:pt x="0" y="767812"/>
                    <a:pt x="221455" y="989267"/>
                    <a:pt x="494633" y="989267"/>
                  </a:cubicBezTo>
                  <a:cubicBezTo>
                    <a:pt x="767812" y="989267"/>
                    <a:pt x="989267" y="767812"/>
                    <a:pt x="989267" y="494633"/>
                  </a:cubicBezTo>
                  <a:cubicBezTo>
                    <a:pt x="989267" y="494602"/>
                    <a:pt x="989267" y="494570"/>
                    <a:pt x="989267" y="494538"/>
                  </a:cubicBezTo>
                  <a:cubicBezTo>
                    <a:pt x="989214" y="221397"/>
                    <a:pt x="767774" y="0"/>
                    <a:pt x="494633" y="0"/>
                  </a:cubicBezTo>
                </a:path>
              </a:pathLst>
            </a:custGeom>
            <a:grpFill/>
            <a:ln w="9525" cap="flat">
              <a:noFill/>
              <a:prstDash val="solid"/>
              <a:miter/>
            </a:ln>
          </p:spPr>
          <p:txBody>
            <a:bodyPr rtlCol="0" anchor="ctr"/>
            <a:lstStyle/>
            <a:p>
              <a:endParaRPr lang="zh-CN" altLang="en-US"/>
            </a:p>
          </p:txBody>
        </p:sp>
        <p:sp>
          <p:nvSpPr>
            <p:cNvPr id="454" name="任意多边形: 形状 453"/>
            <p:cNvSpPr/>
            <p:nvPr/>
          </p:nvSpPr>
          <p:spPr>
            <a:xfrm>
              <a:off x="1006699" y="1276392"/>
              <a:ext cx="33147" cy="19812"/>
            </a:xfrm>
            <a:custGeom>
              <a:avLst/>
              <a:gdLst>
                <a:gd name="connsiteX0" fmla="*/ 33147 w 33147"/>
                <a:gd name="connsiteY0" fmla="*/ 4191 h 19812"/>
                <a:gd name="connsiteX1" fmla="*/ 2096 w 33147"/>
                <a:gd name="connsiteY1" fmla="*/ 19812 h 19812"/>
                <a:gd name="connsiteX2" fmla="*/ 0 w 33147"/>
                <a:gd name="connsiteY2" fmla="*/ 15621 h 19812"/>
                <a:gd name="connsiteX3" fmla="*/ 30671 w 33147"/>
                <a:gd name="connsiteY3" fmla="*/ 0 h 19812"/>
              </a:gdLst>
              <a:ahLst/>
              <a:cxnLst>
                <a:cxn ang="0">
                  <a:pos x="connsiteX0" y="connsiteY0"/>
                </a:cxn>
                <a:cxn ang="0">
                  <a:pos x="connsiteX1" y="connsiteY1"/>
                </a:cxn>
                <a:cxn ang="0">
                  <a:pos x="connsiteX2" y="connsiteY2"/>
                </a:cxn>
                <a:cxn ang="0">
                  <a:pos x="connsiteX3" y="connsiteY3"/>
                </a:cxn>
              </a:cxnLst>
              <a:rect l="l" t="t" r="r" b="b"/>
              <a:pathLst>
                <a:path w="33147" h="19812">
                  <a:moveTo>
                    <a:pt x="33147" y="4191"/>
                  </a:moveTo>
                  <a:lnTo>
                    <a:pt x="2096" y="19812"/>
                  </a:lnTo>
                  <a:lnTo>
                    <a:pt x="0" y="15621"/>
                  </a:lnTo>
                  <a:lnTo>
                    <a:pt x="30671" y="0"/>
                  </a:lnTo>
                  <a:close/>
                </a:path>
              </a:pathLst>
            </a:custGeom>
            <a:grpFill/>
            <a:ln w="9525" cap="flat">
              <a:noFill/>
              <a:prstDash val="solid"/>
              <a:miter/>
            </a:ln>
          </p:spPr>
          <p:txBody>
            <a:bodyPr rtlCol="0" anchor="ctr"/>
            <a:lstStyle/>
            <a:p>
              <a:endParaRPr lang="zh-CN" altLang="en-US"/>
            </a:p>
          </p:txBody>
        </p:sp>
        <p:sp>
          <p:nvSpPr>
            <p:cNvPr id="455" name="任意多边形: 形状 454"/>
            <p:cNvSpPr/>
            <p:nvPr/>
          </p:nvSpPr>
          <p:spPr>
            <a:xfrm>
              <a:off x="1012700" y="1285917"/>
              <a:ext cx="43434" cy="40957"/>
            </a:xfrm>
            <a:custGeom>
              <a:avLst/>
              <a:gdLst>
                <a:gd name="connsiteX0" fmla="*/ 17050 w 43434"/>
                <a:gd name="connsiteY0" fmla="*/ 33719 h 40957"/>
                <a:gd name="connsiteX1" fmla="*/ 41148 w 43434"/>
                <a:gd name="connsiteY1" fmla="*/ 19812 h 40957"/>
                <a:gd name="connsiteX2" fmla="*/ 43434 w 43434"/>
                <a:gd name="connsiteY2" fmla="*/ 23717 h 40957"/>
                <a:gd name="connsiteX3" fmla="*/ 13621 w 43434"/>
                <a:gd name="connsiteY3" fmla="*/ 40958 h 40957"/>
                <a:gd name="connsiteX4" fmla="*/ 10954 w 43434"/>
                <a:gd name="connsiteY4" fmla="*/ 36385 h 40957"/>
                <a:gd name="connsiteX5" fmla="*/ 26289 w 43434"/>
                <a:gd name="connsiteY5" fmla="*/ 7239 h 40957"/>
                <a:gd name="connsiteX6" fmla="*/ 26289 w 43434"/>
                <a:gd name="connsiteY6" fmla="*/ 7239 h 40957"/>
                <a:gd name="connsiteX7" fmla="*/ 2191 w 43434"/>
                <a:gd name="connsiteY7" fmla="*/ 21146 h 40957"/>
                <a:gd name="connsiteX8" fmla="*/ 0 w 43434"/>
                <a:gd name="connsiteY8" fmla="*/ 17240 h 40957"/>
                <a:gd name="connsiteX9" fmla="*/ 29718 w 43434"/>
                <a:gd name="connsiteY9" fmla="*/ 0 h 40957"/>
                <a:gd name="connsiteX10" fmla="*/ 32576 w 43434"/>
                <a:gd name="connsiteY10" fmla="*/ 4858 h 40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3434" h="40957">
                  <a:moveTo>
                    <a:pt x="17050" y="33719"/>
                  </a:moveTo>
                  <a:lnTo>
                    <a:pt x="41148" y="19812"/>
                  </a:lnTo>
                  <a:lnTo>
                    <a:pt x="43434" y="23717"/>
                  </a:lnTo>
                  <a:lnTo>
                    <a:pt x="13621" y="40958"/>
                  </a:lnTo>
                  <a:lnTo>
                    <a:pt x="10954" y="36385"/>
                  </a:lnTo>
                  <a:lnTo>
                    <a:pt x="26289" y="7239"/>
                  </a:lnTo>
                  <a:lnTo>
                    <a:pt x="26289" y="7239"/>
                  </a:lnTo>
                  <a:lnTo>
                    <a:pt x="2191" y="21146"/>
                  </a:lnTo>
                  <a:lnTo>
                    <a:pt x="0" y="17240"/>
                  </a:lnTo>
                  <a:lnTo>
                    <a:pt x="29718" y="0"/>
                  </a:lnTo>
                  <a:lnTo>
                    <a:pt x="32576" y="4858"/>
                  </a:lnTo>
                  <a:close/>
                </a:path>
              </a:pathLst>
            </a:custGeom>
            <a:grpFill/>
            <a:ln w="9525" cap="flat">
              <a:noFill/>
              <a:prstDash val="solid"/>
              <a:miter/>
            </a:ln>
          </p:spPr>
          <p:txBody>
            <a:bodyPr rtlCol="0" anchor="ctr"/>
            <a:lstStyle/>
            <a:p>
              <a:endParaRPr lang="zh-CN" altLang="en-US"/>
            </a:p>
          </p:txBody>
        </p:sp>
        <p:sp>
          <p:nvSpPr>
            <p:cNvPr id="456" name="任意多边形: 形状 455"/>
            <p:cNvSpPr/>
            <p:nvPr/>
          </p:nvSpPr>
          <p:spPr>
            <a:xfrm>
              <a:off x="1030702" y="1314588"/>
              <a:ext cx="41910" cy="28479"/>
            </a:xfrm>
            <a:custGeom>
              <a:avLst/>
              <a:gdLst>
                <a:gd name="connsiteX0" fmla="*/ 15621 w 41910"/>
                <a:gd name="connsiteY0" fmla="*/ 14192 h 28479"/>
                <a:gd name="connsiteX1" fmla="*/ 2667 w 41910"/>
                <a:gd name="connsiteY1" fmla="*/ 22955 h 28479"/>
                <a:gd name="connsiteX2" fmla="*/ 0 w 41910"/>
                <a:gd name="connsiteY2" fmla="*/ 19050 h 28479"/>
                <a:gd name="connsiteX3" fmla="*/ 28575 w 41910"/>
                <a:gd name="connsiteY3" fmla="*/ 0 h 28479"/>
                <a:gd name="connsiteX4" fmla="*/ 41910 w 41910"/>
                <a:gd name="connsiteY4" fmla="*/ 19717 h 28479"/>
                <a:gd name="connsiteX5" fmla="*/ 38672 w 41910"/>
                <a:gd name="connsiteY5" fmla="*/ 21908 h 28479"/>
                <a:gd name="connsiteX6" fmla="*/ 27908 w 41910"/>
                <a:gd name="connsiteY6" fmla="*/ 6096 h 28479"/>
                <a:gd name="connsiteX7" fmla="*/ 19050 w 41910"/>
                <a:gd name="connsiteY7" fmla="*/ 12097 h 28479"/>
                <a:gd name="connsiteX8" fmla="*/ 28575 w 41910"/>
                <a:gd name="connsiteY8" fmla="*/ 26098 h 28479"/>
                <a:gd name="connsiteX9" fmla="*/ 25146 w 41910"/>
                <a:gd name="connsiteY9" fmla="*/ 28480 h 28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910" h="28479">
                  <a:moveTo>
                    <a:pt x="15621" y="14192"/>
                  </a:moveTo>
                  <a:lnTo>
                    <a:pt x="2667" y="22955"/>
                  </a:lnTo>
                  <a:lnTo>
                    <a:pt x="0" y="19050"/>
                  </a:lnTo>
                  <a:lnTo>
                    <a:pt x="28575" y="0"/>
                  </a:lnTo>
                  <a:lnTo>
                    <a:pt x="41910" y="19717"/>
                  </a:lnTo>
                  <a:lnTo>
                    <a:pt x="38672" y="21908"/>
                  </a:lnTo>
                  <a:lnTo>
                    <a:pt x="27908" y="6096"/>
                  </a:lnTo>
                  <a:lnTo>
                    <a:pt x="19050" y="12097"/>
                  </a:lnTo>
                  <a:lnTo>
                    <a:pt x="28575" y="26098"/>
                  </a:lnTo>
                  <a:lnTo>
                    <a:pt x="25146" y="28480"/>
                  </a:lnTo>
                  <a:close/>
                </a:path>
              </a:pathLst>
            </a:custGeom>
            <a:grpFill/>
            <a:ln w="9525" cap="flat">
              <a:noFill/>
              <a:prstDash val="solid"/>
              <a:miter/>
            </a:ln>
          </p:spPr>
          <p:txBody>
            <a:bodyPr rtlCol="0" anchor="ctr"/>
            <a:lstStyle/>
            <a:p>
              <a:endParaRPr lang="zh-CN" altLang="en-US"/>
            </a:p>
          </p:txBody>
        </p:sp>
        <p:sp>
          <p:nvSpPr>
            <p:cNvPr id="457" name="任意多边形: 形状 456"/>
            <p:cNvSpPr/>
            <p:nvPr/>
          </p:nvSpPr>
          <p:spPr>
            <a:xfrm>
              <a:off x="1052575" y="1340621"/>
              <a:ext cx="35445" cy="35284"/>
            </a:xfrm>
            <a:custGeom>
              <a:avLst/>
              <a:gdLst>
                <a:gd name="connsiteX0" fmla="*/ 27847 w 35445"/>
                <a:gd name="connsiteY0" fmla="*/ 31212 h 35284"/>
                <a:gd name="connsiteX1" fmla="*/ 4072 w 35445"/>
                <a:gd name="connsiteY1" fmla="*/ 29413 h 35284"/>
                <a:gd name="connsiteX2" fmla="*/ 5872 w 35445"/>
                <a:gd name="connsiteY2" fmla="*/ 5638 h 35284"/>
                <a:gd name="connsiteX3" fmla="*/ 6892 w 35445"/>
                <a:gd name="connsiteY3" fmla="*/ 4828 h 35284"/>
                <a:gd name="connsiteX4" fmla="*/ 29926 w 35445"/>
                <a:gd name="connsiteY4" fmla="*/ 4714 h 35284"/>
                <a:gd name="connsiteX5" fmla="*/ 31657 w 35445"/>
                <a:gd name="connsiteY5" fmla="*/ 6733 h 35284"/>
                <a:gd name="connsiteX6" fmla="*/ 29418 w 35445"/>
                <a:gd name="connsiteY6" fmla="*/ 30064 h 35284"/>
                <a:gd name="connsiteX7" fmla="*/ 27847 w 35445"/>
                <a:gd name="connsiteY7" fmla="*/ 31212 h 35284"/>
                <a:gd name="connsiteX8" fmla="*/ 24894 w 35445"/>
                <a:gd name="connsiteY8" fmla="*/ 27497 h 35284"/>
                <a:gd name="connsiteX9" fmla="*/ 29171 w 35445"/>
                <a:gd name="connsiteY9" fmla="*/ 9961 h 35284"/>
                <a:gd name="connsiteX10" fmla="*/ 28609 w 35445"/>
                <a:gd name="connsiteY10" fmla="*/ 9114 h 35284"/>
                <a:gd name="connsiteX11" fmla="*/ 9559 w 35445"/>
                <a:gd name="connsiteY11" fmla="*/ 8638 h 35284"/>
                <a:gd name="connsiteX12" fmla="*/ 6130 w 35445"/>
                <a:gd name="connsiteY12" fmla="*/ 26735 h 35284"/>
                <a:gd name="connsiteX13" fmla="*/ 23675 w 35445"/>
                <a:gd name="connsiteY13" fmla="*/ 28621 h 35284"/>
                <a:gd name="connsiteX14" fmla="*/ 24894 w 35445"/>
                <a:gd name="connsiteY14" fmla="*/ 27497 h 35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445" h="35284">
                  <a:moveTo>
                    <a:pt x="27847" y="31212"/>
                  </a:moveTo>
                  <a:cubicBezTo>
                    <a:pt x="20785" y="37280"/>
                    <a:pt x="10141" y="36475"/>
                    <a:pt x="4072" y="29413"/>
                  </a:cubicBezTo>
                  <a:cubicBezTo>
                    <a:pt x="-1996" y="22350"/>
                    <a:pt x="-1190" y="11706"/>
                    <a:pt x="5872" y="5638"/>
                  </a:cubicBezTo>
                  <a:cubicBezTo>
                    <a:pt x="6201" y="5355"/>
                    <a:pt x="6542" y="5085"/>
                    <a:pt x="6892" y="4828"/>
                  </a:cubicBezTo>
                  <a:cubicBezTo>
                    <a:pt x="13221" y="-1564"/>
                    <a:pt x="23534" y="-1616"/>
                    <a:pt x="29926" y="4714"/>
                  </a:cubicBezTo>
                  <a:cubicBezTo>
                    <a:pt x="30557" y="5338"/>
                    <a:pt x="31136" y="6014"/>
                    <a:pt x="31657" y="6733"/>
                  </a:cubicBezTo>
                  <a:cubicBezTo>
                    <a:pt x="37482" y="13794"/>
                    <a:pt x="36479" y="24240"/>
                    <a:pt x="29418" y="30064"/>
                  </a:cubicBezTo>
                  <a:cubicBezTo>
                    <a:pt x="28917" y="30477"/>
                    <a:pt x="28393" y="30861"/>
                    <a:pt x="27847" y="31212"/>
                  </a:cubicBezTo>
                  <a:close/>
                  <a:moveTo>
                    <a:pt x="24894" y="27497"/>
                  </a:moveTo>
                  <a:cubicBezTo>
                    <a:pt x="30918" y="23836"/>
                    <a:pt x="32833" y="15985"/>
                    <a:pt x="29171" y="9961"/>
                  </a:cubicBezTo>
                  <a:cubicBezTo>
                    <a:pt x="28995" y="9671"/>
                    <a:pt x="28808" y="9389"/>
                    <a:pt x="28609" y="9114"/>
                  </a:cubicBezTo>
                  <a:cubicBezTo>
                    <a:pt x="23561" y="3399"/>
                    <a:pt x="17274" y="3209"/>
                    <a:pt x="9559" y="8638"/>
                  </a:cubicBezTo>
                  <a:cubicBezTo>
                    <a:pt x="1844" y="14067"/>
                    <a:pt x="1653" y="20544"/>
                    <a:pt x="6130" y="26735"/>
                  </a:cubicBezTo>
                  <a:cubicBezTo>
                    <a:pt x="10454" y="32101"/>
                    <a:pt x="18309" y="32946"/>
                    <a:pt x="23675" y="28621"/>
                  </a:cubicBezTo>
                  <a:cubicBezTo>
                    <a:pt x="24106" y="28274"/>
                    <a:pt x="24513" y="27899"/>
                    <a:pt x="24894" y="27497"/>
                  </a:cubicBezTo>
                  <a:close/>
                </a:path>
              </a:pathLst>
            </a:custGeom>
            <a:grpFill/>
            <a:ln w="9525" cap="flat">
              <a:noFill/>
              <a:prstDash val="solid"/>
              <a:miter/>
            </a:ln>
          </p:spPr>
          <p:txBody>
            <a:bodyPr rtlCol="0" anchor="ctr"/>
            <a:lstStyle/>
            <a:p>
              <a:endParaRPr lang="zh-CN" altLang="en-US"/>
            </a:p>
          </p:txBody>
        </p:sp>
        <p:sp>
          <p:nvSpPr>
            <p:cNvPr id="458" name="任意多边形: 形状 457"/>
            <p:cNvSpPr/>
            <p:nvPr/>
          </p:nvSpPr>
          <p:spPr>
            <a:xfrm>
              <a:off x="1071564" y="1363642"/>
              <a:ext cx="40241" cy="44672"/>
            </a:xfrm>
            <a:custGeom>
              <a:avLst/>
              <a:gdLst>
                <a:gd name="connsiteX0" fmla="*/ 14002 w 40241"/>
                <a:gd name="connsiteY0" fmla="*/ 16954 h 44672"/>
                <a:gd name="connsiteX1" fmla="*/ 3239 w 40241"/>
                <a:gd name="connsiteY1" fmla="*/ 27146 h 44672"/>
                <a:gd name="connsiteX2" fmla="*/ 0 w 40241"/>
                <a:gd name="connsiteY2" fmla="*/ 23717 h 44672"/>
                <a:gd name="connsiteX3" fmla="*/ 24955 w 40241"/>
                <a:gd name="connsiteY3" fmla="*/ 0 h 44672"/>
                <a:gd name="connsiteX4" fmla="*/ 36005 w 40241"/>
                <a:gd name="connsiteY4" fmla="*/ 11621 h 44672"/>
                <a:gd name="connsiteX5" fmla="*/ 37147 w 40241"/>
                <a:gd name="connsiteY5" fmla="*/ 26289 h 44672"/>
                <a:gd name="connsiteX6" fmla="*/ 27622 w 40241"/>
                <a:gd name="connsiteY6" fmla="*/ 28480 h 44672"/>
                <a:gd name="connsiteX7" fmla="*/ 25622 w 40241"/>
                <a:gd name="connsiteY7" fmla="*/ 36004 h 44672"/>
                <a:gd name="connsiteX8" fmla="*/ 21431 w 40241"/>
                <a:gd name="connsiteY8" fmla="*/ 40576 h 44672"/>
                <a:gd name="connsiteX9" fmla="*/ 20098 w 40241"/>
                <a:gd name="connsiteY9" fmla="*/ 44101 h 44672"/>
                <a:gd name="connsiteX10" fmla="*/ 19526 w 40241"/>
                <a:gd name="connsiteY10" fmla="*/ 44672 h 44672"/>
                <a:gd name="connsiteX11" fmla="*/ 15526 w 40241"/>
                <a:gd name="connsiteY11" fmla="*/ 40386 h 44672"/>
                <a:gd name="connsiteX12" fmla="*/ 21336 w 40241"/>
                <a:gd name="connsiteY12" fmla="*/ 33909 h 44672"/>
                <a:gd name="connsiteX13" fmla="*/ 22511 w 40241"/>
                <a:gd name="connsiteY13" fmla="*/ 26321 h 44672"/>
                <a:gd name="connsiteX14" fmla="*/ 21336 w 40241"/>
                <a:gd name="connsiteY14" fmla="*/ 25146 h 44672"/>
                <a:gd name="connsiteX15" fmla="*/ 25432 w 40241"/>
                <a:gd name="connsiteY15" fmla="*/ 6001 h 44672"/>
                <a:gd name="connsiteX16" fmla="*/ 16859 w 40241"/>
                <a:gd name="connsiteY16" fmla="*/ 14192 h 44672"/>
                <a:gd name="connsiteX17" fmla="*/ 24384 w 40241"/>
                <a:gd name="connsiteY17" fmla="*/ 22098 h 44672"/>
                <a:gd name="connsiteX18" fmla="*/ 33909 w 40241"/>
                <a:gd name="connsiteY18" fmla="*/ 23050 h 44672"/>
                <a:gd name="connsiteX19" fmla="*/ 34863 w 40241"/>
                <a:gd name="connsiteY19" fmla="*/ 15432 h 44672"/>
                <a:gd name="connsiteX20" fmla="*/ 33909 w 40241"/>
                <a:gd name="connsiteY20" fmla="*/ 14478 h 44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0241" h="44672">
                  <a:moveTo>
                    <a:pt x="14002" y="16954"/>
                  </a:moveTo>
                  <a:lnTo>
                    <a:pt x="3239" y="27146"/>
                  </a:lnTo>
                  <a:lnTo>
                    <a:pt x="0" y="23717"/>
                  </a:lnTo>
                  <a:lnTo>
                    <a:pt x="24955" y="0"/>
                  </a:lnTo>
                  <a:lnTo>
                    <a:pt x="36005" y="11621"/>
                  </a:lnTo>
                  <a:cubicBezTo>
                    <a:pt x="41243" y="17240"/>
                    <a:pt x="41624" y="22098"/>
                    <a:pt x="37147" y="26289"/>
                  </a:cubicBezTo>
                  <a:cubicBezTo>
                    <a:pt x="34740" y="28935"/>
                    <a:pt x="30944" y="29808"/>
                    <a:pt x="27622" y="28480"/>
                  </a:cubicBezTo>
                  <a:cubicBezTo>
                    <a:pt x="28938" y="31135"/>
                    <a:pt x="28082" y="34353"/>
                    <a:pt x="25622" y="36004"/>
                  </a:cubicBezTo>
                  <a:lnTo>
                    <a:pt x="21431" y="40576"/>
                  </a:lnTo>
                  <a:cubicBezTo>
                    <a:pt x="20165" y="41250"/>
                    <a:pt x="19595" y="42758"/>
                    <a:pt x="20098" y="44101"/>
                  </a:cubicBezTo>
                  <a:lnTo>
                    <a:pt x="19526" y="44672"/>
                  </a:lnTo>
                  <a:lnTo>
                    <a:pt x="15526" y="40386"/>
                  </a:lnTo>
                  <a:cubicBezTo>
                    <a:pt x="17275" y="38066"/>
                    <a:pt x="19219" y="35899"/>
                    <a:pt x="21336" y="33909"/>
                  </a:cubicBezTo>
                  <a:cubicBezTo>
                    <a:pt x="23756" y="32138"/>
                    <a:pt x="24282" y="28741"/>
                    <a:pt x="22511" y="26321"/>
                  </a:cubicBezTo>
                  <a:cubicBezTo>
                    <a:pt x="22182" y="25872"/>
                    <a:pt x="21786" y="25475"/>
                    <a:pt x="21336" y="25146"/>
                  </a:cubicBezTo>
                  <a:close/>
                  <a:moveTo>
                    <a:pt x="25432" y="6001"/>
                  </a:moveTo>
                  <a:lnTo>
                    <a:pt x="16859" y="14192"/>
                  </a:lnTo>
                  <a:lnTo>
                    <a:pt x="24384" y="22098"/>
                  </a:lnTo>
                  <a:cubicBezTo>
                    <a:pt x="27527" y="25527"/>
                    <a:pt x="30575" y="25813"/>
                    <a:pt x="33909" y="23050"/>
                  </a:cubicBezTo>
                  <a:cubicBezTo>
                    <a:pt x="36276" y="21210"/>
                    <a:pt x="36703" y="17799"/>
                    <a:pt x="34863" y="15432"/>
                  </a:cubicBezTo>
                  <a:cubicBezTo>
                    <a:pt x="34586" y="15075"/>
                    <a:pt x="34265" y="14755"/>
                    <a:pt x="33909" y="14478"/>
                  </a:cubicBezTo>
                  <a:close/>
                </a:path>
              </a:pathLst>
            </a:custGeom>
            <a:grpFill/>
            <a:ln w="9525" cap="flat">
              <a:noFill/>
              <a:prstDash val="solid"/>
              <a:miter/>
            </a:ln>
          </p:spPr>
          <p:txBody>
            <a:bodyPr rtlCol="0" anchor="ctr"/>
            <a:lstStyle/>
            <a:p>
              <a:endParaRPr lang="zh-CN" altLang="en-US"/>
            </a:p>
          </p:txBody>
        </p:sp>
        <p:sp>
          <p:nvSpPr>
            <p:cNvPr id="459" name="任意多边形: 形状 458"/>
            <p:cNvSpPr/>
            <p:nvPr/>
          </p:nvSpPr>
          <p:spPr>
            <a:xfrm>
              <a:off x="1095567" y="1386121"/>
              <a:ext cx="47339" cy="48196"/>
            </a:xfrm>
            <a:custGeom>
              <a:avLst/>
              <a:gdLst>
                <a:gd name="connsiteX0" fmla="*/ 24670 w 47339"/>
                <a:gd name="connsiteY0" fmla="*/ 48196 h 48196"/>
                <a:gd name="connsiteX1" fmla="*/ 21336 w 47339"/>
                <a:gd name="connsiteY1" fmla="*/ 45244 h 48196"/>
                <a:gd name="connsiteX2" fmla="*/ 34766 w 47339"/>
                <a:gd name="connsiteY2" fmla="*/ 30004 h 48196"/>
                <a:gd name="connsiteX3" fmla="*/ 40577 w 47339"/>
                <a:gd name="connsiteY3" fmla="*/ 23527 h 48196"/>
                <a:gd name="connsiteX4" fmla="*/ 14002 w 47339"/>
                <a:gd name="connsiteY4" fmla="*/ 38671 h 48196"/>
                <a:gd name="connsiteX5" fmla="*/ 10477 w 47339"/>
                <a:gd name="connsiteY5" fmla="*/ 35623 h 48196"/>
                <a:gd name="connsiteX6" fmla="*/ 22574 w 47339"/>
                <a:gd name="connsiteY6" fmla="*/ 7048 h 48196"/>
                <a:gd name="connsiteX7" fmla="*/ 22574 w 47339"/>
                <a:gd name="connsiteY7" fmla="*/ 7048 h 48196"/>
                <a:gd name="connsiteX8" fmla="*/ 18574 w 47339"/>
                <a:gd name="connsiteY8" fmla="*/ 11811 h 48196"/>
                <a:gd name="connsiteX9" fmla="*/ 16954 w 47339"/>
                <a:gd name="connsiteY9" fmla="*/ 13621 h 48196"/>
                <a:gd name="connsiteX10" fmla="*/ 3524 w 47339"/>
                <a:gd name="connsiteY10" fmla="*/ 28861 h 48196"/>
                <a:gd name="connsiteX11" fmla="*/ 0 w 47339"/>
                <a:gd name="connsiteY11" fmla="*/ 25717 h 48196"/>
                <a:gd name="connsiteX12" fmla="*/ 22860 w 47339"/>
                <a:gd name="connsiteY12" fmla="*/ 0 h 48196"/>
                <a:gd name="connsiteX13" fmla="*/ 27527 w 47339"/>
                <a:gd name="connsiteY13" fmla="*/ 5334 h 48196"/>
                <a:gd name="connsiteX14" fmla="*/ 15621 w 47339"/>
                <a:gd name="connsiteY14" fmla="*/ 33909 h 48196"/>
                <a:gd name="connsiteX15" fmla="*/ 42291 w 47339"/>
                <a:gd name="connsiteY15" fmla="*/ 18574 h 48196"/>
                <a:gd name="connsiteX16" fmla="*/ 47339 w 47339"/>
                <a:gd name="connsiteY16" fmla="*/ 23146 h 48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7339" h="48196">
                  <a:moveTo>
                    <a:pt x="24670" y="48196"/>
                  </a:moveTo>
                  <a:lnTo>
                    <a:pt x="21336" y="45244"/>
                  </a:lnTo>
                  <a:lnTo>
                    <a:pt x="34766" y="30004"/>
                  </a:lnTo>
                  <a:lnTo>
                    <a:pt x="40577" y="23527"/>
                  </a:lnTo>
                  <a:lnTo>
                    <a:pt x="14002" y="38671"/>
                  </a:lnTo>
                  <a:lnTo>
                    <a:pt x="10477" y="35623"/>
                  </a:lnTo>
                  <a:lnTo>
                    <a:pt x="22574" y="7048"/>
                  </a:lnTo>
                  <a:lnTo>
                    <a:pt x="22574" y="7048"/>
                  </a:lnTo>
                  <a:lnTo>
                    <a:pt x="18574" y="11811"/>
                  </a:lnTo>
                  <a:lnTo>
                    <a:pt x="16954" y="13621"/>
                  </a:lnTo>
                  <a:lnTo>
                    <a:pt x="3524" y="28861"/>
                  </a:lnTo>
                  <a:lnTo>
                    <a:pt x="0" y="25717"/>
                  </a:lnTo>
                  <a:lnTo>
                    <a:pt x="22860" y="0"/>
                  </a:lnTo>
                  <a:lnTo>
                    <a:pt x="27527" y="5334"/>
                  </a:lnTo>
                  <a:lnTo>
                    <a:pt x="15621" y="33909"/>
                  </a:lnTo>
                  <a:lnTo>
                    <a:pt x="42291" y="18574"/>
                  </a:lnTo>
                  <a:lnTo>
                    <a:pt x="47339" y="23146"/>
                  </a:lnTo>
                  <a:close/>
                </a:path>
              </a:pathLst>
            </a:custGeom>
            <a:grpFill/>
            <a:ln w="9525" cap="flat">
              <a:noFill/>
              <a:prstDash val="solid"/>
              <a:miter/>
            </a:ln>
          </p:spPr>
          <p:txBody>
            <a:bodyPr rtlCol="0" anchor="ctr"/>
            <a:lstStyle/>
            <a:p>
              <a:endParaRPr lang="zh-CN" altLang="en-US"/>
            </a:p>
          </p:txBody>
        </p:sp>
        <p:sp>
          <p:nvSpPr>
            <p:cNvPr id="460" name="任意多边形: 形状 459"/>
            <p:cNvSpPr/>
            <p:nvPr/>
          </p:nvSpPr>
          <p:spPr>
            <a:xfrm>
              <a:off x="1123761" y="1417267"/>
              <a:ext cx="35242" cy="38195"/>
            </a:xfrm>
            <a:custGeom>
              <a:avLst/>
              <a:gdLst>
                <a:gd name="connsiteX0" fmla="*/ 23813 w 35242"/>
                <a:gd name="connsiteY0" fmla="*/ 25146 h 38195"/>
                <a:gd name="connsiteX1" fmla="*/ 12668 w 35242"/>
                <a:gd name="connsiteY1" fmla="*/ 16859 h 38195"/>
                <a:gd name="connsiteX2" fmla="*/ 3810 w 35242"/>
                <a:gd name="connsiteY2" fmla="*/ 22669 h 38195"/>
                <a:gd name="connsiteX3" fmla="*/ 0 w 35242"/>
                <a:gd name="connsiteY3" fmla="*/ 19812 h 38195"/>
                <a:gd name="connsiteX4" fmla="*/ 31052 w 35242"/>
                <a:gd name="connsiteY4" fmla="*/ 0 h 38195"/>
                <a:gd name="connsiteX5" fmla="*/ 35243 w 35242"/>
                <a:gd name="connsiteY5" fmla="*/ 3239 h 38195"/>
                <a:gd name="connsiteX6" fmla="*/ 24575 w 35242"/>
                <a:gd name="connsiteY6" fmla="*/ 38195 h 38195"/>
                <a:gd name="connsiteX7" fmla="*/ 20574 w 35242"/>
                <a:gd name="connsiteY7" fmla="*/ 35147 h 38195"/>
                <a:gd name="connsiteX8" fmla="*/ 16288 w 35242"/>
                <a:gd name="connsiteY8" fmla="*/ 14383 h 38195"/>
                <a:gd name="connsiteX9" fmla="*/ 24956 w 35242"/>
                <a:gd name="connsiteY9" fmla="*/ 20860 h 38195"/>
                <a:gd name="connsiteX10" fmla="*/ 30004 w 35242"/>
                <a:gd name="connsiteY10" fmla="*/ 5620 h 38195"/>
                <a:gd name="connsiteX11" fmla="*/ 30004 w 35242"/>
                <a:gd name="connsiteY11" fmla="*/ 5620 h 38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5242" h="38195">
                  <a:moveTo>
                    <a:pt x="23813" y="25146"/>
                  </a:moveTo>
                  <a:lnTo>
                    <a:pt x="12668" y="16859"/>
                  </a:lnTo>
                  <a:lnTo>
                    <a:pt x="3810" y="22669"/>
                  </a:lnTo>
                  <a:lnTo>
                    <a:pt x="0" y="19812"/>
                  </a:lnTo>
                  <a:lnTo>
                    <a:pt x="31052" y="0"/>
                  </a:lnTo>
                  <a:lnTo>
                    <a:pt x="35243" y="3239"/>
                  </a:lnTo>
                  <a:lnTo>
                    <a:pt x="24575" y="38195"/>
                  </a:lnTo>
                  <a:lnTo>
                    <a:pt x="20574" y="35147"/>
                  </a:lnTo>
                  <a:close/>
                  <a:moveTo>
                    <a:pt x="16288" y="14383"/>
                  </a:moveTo>
                  <a:lnTo>
                    <a:pt x="24956" y="20860"/>
                  </a:lnTo>
                  <a:lnTo>
                    <a:pt x="30004" y="5620"/>
                  </a:lnTo>
                  <a:lnTo>
                    <a:pt x="30004" y="5620"/>
                  </a:lnTo>
                  <a:close/>
                </a:path>
              </a:pathLst>
            </a:custGeom>
            <a:grpFill/>
            <a:ln w="9525" cap="flat">
              <a:noFill/>
              <a:prstDash val="solid"/>
              <a:miter/>
            </a:ln>
          </p:spPr>
          <p:txBody>
            <a:bodyPr rtlCol="0" anchor="ctr"/>
            <a:lstStyle/>
            <a:p>
              <a:endParaRPr lang="zh-CN" altLang="en-US"/>
            </a:p>
          </p:txBody>
        </p:sp>
        <p:sp>
          <p:nvSpPr>
            <p:cNvPr id="461" name="任意多边形: 形状 460"/>
            <p:cNvSpPr/>
            <p:nvPr/>
          </p:nvSpPr>
          <p:spPr>
            <a:xfrm>
              <a:off x="1159956" y="1427364"/>
              <a:ext cx="31718" cy="37338"/>
            </a:xfrm>
            <a:custGeom>
              <a:avLst/>
              <a:gdLst>
                <a:gd name="connsiteX0" fmla="*/ 6191 w 31718"/>
                <a:gd name="connsiteY0" fmla="*/ 3334 h 37338"/>
                <a:gd name="connsiteX1" fmla="*/ 8287 w 31718"/>
                <a:gd name="connsiteY1" fmla="*/ 0 h 37338"/>
                <a:gd name="connsiteX2" fmla="*/ 31718 w 31718"/>
                <a:gd name="connsiteY2" fmla="*/ 15050 h 37338"/>
                <a:gd name="connsiteX3" fmla="*/ 29813 w 31718"/>
                <a:gd name="connsiteY3" fmla="*/ 18383 h 37338"/>
                <a:gd name="connsiteX4" fmla="*/ 20288 w 31718"/>
                <a:gd name="connsiteY4" fmla="*/ 11716 h 37338"/>
                <a:gd name="connsiteX5" fmla="*/ 3810 w 31718"/>
                <a:gd name="connsiteY5" fmla="*/ 37338 h 37338"/>
                <a:gd name="connsiteX6" fmla="*/ 0 w 31718"/>
                <a:gd name="connsiteY6" fmla="*/ 34862 h 37338"/>
                <a:gd name="connsiteX7" fmla="*/ 16478 w 31718"/>
                <a:gd name="connsiteY7" fmla="*/ 9239 h 37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718" h="37338">
                  <a:moveTo>
                    <a:pt x="6191" y="3334"/>
                  </a:moveTo>
                  <a:lnTo>
                    <a:pt x="8287" y="0"/>
                  </a:lnTo>
                  <a:lnTo>
                    <a:pt x="31718" y="15050"/>
                  </a:lnTo>
                  <a:lnTo>
                    <a:pt x="29813" y="18383"/>
                  </a:lnTo>
                  <a:lnTo>
                    <a:pt x="20288" y="11716"/>
                  </a:lnTo>
                  <a:lnTo>
                    <a:pt x="3810" y="37338"/>
                  </a:lnTo>
                  <a:lnTo>
                    <a:pt x="0" y="34862"/>
                  </a:lnTo>
                  <a:lnTo>
                    <a:pt x="16478" y="9239"/>
                  </a:lnTo>
                  <a:close/>
                </a:path>
              </a:pathLst>
            </a:custGeom>
            <a:grpFill/>
            <a:ln w="9525" cap="flat">
              <a:noFill/>
              <a:prstDash val="solid"/>
              <a:miter/>
            </a:ln>
          </p:spPr>
          <p:txBody>
            <a:bodyPr rtlCol="0" anchor="ctr"/>
            <a:lstStyle/>
            <a:p>
              <a:endParaRPr lang="zh-CN" altLang="en-US"/>
            </a:p>
          </p:txBody>
        </p:sp>
        <p:sp>
          <p:nvSpPr>
            <p:cNvPr id="462" name="任意多边形: 形状 461"/>
            <p:cNvSpPr/>
            <p:nvPr/>
          </p:nvSpPr>
          <p:spPr>
            <a:xfrm>
              <a:off x="1177292" y="1443747"/>
              <a:ext cx="21240" cy="32194"/>
            </a:xfrm>
            <a:custGeom>
              <a:avLst/>
              <a:gdLst>
                <a:gd name="connsiteX0" fmla="*/ 21241 w 21240"/>
                <a:gd name="connsiteY0" fmla="*/ 2381 h 32194"/>
                <a:gd name="connsiteX1" fmla="*/ 4001 w 21240"/>
                <a:gd name="connsiteY1" fmla="*/ 32195 h 32194"/>
                <a:gd name="connsiteX2" fmla="*/ 0 w 21240"/>
                <a:gd name="connsiteY2" fmla="*/ 29813 h 32194"/>
                <a:gd name="connsiteX3" fmla="*/ 17145 w 21240"/>
                <a:gd name="connsiteY3" fmla="*/ 0 h 32194"/>
              </a:gdLst>
              <a:ahLst/>
              <a:cxnLst>
                <a:cxn ang="0">
                  <a:pos x="connsiteX0" y="connsiteY0"/>
                </a:cxn>
                <a:cxn ang="0">
                  <a:pos x="connsiteX1" y="connsiteY1"/>
                </a:cxn>
                <a:cxn ang="0">
                  <a:pos x="connsiteX2" y="connsiteY2"/>
                </a:cxn>
                <a:cxn ang="0">
                  <a:pos x="connsiteX3" y="connsiteY3"/>
                </a:cxn>
              </a:cxnLst>
              <a:rect l="l" t="t" r="r" b="b"/>
              <a:pathLst>
                <a:path w="21240" h="32194">
                  <a:moveTo>
                    <a:pt x="21241" y="2381"/>
                  </a:moveTo>
                  <a:lnTo>
                    <a:pt x="4001" y="32195"/>
                  </a:lnTo>
                  <a:lnTo>
                    <a:pt x="0" y="29813"/>
                  </a:lnTo>
                  <a:lnTo>
                    <a:pt x="17145" y="0"/>
                  </a:lnTo>
                  <a:close/>
                </a:path>
              </a:pathLst>
            </a:custGeom>
            <a:grpFill/>
            <a:ln w="9525" cap="flat">
              <a:noFill/>
              <a:prstDash val="solid"/>
              <a:miter/>
            </a:ln>
          </p:spPr>
          <p:txBody>
            <a:bodyPr rtlCol="0" anchor="ctr"/>
            <a:lstStyle/>
            <a:p>
              <a:endParaRPr lang="zh-CN" altLang="en-US"/>
            </a:p>
          </p:txBody>
        </p:sp>
        <p:sp>
          <p:nvSpPr>
            <p:cNvPr id="463" name="任意多边形: 形状 462"/>
            <p:cNvSpPr/>
            <p:nvPr/>
          </p:nvSpPr>
          <p:spPr>
            <a:xfrm>
              <a:off x="1192933" y="1453424"/>
              <a:ext cx="34078" cy="33914"/>
            </a:xfrm>
            <a:custGeom>
              <a:avLst/>
              <a:gdLst>
                <a:gd name="connsiteX0" fmla="*/ 31507 w 34078"/>
                <a:gd name="connsiteY0" fmla="*/ 25660 h 33914"/>
                <a:gd name="connsiteX1" fmla="*/ 8254 w 34078"/>
                <a:gd name="connsiteY1" fmla="*/ 31507 h 33914"/>
                <a:gd name="connsiteX2" fmla="*/ 2407 w 34078"/>
                <a:gd name="connsiteY2" fmla="*/ 8254 h 33914"/>
                <a:gd name="connsiteX3" fmla="*/ 24649 w 34078"/>
                <a:gd name="connsiteY3" fmla="*/ 1848 h 33914"/>
                <a:gd name="connsiteX4" fmla="*/ 32453 w 34078"/>
                <a:gd name="connsiteY4" fmla="*/ 23949 h 33914"/>
                <a:gd name="connsiteX5" fmla="*/ 31507 w 34078"/>
                <a:gd name="connsiteY5" fmla="*/ 25660 h 33914"/>
                <a:gd name="connsiteX6" fmla="*/ 27221 w 34078"/>
                <a:gd name="connsiteY6" fmla="*/ 23755 h 33914"/>
                <a:gd name="connsiteX7" fmla="*/ 22935 w 34078"/>
                <a:gd name="connsiteY7" fmla="*/ 5563 h 33914"/>
                <a:gd name="connsiteX8" fmla="*/ 5694 w 34078"/>
                <a:gd name="connsiteY8" fmla="*/ 12897 h 33914"/>
                <a:gd name="connsiteX9" fmla="*/ 8820 w 34078"/>
                <a:gd name="connsiteY9" fmla="*/ 29853 h 33914"/>
                <a:gd name="connsiteX10" fmla="*/ 10266 w 34078"/>
                <a:gd name="connsiteY10" fmla="*/ 30709 h 33914"/>
                <a:gd name="connsiteX11" fmla="*/ 26766 w 34078"/>
                <a:gd name="connsiteY11" fmla="*/ 24843 h 33914"/>
                <a:gd name="connsiteX12" fmla="*/ 27221 w 34078"/>
                <a:gd name="connsiteY12" fmla="*/ 23755 h 33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078" h="33914">
                  <a:moveTo>
                    <a:pt x="31507" y="25660"/>
                  </a:moveTo>
                  <a:cubicBezTo>
                    <a:pt x="26701" y="33696"/>
                    <a:pt x="16290" y="36314"/>
                    <a:pt x="8254" y="31507"/>
                  </a:cubicBezTo>
                  <a:cubicBezTo>
                    <a:pt x="218" y="26700"/>
                    <a:pt x="-2400" y="16290"/>
                    <a:pt x="2407" y="8254"/>
                  </a:cubicBezTo>
                  <a:cubicBezTo>
                    <a:pt x="6984" y="602"/>
                    <a:pt x="16704" y="-2197"/>
                    <a:pt x="24649" y="1848"/>
                  </a:cubicBezTo>
                  <a:cubicBezTo>
                    <a:pt x="32907" y="5796"/>
                    <a:pt x="36401" y="15691"/>
                    <a:pt x="32453" y="23949"/>
                  </a:cubicBezTo>
                  <a:cubicBezTo>
                    <a:pt x="32172" y="24538"/>
                    <a:pt x="31856" y="25109"/>
                    <a:pt x="31507" y="25660"/>
                  </a:cubicBezTo>
                  <a:close/>
                  <a:moveTo>
                    <a:pt x="27221" y="23755"/>
                  </a:moveTo>
                  <a:cubicBezTo>
                    <a:pt x="30840" y="15373"/>
                    <a:pt x="29412" y="9373"/>
                    <a:pt x="22935" y="5563"/>
                  </a:cubicBezTo>
                  <a:cubicBezTo>
                    <a:pt x="16458" y="1753"/>
                    <a:pt x="10171" y="4896"/>
                    <a:pt x="5694" y="12897"/>
                  </a:cubicBezTo>
                  <a:cubicBezTo>
                    <a:pt x="1875" y="18443"/>
                    <a:pt x="3275" y="26034"/>
                    <a:pt x="8820" y="29853"/>
                  </a:cubicBezTo>
                  <a:cubicBezTo>
                    <a:pt x="9282" y="30171"/>
                    <a:pt x="9765" y="30457"/>
                    <a:pt x="10266" y="30709"/>
                  </a:cubicBezTo>
                  <a:cubicBezTo>
                    <a:pt x="16443" y="33645"/>
                    <a:pt x="23830" y="31019"/>
                    <a:pt x="26766" y="24843"/>
                  </a:cubicBezTo>
                  <a:cubicBezTo>
                    <a:pt x="26935" y="24488"/>
                    <a:pt x="27087" y="24125"/>
                    <a:pt x="27221" y="23755"/>
                  </a:cubicBezTo>
                  <a:close/>
                </a:path>
              </a:pathLst>
            </a:custGeom>
            <a:grpFill/>
            <a:ln w="9525" cap="flat">
              <a:noFill/>
              <a:prstDash val="solid"/>
              <a:miter/>
            </a:ln>
          </p:spPr>
          <p:txBody>
            <a:bodyPr rtlCol="0" anchor="ctr"/>
            <a:lstStyle/>
            <a:p>
              <a:endParaRPr lang="zh-CN" altLang="en-US"/>
            </a:p>
          </p:txBody>
        </p:sp>
        <p:sp>
          <p:nvSpPr>
            <p:cNvPr id="464" name="任意多边形: 形状 463"/>
            <p:cNvSpPr/>
            <p:nvPr/>
          </p:nvSpPr>
          <p:spPr>
            <a:xfrm>
              <a:off x="1222821" y="1464892"/>
              <a:ext cx="37814" cy="42100"/>
            </a:xfrm>
            <a:custGeom>
              <a:avLst/>
              <a:gdLst>
                <a:gd name="connsiteX0" fmla="*/ 23146 w 37814"/>
                <a:gd name="connsiteY0" fmla="*/ 34290 h 42100"/>
                <a:gd name="connsiteX1" fmla="*/ 33623 w 37814"/>
                <a:gd name="connsiteY1" fmla="*/ 8382 h 42100"/>
                <a:gd name="connsiteX2" fmla="*/ 37814 w 37814"/>
                <a:gd name="connsiteY2" fmla="*/ 10096 h 42100"/>
                <a:gd name="connsiteX3" fmla="*/ 24955 w 37814"/>
                <a:gd name="connsiteY3" fmla="*/ 42100 h 42100"/>
                <a:gd name="connsiteX4" fmla="*/ 20098 w 37814"/>
                <a:gd name="connsiteY4" fmla="*/ 40100 h 42100"/>
                <a:gd name="connsiteX5" fmla="*/ 14573 w 37814"/>
                <a:gd name="connsiteY5" fmla="*/ 7715 h 42100"/>
                <a:gd name="connsiteX6" fmla="*/ 14573 w 37814"/>
                <a:gd name="connsiteY6" fmla="*/ 7715 h 42100"/>
                <a:gd name="connsiteX7" fmla="*/ 4191 w 37814"/>
                <a:gd name="connsiteY7" fmla="*/ 33623 h 42100"/>
                <a:gd name="connsiteX8" fmla="*/ 0 w 37814"/>
                <a:gd name="connsiteY8" fmla="*/ 31909 h 42100"/>
                <a:gd name="connsiteX9" fmla="*/ 12764 w 37814"/>
                <a:gd name="connsiteY9" fmla="*/ 0 h 42100"/>
                <a:gd name="connsiteX10" fmla="*/ 18002 w 37814"/>
                <a:gd name="connsiteY10" fmla="*/ 2096 h 42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814" h="42100">
                  <a:moveTo>
                    <a:pt x="23146" y="34290"/>
                  </a:moveTo>
                  <a:lnTo>
                    <a:pt x="33623" y="8382"/>
                  </a:lnTo>
                  <a:lnTo>
                    <a:pt x="37814" y="10096"/>
                  </a:lnTo>
                  <a:lnTo>
                    <a:pt x="24955" y="42100"/>
                  </a:lnTo>
                  <a:lnTo>
                    <a:pt x="20098" y="40100"/>
                  </a:lnTo>
                  <a:lnTo>
                    <a:pt x="14573" y="7715"/>
                  </a:lnTo>
                  <a:lnTo>
                    <a:pt x="14573" y="7715"/>
                  </a:lnTo>
                  <a:lnTo>
                    <a:pt x="4191" y="33623"/>
                  </a:lnTo>
                  <a:lnTo>
                    <a:pt x="0" y="31909"/>
                  </a:lnTo>
                  <a:lnTo>
                    <a:pt x="12764" y="0"/>
                  </a:lnTo>
                  <a:lnTo>
                    <a:pt x="18002" y="2096"/>
                  </a:lnTo>
                  <a:close/>
                </a:path>
              </a:pathLst>
            </a:custGeom>
            <a:grpFill/>
            <a:ln w="9525" cap="flat">
              <a:noFill/>
              <a:prstDash val="solid"/>
              <a:miter/>
            </a:ln>
          </p:spPr>
          <p:txBody>
            <a:bodyPr rtlCol="0" anchor="ctr"/>
            <a:lstStyle/>
            <a:p>
              <a:endParaRPr lang="zh-CN" altLang="en-US"/>
            </a:p>
          </p:txBody>
        </p:sp>
        <p:sp>
          <p:nvSpPr>
            <p:cNvPr id="465" name="任意多边形: 形状 464"/>
            <p:cNvSpPr/>
            <p:nvPr/>
          </p:nvSpPr>
          <p:spPr>
            <a:xfrm>
              <a:off x="1267377" y="1482260"/>
              <a:ext cx="30946" cy="36071"/>
            </a:xfrm>
            <a:custGeom>
              <a:avLst/>
              <a:gdLst>
                <a:gd name="connsiteX0" fmla="*/ 30501 w 30946"/>
                <a:gd name="connsiteY0" fmla="*/ 14541 h 36071"/>
                <a:gd name="connsiteX1" fmla="*/ 26310 w 30946"/>
                <a:gd name="connsiteY1" fmla="*/ 13398 h 36071"/>
                <a:gd name="connsiteX2" fmla="*/ 19928 w 30946"/>
                <a:gd name="connsiteY2" fmla="*/ 3873 h 36071"/>
                <a:gd name="connsiteX3" fmla="*/ 10403 w 30946"/>
                <a:gd name="connsiteY3" fmla="*/ 7588 h 36071"/>
                <a:gd name="connsiteX4" fmla="*/ 13091 w 30946"/>
                <a:gd name="connsiteY4" fmla="*/ 12871 h 36071"/>
                <a:gd name="connsiteX5" fmla="*/ 13261 w 30946"/>
                <a:gd name="connsiteY5" fmla="*/ 12922 h 36071"/>
                <a:gd name="connsiteX6" fmla="*/ 22024 w 30946"/>
                <a:gd name="connsiteY6" fmla="*/ 17780 h 36071"/>
                <a:gd name="connsiteX7" fmla="*/ 27167 w 30946"/>
                <a:gd name="connsiteY7" fmla="*/ 29305 h 36071"/>
                <a:gd name="connsiteX8" fmla="*/ 11451 w 30946"/>
                <a:gd name="connsiteY8" fmla="*/ 35211 h 36071"/>
                <a:gd name="connsiteX9" fmla="*/ 1926 w 30946"/>
                <a:gd name="connsiteY9" fmla="*/ 29496 h 36071"/>
                <a:gd name="connsiteX10" fmla="*/ 783 w 30946"/>
                <a:gd name="connsiteY10" fmla="*/ 19971 h 36071"/>
                <a:gd name="connsiteX11" fmla="*/ 5165 w 30946"/>
                <a:gd name="connsiteY11" fmla="*/ 21209 h 36071"/>
                <a:gd name="connsiteX12" fmla="*/ 12023 w 30946"/>
                <a:gd name="connsiteY12" fmla="*/ 31591 h 36071"/>
                <a:gd name="connsiteX13" fmla="*/ 22500 w 30946"/>
                <a:gd name="connsiteY13" fmla="*/ 28448 h 36071"/>
                <a:gd name="connsiteX14" fmla="*/ 17642 w 30946"/>
                <a:gd name="connsiteY14" fmla="*/ 20637 h 36071"/>
                <a:gd name="connsiteX15" fmla="*/ 11165 w 30946"/>
                <a:gd name="connsiteY15" fmla="*/ 17208 h 36071"/>
                <a:gd name="connsiteX16" fmla="*/ 6308 w 30946"/>
                <a:gd name="connsiteY16" fmla="*/ 7683 h 36071"/>
                <a:gd name="connsiteX17" fmla="*/ 19369 w 30946"/>
                <a:gd name="connsiteY17" fmla="*/ 406 h 36071"/>
                <a:gd name="connsiteX18" fmla="*/ 20786 w 30946"/>
                <a:gd name="connsiteY18" fmla="*/ 920 h 36071"/>
                <a:gd name="connsiteX19" fmla="*/ 30501 w 30946"/>
                <a:gd name="connsiteY19" fmla="*/ 14541 h 36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0946" h="36071">
                  <a:moveTo>
                    <a:pt x="30501" y="14541"/>
                  </a:moveTo>
                  <a:lnTo>
                    <a:pt x="26310" y="13398"/>
                  </a:lnTo>
                  <a:cubicBezTo>
                    <a:pt x="27263" y="9112"/>
                    <a:pt x="25167" y="6064"/>
                    <a:pt x="19928" y="3873"/>
                  </a:cubicBezTo>
                  <a:cubicBezTo>
                    <a:pt x="14690" y="1682"/>
                    <a:pt x="11927" y="3873"/>
                    <a:pt x="10403" y="7588"/>
                  </a:cubicBezTo>
                  <a:cubicBezTo>
                    <a:pt x="9687" y="9789"/>
                    <a:pt x="10890" y="12154"/>
                    <a:pt x="13091" y="12871"/>
                  </a:cubicBezTo>
                  <a:cubicBezTo>
                    <a:pt x="13147" y="12889"/>
                    <a:pt x="13204" y="12906"/>
                    <a:pt x="13261" y="12922"/>
                  </a:cubicBezTo>
                  <a:lnTo>
                    <a:pt x="22024" y="17780"/>
                  </a:lnTo>
                  <a:cubicBezTo>
                    <a:pt x="26615" y="19555"/>
                    <a:pt x="28912" y="24702"/>
                    <a:pt x="27167" y="29305"/>
                  </a:cubicBezTo>
                  <a:cubicBezTo>
                    <a:pt x="25262" y="35401"/>
                    <a:pt x="20024" y="37401"/>
                    <a:pt x="11451" y="35211"/>
                  </a:cubicBezTo>
                  <a:cubicBezTo>
                    <a:pt x="7628" y="34689"/>
                    <a:pt x="4185" y="32624"/>
                    <a:pt x="1926" y="29496"/>
                  </a:cubicBezTo>
                  <a:cubicBezTo>
                    <a:pt x="-143" y="26758"/>
                    <a:pt x="-579" y="23120"/>
                    <a:pt x="783" y="19971"/>
                  </a:cubicBezTo>
                  <a:lnTo>
                    <a:pt x="5165" y="21209"/>
                  </a:lnTo>
                  <a:cubicBezTo>
                    <a:pt x="3831" y="26257"/>
                    <a:pt x="6117" y="29781"/>
                    <a:pt x="12023" y="31591"/>
                  </a:cubicBezTo>
                  <a:cubicBezTo>
                    <a:pt x="17928" y="33401"/>
                    <a:pt x="21548" y="31591"/>
                    <a:pt x="22500" y="28448"/>
                  </a:cubicBezTo>
                  <a:cubicBezTo>
                    <a:pt x="23453" y="25304"/>
                    <a:pt x="22405" y="23495"/>
                    <a:pt x="17642" y="20637"/>
                  </a:cubicBezTo>
                  <a:lnTo>
                    <a:pt x="11165" y="17208"/>
                  </a:lnTo>
                  <a:cubicBezTo>
                    <a:pt x="7468" y="15612"/>
                    <a:pt x="5429" y="11613"/>
                    <a:pt x="6308" y="7683"/>
                  </a:cubicBezTo>
                  <a:cubicBezTo>
                    <a:pt x="7905" y="2067"/>
                    <a:pt x="13753" y="-1191"/>
                    <a:pt x="19369" y="406"/>
                  </a:cubicBezTo>
                  <a:cubicBezTo>
                    <a:pt x="19853" y="544"/>
                    <a:pt x="20326" y="716"/>
                    <a:pt x="20786" y="920"/>
                  </a:cubicBezTo>
                  <a:cubicBezTo>
                    <a:pt x="28977" y="2730"/>
                    <a:pt x="32216" y="7493"/>
                    <a:pt x="30501" y="14541"/>
                  </a:cubicBezTo>
                  <a:close/>
                </a:path>
              </a:pathLst>
            </a:custGeom>
            <a:grpFill/>
            <a:ln w="9525" cap="flat">
              <a:noFill/>
              <a:prstDash val="solid"/>
              <a:miter/>
            </a:ln>
          </p:spPr>
          <p:txBody>
            <a:bodyPr rtlCol="0" anchor="ctr"/>
            <a:lstStyle/>
            <a:p>
              <a:endParaRPr lang="zh-CN" altLang="en-US"/>
            </a:p>
          </p:txBody>
        </p:sp>
        <p:sp>
          <p:nvSpPr>
            <p:cNvPr id="466" name="任意多边形: 形状 465"/>
            <p:cNvSpPr/>
            <p:nvPr/>
          </p:nvSpPr>
          <p:spPr>
            <a:xfrm>
              <a:off x="1299479" y="1490028"/>
              <a:ext cx="31672" cy="35867"/>
            </a:xfrm>
            <a:custGeom>
              <a:avLst/>
              <a:gdLst>
                <a:gd name="connsiteX0" fmla="*/ 31642 w 31672"/>
                <a:gd name="connsiteY0" fmla="*/ 14012 h 35867"/>
                <a:gd name="connsiteX1" fmla="*/ 27165 w 31672"/>
                <a:gd name="connsiteY1" fmla="*/ 13060 h 35867"/>
                <a:gd name="connsiteX2" fmla="*/ 19164 w 31672"/>
                <a:gd name="connsiteY2" fmla="*/ 4106 h 35867"/>
                <a:gd name="connsiteX3" fmla="*/ 5353 w 31672"/>
                <a:gd name="connsiteY3" fmla="*/ 15536 h 35867"/>
                <a:gd name="connsiteX4" fmla="*/ 13735 w 31672"/>
                <a:gd name="connsiteY4" fmla="*/ 31824 h 35867"/>
                <a:gd name="connsiteX5" fmla="*/ 25260 w 31672"/>
                <a:gd name="connsiteY5" fmla="*/ 24394 h 35867"/>
                <a:gd name="connsiteX6" fmla="*/ 29642 w 31672"/>
                <a:gd name="connsiteY6" fmla="*/ 25252 h 35867"/>
                <a:gd name="connsiteX7" fmla="*/ 12329 w 31672"/>
                <a:gd name="connsiteY7" fmla="*/ 35405 h 35867"/>
                <a:gd name="connsiteX8" fmla="*/ 12116 w 31672"/>
                <a:gd name="connsiteY8" fmla="*/ 35348 h 35867"/>
                <a:gd name="connsiteX9" fmla="*/ 495 w 31672"/>
                <a:gd name="connsiteY9" fmla="*/ 14774 h 35867"/>
                <a:gd name="connsiteX10" fmla="*/ 19545 w 31672"/>
                <a:gd name="connsiteY10" fmla="*/ 296 h 35867"/>
                <a:gd name="connsiteX11" fmla="*/ 31651 w 31672"/>
                <a:gd name="connsiteY11" fmla="*/ 13866 h 35867"/>
                <a:gd name="connsiteX12" fmla="*/ 31642 w 31672"/>
                <a:gd name="connsiteY12" fmla="*/ 14012 h 35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672" h="35867">
                  <a:moveTo>
                    <a:pt x="31642" y="14012"/>
                  </a:moveTo>
                  <a:lnTo>
                    <a:pt x="27165" y="13060"/>
                  </a:lnTo>
                  <a:cubicBezTo>
                    <a:pt x="26952" y="8558"/>
                    <a:pt x="23613" y="4822"/>
                    <a:pt x="19164" y="4106"/>
                  </a:cubicBezTo>
                  <a:cubicBezTo>
                    <a:pt x="12020" y="3058"/>
                    <a:pt x="7353" y="6868"/>
                    <a:pt x="5353" y="15536"/>
                  </a:cubicBezTo>
                  <a:cubicBezTo>
                    <a:pt x="3353" y="24204"/>
                    <a:pt x="6305" y="30300"/>
                    <a:pt x="13735" y="31824"/>
                  </a:cubicBezTo>
                  <a:cubicBezTo>
                    <a:pt x="18974" y="32776"/>
                    <a:pt x="22784" y="30300"/>
                    <a:pt x="25260" y="24394"/>
                  </a:cubicBezTo>
                  <a:lnTo>
                    <a:pt x="29642" y="25252"/>
                  </a:lnTo>
                  <a:cubicBezTo>
                    <a:pt x="27665" y="32836"/>
                    <a:pt x="19913" y="37382"/>
                    <a:pt x="12329" y="35405"/>
                  </a:cubicBezTo>
                  <a:cubicBezTo>
                    <a:pt x="12258" y="35387"/>
                    <a:pt x="12187" y="35368"/>
                    <a:pt x="12116" y="35348"/>
                  </a:cubicBezTo>
                  <a:cubicBezTo>
                    <a:pt x="2591" y="32967"/>
                    <a:pt x="-1505" y="25823"/>
                    <a:pt x="495" y="14774"/>
                  </a:cubicBezTo>
                  <a:cubicBezTo>
                    <a:pt x="2495" y="3725"/>
                    <a:pt x="10020" y="-1323"/>
                    <a:pt x="19545" y="296"/>
                  </a:cubicBezTo>
                  <a:cubicBezTo>
                    <a:pt x="26635" y="700"/>
                    <a:pt x="32055" y="6776"/>
                    <a:pt x="31651" y="13866"/>
                  </a:cubicBezTo>
                  <a:cubicBezTo>
                    <a:pt x="31648" y="13915"/>
                    <a:pt x="31645" y="13963"/>
                    <a:pt x="31642" y="14012"/>
                  </a:cubicBezTo>
                  <a:close/>
                </a:path>
              </a:pathLst>
            </a:custGeom>
            <a:grpFill/>
            <a:ln w="9525" cap="flat">
              <a:noFill/>
              <a:prstDash val="solid"/>
              <a:miter/>
            </a:ln>
          </p:spPr>
          <p:txBody>
            <a:bodyPr rtlCol="0" anchor="ctr"/>
            <a:lstStyle/>
            <a:p>
              <a:endParaRPr lang="zh-CN" altLang="en-US"/>
            </a:p>
          </p:txBody>
        </p:sp>
        <p:sp>
          <p:nvSpPr>
            <p:cNvPr id="467" name="任意多边形: 形状 466"/>
            <p:cNvSpPr/>
            <p:nvPr/>
          </p:nvSpPr>
          <p:spPr>
            <a:xfrm>
              <a:off x="1332645" y="1494515"/>
              <a:ext cx="9525" cy="34766"/>
            </a:xfrm>
            <a:custGeom>
              <a:avLst/>
              <a:gdLst>
                <a:gd name="connsiteX0" fmla="*/ 9525 w 9525"/>
                <a:gd name="connsiteY0" fmla="*/ 667 h 34766"/>
                <a:gd name="connsiteX1" fmla="*/ 4572 w 9525"/>
                <a:gd name="connsiteY1" fmla="*/ 34766 h 34766"/>
                <a:gd name="connsiteX2" fmla="*/ 0 w 9525"/>
                <a:gd name="connsiteY2" fmla="*/ 34100 h 34766"/>
                <a:gd name="connsiteX3" fmla="*/ 5048 w 9525"/>
                <a:gd name="connsiteY3" fmla="*/ 0 h 34766"/>
              </a:gdLst>
              <a:ahLst/>
              <a:cxnLst>
                <a:cxn ang="0">
                  <a:pos x="connsiteX0" y="connsiteY0"/>
                </a:cxn>
                <a:cxn ang="0">
                  <a:pos x="connsiteX1" y="connsiteY1"/>
                </a:cxn>
                <a:cxn ang="0">
                  <a:pos x="connsiteX2" y="connsiteY2"/>
                </a:cxn>
                <a:cxn ang="0">
                  <a:pos x="connsiteX3" y="connsiteY3"/>
                </a:cxn>
              </a:cxnLst>
              <a:rect l="l" t="t" r="r" b="b"/>
              <a:pathLst>
                <a:path w="9525" h="34766">
                  <a:moveTo>
                    <a:pt x="9525" y="667"/>
                  </a:moveTo>
                  <a:lnTo>
                    <a:pt x="4572" y="34766"/>
                  </a:lnTo>
                  <a:lnTo>
                    <a:pt x="0" y="34100"/>
                  </a:lnTo>
                  <a:lnTo>
                    <a:pt x="5048" y="0"/>
                  </a:lnTo>
                  <a:close/>
                </a:path>
              </a:pathLst>
            </a:custGeom>
            <a:grpFill/>
            <a:ln w="9525" cap="flat">
              <a:noFill/>
              <a:prstDash val="solid"/>
              <a:miter/>
            </a:ln>
          </p:spPr>
          <p:txBody>
            <a:bodyPr rtlCol="0" anchor="ctr"/>
            <a:lstStyle/>
            <a:p>
              <a:endParaRPr lang="zh-CN" altLang="en-US"/>
            </a:p>
          </p:txBody>
        </p:sp>
        <p:sp>
          <p:nvSpPr>
            <p:cNvPr id="468" name="任意多边形: 形状 467"/>
            <p:cNvSpPr/>
            <p:nvPr/>
          </p:nvSpPr>
          <p:spPr>
            <a:xfrm>
              <a:off x="1346075" y="1496230"/>
              <a:ext cx="28098" cy="36671"/>
            </a:xfrm>
            <a:custGeom>
              <a:avLst/>
              <a:gdLst>
                <a:gd name="connsiteX0" fmla="*/ 25241 w 28098"/>
                <a:gd name="connsiteY0" fmla="*/ 32575 h 36671"/>
                <a:gd name="connsiteX1" fmla="*/ 25241 w 28098"/>
                <a:gd name="connsiteY1" fmla="*/ 36671 h 36671"/>
                <a:gd name="connsiteX2" fmla="*/ 0 w 28098"/>
                <a:gd name="connsiteY2" fmla="*/ 34290 h 36671"/>
                <a:gd name="connsiteX3" fmla="*/ 3239 w 28098"/>
                <a:gd name="connsiteY3" fmla="*/ 0 h 36671"/>
                <a:gd name="connsiteX4" fmla="*/ 28099 w 28098"/>
                <a:gd name="connsiteY4" fmla="*/ 2381 h 36671"/>
                <a:gd name="connsiteX5" fmla="*/ 28099 w 28098"/>
                <a:gd name="connsiteY5" fmla="*/ 6287 h 36671"/>
                <a:gd name="connsiteX6" fmla="*/ 7810 w 28098"/>
                <a:gd name="connsiteY6" fmla="*/ 4381 h 36671"/>
                <a:gd name="connsiteX7" fmla="*/ 6763 w 28098"/>
                <a:gd name="connsiteY7" fmla="*/ 15050 h 36671"/>
                <a:gd name="connsiteX8" fmla="*/ 25813 w 28098"/>
                <a:gd name="connsiteY8" fmla="*/ 16859 h 36671"/>
                <a:gd name="connsiteX9" fmla="*/ 25813 w 28098"/>
                <a:gd name="connsiteY9" fmla="*/ 20955 h 36671"/>
                <a:gd name="connsiteX10" fmla="*/ 5620 w 28098"/>
                <a:gd name="connsiteY10" fmla="*/ 19050 h 36671"/>
                <a:gd name="connsiteX11" fmla="*/ 4572 w 28098"/>
                <a:gd name="connsiteY11" fmla="*/ 30480 h 36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098" h="36671">
                  <a:moveTo>
                    <a:pt x="25241" y="32575"/>
                  </a:moveTo>
                  <a:lnTo>
                    <a:pt x="25241" y="36671"/>
                  </a:lnTo>
                  <a:lnTo>
                    <a:pt x="0" y="34290"/>
                  </a:lnTo>
                  <a:lnTo>
                    <a:pt x="3239" y="0"/>
                  </a:lnTo>
                  <a:lnTo>
                    <a:pt x="28099" y="2381"/>
                  </a:lnTo>
                  <a:lnTo>
                    <a:pt x="28099" y="6287"/>
                  </a:lnTo>
                  <a:lnTo>
                    <a:pt x="7810" y="4381"/>
                  </a:lnTo>
                  <a:lnTo>
                    <a:pt x="6763" y="15050"/>
                  </a:lnTo>
                  <a:lnTo>
                    <a:pt x="25813" y="16859"/>
                  </a:lnTo>
                  <a:lnTo>
                    <a:pt x="25813" y="20955"/>
                  </a:lnTo>
                  <a:lnTo>
                    <a:pt x="5620" y="19050"/>
                  </a:lnTo>
                  <a:lnTo>
                    <a:pt x="4572" y="30480"/>
                  </a:lnTo>
                  <a:close/>
                </a:path>
              </a:pathLst>
            </a:custGeom>
            <a:grpFill/>
            <a:ln w="9525" cap="flat">
              <a:noFill/>
              <a:prstDash val="solid"/>
              <a:miter/>
            </a:ln>
          </p:spPr>
          <p:txBody>
            <a:bodyPr rtlCol="0" anchor="ctr"/>
            <a:lstStyle/>
            <a:p>
              <a:endParaRPr lang="zh-CN" altLang="en-US"/>
            </a:p>
          </p:txBody>
        </p:sp>
        <p:sp>
          <p:nvSpPr>
            <p:cNvPr id="469" name="任意多边形: 形状 468"/>
            <p:cNvSpPr/>
            <p:nvPr/>
          </p:nvSpPr>
          <p:spPr>
            <a:xfrm>
              <a:off x="1377793" y="1498515"/>
              <a:ext cx="27622" cy="35147"/>
            </a:xfrm>
            <a:custGeom>
              <a:avLst/>
              <a:gdLst>
                <a:gd name="connsiteX0" fmla="*/ 22574 w 27622"/>
                <a:gd name="connsiteY0" fmla="*/ 28575 h 35147"/>
                <a:gd name="connsiteX1" fmla="*/ 23146 w 27622"/>
                <a:gd name="connsiteY1" fmla="*/ 762 h 35147"/>
                <a:gd name="connsiteX2" fmla="*/ 27622 w 27622"/>
                <a:gd name="connsiteY2" fmla="*/ 762 h 35147"/>
                <a:gd name="connsiteX3" fmla="*/ 27051 w 27622"/>
                <a:gd name="connsiteY3" fmla="*/ 35147 h 35147"/>
                <a:gd name="connsiteX4" fmla="*/ 21526 w 27622"/>
                <a:gd name="connsiteY4" fmla="*/ 35147 h 35147"/>
                <a:gd name="connsiteX5" fmla="*/ 4572 w 27622"/>
                <a:gd name="connsiteY5" fmla="*/ 6572 h 35147"/>
                <a:gd name="connsiteX6" fmla="*/ 4572 w 27622"/>
                <a:gd name="connsiteY6" fmla="*/ 6572 h 35147"/>
                <a:gd name="connsiteX7" fmla="*/ 4572 w 27622"/>
                <a:gd name="connsiteY7" fmla="*/ 34385 h 35147"/>
                <a:gd name="connsiteX8" fmla="*/ 0 w 27622"/>
                <a:gd name="connsiteY8" fmla="*/ 34385 h 35147"/>
                <a:gd name="connsiteX9" fmla="*/ 667 w 27622"/>
                <a:gd name="connsiteY9" fmla="*/ 0 h 35147"/>
                <a:gd name="connsiteX10" fmla="*/ 6286 w 27622"/>
                <a:gd name="connsiteY10" fmla="*/ 0 h 35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622" h="35147">
                  <a:moveTo>
                    <a:pt x="22574" y="28575"/>
                  </a:moveTo>
                  <a:lnTo>
                    <a:pt x="23146" y="762"/>
                  </a:lnTo>
                  <a:lnTo>
                    <a:pt x="27622" y="762"/>
                  </a:lnTo>
                  <a:lnTo>
                    <a:pt x="27051" y="35147"/>
                  </a:lnTo>
                  <a:lnTo>
                    <a:pt x="21526" y="35147"/>
                  </a:lnTo>
                  <a:lnTo>
                    <a:pt x="4572" y="6572"/>
                  </a:lnTo>
                  <a:lnTo>
                    <a:pt x="4572" y="6572"/>
                  </a:lnTo>
                  <a:lnTo>
                    <a:pt x="4572" y="34385"/>
                  </a:lnTo>
                  <a:lnTo>
                    <a:pt x="0" y="34385"/>
                  </a:lnTo>
                  <a:lnTo>
                    <a:pt x="667" y="0"/>
                  </a:lnTo>
                  <a:lnTo>
                    <a:pt x="6286" y="0"/>
                  </a:lnTo>
                  <a:close/>
                </a:path>
              </a:pathLst>
            </a:custGeom>
            <a:grpFill/>
            <a:ln w="9525" cap="flat">
              <a:noFill/>
              <a:prstDash val="solid"/>
              <a:miter/>
            </a:ln>
          </p:spPr>
          <p:txBody>
            <a:bodyPr rtlCol="0" anchor="ctr"/>
            <a:lstStyle/>
            <a:p>
              <a:endParaRPr lang="zh-CN" altLang="en-US"/>
            </a:p>
          </p:txBody>
        </p:sp>
        <p:sp>
          <p:nvSpPr>
            <p:cNvPr id="470" name="任意多边形: 形状 469"/>
            <p:cNvSpPr/>
            <p:nvPr/>
          </p:nvSpPr>
          <p:spPr>
            <a:xfrm>
              <a:off x="1410535" y="1497313"/>
              <a:ext cx="31075" cy="35969"/>
            </a:xfrm>
            <a:custGeom>
              <a:avLst/>
              <a:gdLst>
                <a:gd name="connsiteX0" fmla="*/ 29076 w 31075"/>
                <a:gd name="connsiteY0" fmla="*/ 10252 h 35969"/>
                <a:gd name="connsiteX1" fmla="*/ 24599 w 31075"/>
                <a:gd name="connsiteY1" fmla="*/ 10252 h 35969"/>
                <a:gd name="connsiteX2" fmla="*/ 15074 w 31075"/>
                <a:gd name="connsiteY2" fmla="*/ 3775 h 35969"/>
                <a:gd name="connsiteX3" fmla="*/ 4692 w 31075"/>
                <a:gd name="connsiteY3" fmla="*/ 18348 h 35969"/>
                <a:gd name="connsiteX4" fmla="*/ 16979 w 31075"/>
                <a:gd name="connsiteY4" fmla="*/ 31873 h 35969"/>
                <a:gd name="connsiteX5" fmla="*/ 26504 w 31075"/>
                <a:gd name="connsiteY5" fmla="*/ 21682 h 35969"/>
                <a:gd name="connsiteX6" fmla="*/ 31076 w 31075"/>
                <a:gd name="connsiteY6" fmla="*/ 21682 h 35969"/>
                <a:gd name="connsiteX7" fmla="*/ 16789 w 31075"/>
                <a:gd name="connsiteY7" fmla="*/ 35969 h 35969"/>
                <a:gd name="connsiteX8" fmla="*/ 16693 w 31075"/>
                <a:gd name="connsiteY8" fmla="*/ 35969 h 35969"/>
                <a:gd name="connsiteX9" fmla="*/ 120 w 31075"/>
                <a:gd name="connsiteY9" fmla="*/ 19110 h 35969"/>
                <a:gd name="connsiteX10" fmla="*/ 15169 w 31075"/>
                <a:gd name="connsiteY10" fmla="*/ 60 h 35969"/>
                <a:gd name="connsiteX11" fmla="*/ 29076 w 31075"/>
                <a:gd name="connsiteY11" fmla="*/ 10252 h 35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075" h="35969">
                  <a:moveTo>
                    <a:pt x="29076" y="10252"/>
                  </a:moveTo>
                  <a:lnTo>
                    <a:pt x="24599" y="10252"/>
                  </a:lnTo>
                  <a:cubicBezTo>
                    <a:pt x="23418" y="6066"/>
                    <a:pt x="19401" y="3334"/>
                    <a:pt x="15074" y="3775"/>
                  </a:cubicBezTo>
                  <a:cubicBezTo>
                    <a:pt x="7835" y="4537"/>
                    <a:pt x="4311" y="9394"/>
                    <a:pt x="4692" y="18348"/>
                  </a:cubicBezTo>
                  <a:cubicBezTo>
                    <a:pt x="5073" y="27301"/>
                    <a:pt x="9359" y="32350"/>
                    <a:pt x="16979" y="31873"/>
                  </a:cubicBezTo>
                  <a:cubicBezTo>
                    <a:pt x="22218" y="31873"/>
                    <a:pt x="25266" y="28063"/>
                    <a:pt x="26504" y="21682"/>
                  </a:cubicBezTo>
                  <a:lnTo>
                    <a:pt x="31076" y="21682"/>
                  </a:lnTo>
                  <a:cubicBezTo>
                    <a:pt x="31076" y="29572"/>
                    <a:pt x="24679" y="35969"/>
                    <a:pt x="16789" y="35969"/>
                  </a:cubicBezTo>
                  <a:cubicBezTo>
                    <a:pt x="16757" y="35969"/>
                    <a:pt x="16725" y="35969"/>
                    <a:pt x="16693" y="35969"/>
                  </a:cubicBezTo>
                  <a:cubicBezTo>
                    <a:pt x="6597" y="35969"/>
                    <a:pt x="1167" y="30635"/>
                    <a:pt x="120" y="19110"/>
                  </a:cubicBezTo>
                  <a:cubicBezTo>
                    <a:pt x="-928" y="7585"/>
                    <a:pt x="4977" y="1203"/>
                    <a:pt x="15169" y="60"/>
                  </a:cubicBezTo>
                  <a:cubicBezTo>
                    <a:pt x="21721" y="-569"/>
                    <a:pt x="27702" y="3815"/>
                    <a:pt x="29076" y="10252"/>
                  </a:cubicBezTo>
                  <a:close/>
                </a:path>
              </a:pathLst>
            </a:custGeom>
            <a:grpFill/>
            <a:ln w="9525" cap="flat">
              <a:noFill/>
              <a:prstDash val="solid"/>
              <a:miter/>
            </a:ln>
          </p:spPr>
          <p:txBody>
            <a:bodyPr rtlCol="0" anchor="ctr"/>
            <a:lstStyle/>
            <a:p>
              <a:endParaRPr lang="zh-CN" altLang="en-US"/>
            </a:p>
          </p:txBody>
        </p:sp>
        <p:sp>
          <p:nvSpPr>
            <p:cNvPr id="471" name="任意多边形: 形状 470"/>
            <p:cNvSpPr/>
            <p:nvPr/>
          </p:nvSpPr>
          <p:spPr>
            <a:xfrm>
              <a:off x="1443134" y="1493467"/>
              <a:ext cx="29908" cy="37528"/>
            </a:xfrm>
            <a:custGeom>
              <a:avLst/>
              <a:gdLst>
                <a:gd name="connsiteX0" fmla="*/ 29337 w 29908"/>
                <a:gd name="connsiteY0" fmla="*/ 29908 h 37528"/>
                <a:gd name="connsiteX1" fmla="*/ 29909 w 29908"/>
                <a:gd name="connsiteY1" fmla="*/ 34004 h 37528"/>
                <a:gd name="connsiteX2" fmla="*/ 4763 w 29908"/>
                <a:gd name="connsiteY2" fmla="*/ 37529 h 37528"/>
                <a:gd name="connsiteX3" fmla="*/ 0 w 29908"/>
                <a:gd name="connsiteY3" fmla="*/ 3429 h 37528"/>
                <a:gd name="connsiteX4" fmla="*/ 24765 w 29908"/>
                <a:gd name="connsiteY4" fmla="*/ 0 h 37528"/>
                <a:gd name="connsiteX5" fmla="*/ 25336 w 29908"/>
                <a:gd name="connsiteY5" fmla="*/ 3905 h 37528"/>
                <a:gd name="connsiteX6" fmla="*/ 5144 w 29908"/>
                <a:gd name="connsiteY6" fmla="*/ 6668 h 37528"/>
                <a:gd name="connsiteX7" fmla="*/ 6668 w 29908"/>
                <a:gd name="connsiteY7" fmla="*/ 17335 h 37528"/>
                <a:gd name="connsiteX8" fmla="*/ 25718 w 29908"/>
                <a:gd name="connsiteY8" fmla="*/ 14764 h 37528"/>
                <a:gd name="connsiteX9" fmla="*/ 26289 w 29908"/>
                <a:gd name="connsiteY9" fmla="*/ 18860 h 37528"/>
                <a:gd name="connsiteX10" fmla="*/ 7239 w 29908"/>
                <a:gd name="connsiteY10" fmla="*/ 21431 h 37528"/>
                <a:gd name="connsiteX11" fmla="*/ 8858 w 29908"/>
                <a:gd name="connsiteY11" fmla="*/ 32766 h 37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908" h="37528">
                  <a:moveTo>
                    <a:pt x="29337" y="29908"/>
                  </a:moveTo>
                  <a:lnTo>
                    <a:pt x="29909" y="34004"/>
                  </a:lnTo>
                  <a:lnTo>
                    <a:pt x="4763" y="37529"/>
                  </a:lnTo>
                  <a:lnTo>
                    <a:pt x="0" y="3429"/>
                  </a:lnTo>
                  <a:lnTo>
                    <a:pt x="24765" y="0"/>
                  </a:lnTo>
                  <a:lnTo>
                    <a:pt x="25336" y="3905"/>
                  </a:lnTo>
                  <a:lnTo>
                    <a:pt x="5144" y="6668"/>
                  </a:lnTo>
                  <a:lnTo>
                    <a:pt x="6668" y="17335"/>
                  </a:lnTo>
                  <a:lnTo>
                    <a:pt x="25718" y="14764"/>
                  </a:lnTo>
                  <a:lnTo>
                    <a:pt x="26289" y="18860"/>
                  </a:lnTo>
                  <a:lnTo>
                    <a:pt x="7239" y="21431"/>
                  </a:lnTo>
                  <a:lnTo>
                    <a:pt x="8858" y="32766"/>
                  </a:lnTo>
                  <a:close/>
                </a:path>
              </a:pathLst>
            </a:custGeom>
            <a:grpFill/>
            <a:ln w="9525" cap="flat">
              <a:noFill/>
              <a:prstDash val="solid"/>
              <a:miter/>
            </a:ln>
          </p:spPr>
          <p:txBody>
            <a:bodyPr rtlCol="0" anchor="ctr"/>
            <a:lstStyle/>
            <a:p>
              <a:endParaRPr lang="zh-CN" altLang="en-US"/>
            </a:p>
          </p:txBody>
        </p:sp>
        <p:sp>
          <p:nvSpPr>
            <p:cNvPr id="472" name="任意多边形: 形状 471"/>
            <p:cNvSpPr/>
            <p:nvPr/>
          </p:nvSpPr>
          <p:spPr>
            <a:xfrm>
              <a:off x="1487567" y="1486806"/>
              <a:ext cx="30815" cy="35759"/>
            </a:xfrm>
            <a:custGeom>
              <a:avLst/>
              <a:gdLst>
                <a:gd name="connsiteX0" fmla="*/ 23005 w 30815"/>
                <a:gd name="connsiteY0" fmla="*/ 24569 h 35759"/>
                <a:gd name="connsiteX1" fmla="*/ 30815 w 30815"/>
                <a:gd name="connsiteY1" fmla="*/ 30379 h 35759"/>
                <a:gd name="connsiteX2" fmla="*/ 25577 w 30815"/>
                <a:gd name="connsiteY2" fmla="*/ 31712 h 35759"/>
                <a:gd name="connsiteX3" fmla="*/ 21290 w 30815"/>
                <a:gd name="connsiteY3" fmla="*/ 28474 h 35759"/>
                <a:gd name="connsiteX4" fmla="*/ 12623 w 30815"/>
                <a:gd name="connsiteY4" fmla="*/ 35141 h 35759"/>
                <a:gd name="connsiteX5" fmla="*/ 1022 w 30815"/>
                <a:gd name="connsiteY5" fmla="*/ 30067 h 35759"/>
                <a:gd name="connsiteX6" fmla="*/ 716 w 30815"/>
                <a:gd name="connsiteY6" fmla="*/ 29141 h 35759"/>
                <a:gd name="connsiteX7" fmla="*/ 5574 w 30815"/>
                <a:gd name="connsiteY7" fmla="*/ 16663 h 35759"/>
                <a:gd name="connsiteX8" fmla="*/ 240 w 30815"/>
                <a:gd name="connsiteY8" fmla="*/ 10091 h 35759"/>
                <a:gd name="connsiteX9" fmla="*/ 5815 w 30815"/>
                <a:gd name="connsiteY9" fmla="*/ 711 h 35759"/>
                <a:gd name="connsiteX10" fmla="*/ 6527 w 30815"/>
                <a:gd name="connsiteY10" fmla="*/ 566 h 35759"/>
                <a:gd name="connsiteX11" fmla="*/ 15659 w 30815"/>
                <a:gd name="connsiteY11" fmla="*/ 4212 h 35759"/>
                <a:gd name="connsiteX12" fmla="*/ 16052 w 30815"/>
                <a:gd name="connsiteY12" fmla="*/ 5423 h 35759"/>
                <a:gd name="connsiteX13" fmla="*/ 12146 w 30815"/>
                <a:gd name="connsiteY13" fmla="*/ 15710 h 35759"/>
                <a:gd name="connsiteX14" fmla="*/ 20052 w 30815"/>
                <a:gd name="connsiteY14" fmla="*/ 21711 h 35759"/>
                <a:gd name="connsiteX15" fmla="*/ 20052 w 30815"/>
                <a:gd name="connsiteY15" fmla="*/ 16091 h 35759"/>
                <a:gd name="connsiteX16" fmla="*/ 24053 w 30815"/>
                <a:gd name="connsiteY16" fmla="*/ 15139 h 35759"/>
                <a:gd name="connsiteX17" fmla="*/ 23005 w 30815"/>
                <a:gd name="connsiteY17" fmla="*/ 24569 h 35759"/>
                <a:gd name="connsiteX18" fmla="*/ 9003 w 30815"/>
                <a:gd name="connsiteY18" fmla="*/ 14091 h 35759"/>
                <a:gd name="connsiteX19" fmla="*/ 11765 w 30815"/>
                <a:gd name="connsiteY19" fmla="*/ 7233 h 35759"/>
                <a:gd name="connsiteX20" fmla="*/ 8121 w 30815"/>
                <a:gd name="connsiteY20" fmla="*/ 4242 h 35759"/>
                <a:gd name="connsiteX21" fmla="*/ 7193 w 30815"/>
                <a:gd name="connsiteY21" fmla="*/ 4471 h 35759"/>
                <a:gd name="connsiteX22" fmla="*/ 4052 w 30815"/>
                <a:gd name="connsiteY22" fmla="*/ 8165 h 35759"/>
                <a:gd name="connsiteX23" fmla="*/ 4241 w 30815"/>
                <a:gd name="connsiteY23" fmla="*/ 9043 h 35759"/>
                <a:gd name="connsiteX24" fmla="*/ 9003 w 30815"/>
                <a:gd name="connsiteY24" fmla="*/ 14091 h 35759"/>
                <a:gd name="connsiteX25" fmla="*/ 18528 w 30815"/>
                <a:gd name="connsiteY25" fmla="*/ 26474 h 35759"/>
                <a:gd name="connsiteX26" fmla="*/ 9003 w 30815"/>
                <a:gd name="connsiteY26" fmla="*/ 19235 h 35759"/>
                <a:gd name="connsiteX27" fmla="*/ 5098 w 30815"/>
                <a:gd name="connsiteY27" fmla="*/ 27902 h 35759"/>
                <a:gd name="connsiteX28" fmla="*/ 12468 w 30815"/>
                <a:gd name="connsiteY28" fmla="*/ 32110 h 35759"/>
                <a:gd name="connsiteX29" fmla="*/ 12527 w 30815"/>
                <a:gd name="connsiteY29" fmla="*/ 32093 h 35759"/>
                <a:gd name="connsiteX30" fmla="*/ 18623 w 30815"/>
                <a:gd name="connsiteY30" fmla="*/ 26474 h 35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0815" h="35759">
                  <a:moveTo>
                    <a:pt x="23005" y="24569"/>
                  </a:moveTo>
                  <a:lnTo>
                    <a:pt x="30815" y="30379"/>
                  </a:lnTo>
                  <a:lnTo>
                    <a:pt x="25577" y="31712"/>
                  </a:lnTo>
                  <a:lnTo>
                    <a:pt x="21290" y="28474"/>
                  </a:lnTo>
                  <a:cubicBezTo>
                    <a:pt x="19628" y="31950"/>
                    <a:pt x="16409" y="34426"/>
                    <a:pt x="12623" y="35141"/>
                  </a:cubicBezTo>
                  <a:cubicBezTo>
                    <a:pt x="8018" y="36943"/>
                    <a:pt x="2824" y="34671"/>
                    <a:pt x="1022" y="30067"/>
                  </a:cubicBezTo>
                  <a:cubicBezTo>
                    <a:pt x="903" y="29764"/>
                    <a:pt x="801" y="29455"/>
                    <a:pt x="716" y="29141"/>
                  </a:cubicBezTo>
                  <a:cubicBezTo>
                    <a:pt x="-656" y="24362"/>
                    <a:pt x="1332" y="19255"/>
                    <a:pt x="5574" y="16663"/>
                  </a:cubicBezTo>
                  <a:cubicBezTo>
                    <a:pt x="2958" y="15310"/>
                    <a:pt x="1025" y="12928"/>
                    <a:pt x="240" y="10091"/>
                  </a:cubicBezTo>
                  <a:cubicBezTo>
                    <a:pt x="-811" y="5961"/>
                    <a:pt x="1685" y="1762"/>
                    <a:pt x="5815" y="711"/>
                  </a:cubicBezTo>
                  <a:cubicBezTo>
                    <a:pt x="6050" y="652"/>
                    <a:pt x="6287" y="603"/>
                    <a:pt x="6527" y="566"/>
                  </a:cubicBezTo>
                  <a:cubicBezTo>
                    <a:pt x="10055" y="-949"/>
                    <a:pt x="14144" y="684"/>
                    <a:pt x="15659" y="4212"/>
                  </a:cubicBezTo>
                  <a:cubicBezTo>
                    <a:pt x="15826" y="4603"/>
                    <a:pt x="15958" y="5008"/>
                    <a:pt x="16052" y="5423"/>
                  </a:cubicBezTo>
                  <a:cubicBezTo>
                    <a:pt x="16847" y="9319"/>
                    <a:pt x="15327" y="13324"/>
                    <a:pt x="12146" y="15710"/>
                  </a:cubicBezTo>
                  <a:lnTo>
                    <a:pt x="20052" y="21711"/>
                  </a:lnTo>
                  <a:cubicBezTo>
                    <a:pt x="20242" y="19843"/>
                    <a:pt x="20242" y="17960"/>
                    <a:pt x="20052" y="16091"/>
                  </a:cubicBezTo>
                  <a:lnTo>
                    <a:pt x="24053" y="15139"/>
                  </a:lnTo>
                  <a:cubicBezTo>
                    <a:pt x="24480" y="18320"/>
                    <a:pt x="24120" y="21558"/>
                    <a:pt x="23005" y="24569"/>
                  </a:cubicBezTo>
                  <a:close/>
                  <a:moveTo>
                    <a:pt x="9003" y="14091"/>
                  </a:moveTo>
                  <a:cubicBezTo>
                    <a:pt x="11016" y="12413"/>
                    <a:pt x="12053" y="9838"/>
                    <a:pt x="11765" y="7233"/>
                  </a:cubicBezTo>
                  <a:cubicBezTo>
                    <a:pt x="11585" y="5401"/>
                    <a:pt x="9953" y="4062"/>
                    <a:pt x="8121" y="4242"/>
                  </a:cubicBezTo>
                  <a:cubicBezTo>
                    <a:pt x="7802" y="4273"/>
                    <a:pt x="7490" y="4350"/>
                    <a:pt x="7193" y="4471"/>
                  </a:cubicBezTo>
                  <a:cubicBezTo>
                    <a:pt x="5306" y="4623"/>
                    <a:pt x="3899" y="6277"/>
                    <a:pt x="4052" y="8165"/>
                  </a:cubicBezTo>
                  <a:cubicBezTo>
                    <a:pt x="4076" y="8465"/>
                    <a:pt x="4139" y="8760"/>
                    <a:pt x="4241" y="9043"/>
                  </a:cubicBezTo>
                  <a:cubicBezTo>
                    <a:pt x="5137" y="11265"/>
                    <a:pt x="6837" y="13067"/>
                    <a:pt x="9003" y="14091"/>
                  </a:cubicBezTo>
                  <a:close/>
                  <a:moveTo>
                    <a:pt x="18528" y="26474"/>
                  </a:moveTo>
                  <a:lnTo>
                    <a:pt x="9003" y="19235"/>
                  </a:lnTo>
                  <a:cubicBezTo>
                    <a:pt x="5479" y="22283"/>
                    <a:pt x="4145" y="25140"/>
                    <a:pt x="5098" y="27902"/>
                  </a:cubicBezTo>
                  <a:cubicBezTo>
                    <a:pt x="5971" y="31099"/>
                    <a:pt x="9271" y="32983"/>
                    <a:pt x="12468" y="32110"/>
                  </a:cubicBezTo>
                  <a:cubicBezTo>
                    <a:pt x="12488" y="32105"/>
                    <a:pt x="12507" y="32099"/>
                    <a:pt x="12527" y="32093"/>
                  </a:cubicBezTo>
                  <a:cubicBezTo>
                    <a:pt x="15311" y="31249"/>
                    <a:pt x="17556" y="29179"/>
                    <a:pt x="18623" y="26474"/>
                  </a:cubicBezTo>
                  <a:close/>
                </a:path>
              </a:pathLst>
            </a:custGeom>
            <a:grpFill/>
            <a:ln w="9525" cap="flat">
              <a:noFill/>
              <a:prstDash val="solid"/>
              <a:miter/>
            </a:ln>
          </p:spPr>
          <p:txBody>
            <a:bodyPr rtlCol="0" anchor="ctr"/>
            <a:lstStyle/>
            <a:p>
              <a:endParaRPr lang="zh-CN" altLang="en-US"/>
            </a:p>
          </p:txBody>
        </p:sp>
        <p:sp>
          <p:nvSpPr>
            <p:cNvPr id="473" name="任意多边形: 形状 472"/>
            <p:cNvSpPr/>
            <p:nvPr/>
          </p:nvSpPr>
          <p:spPr>
            <a:xfrm>
              <a:off x="1520954" y="1470893"/>
              <a:ext cx="27527" cy="37623"/>
            </a:xfrm>
            <a:custGeom>
              <a:avLst/>
              <a:gdLst>
                <a:gd name="connsiteX0" fmla="*/ 1334 w 27527"/>
                <a:gd name="connsiteY0" fmla="*/ 13240 h 37623"/>
                <a:gd name="connsiteX1" fmla="*/ 0 w 27527"/>
                <a:gd name="connsiteY1" fmla="*/ 9525 h 37623"/>
                <a:gd name="connsiteX2" fmla="*/ 26194 w 27527"/>
                <a:gd name="connsiteY2" fmla="*/ 0 h 37623"/>
                <a:gd name="connsiteX3" fmla="*/ 27527 w 27527"/>
                <a:gd name="connsiteY3" fmla="*/ 3715 h 37623"/>
                <a:gd name="connsiteX4" fmla="*/ 16574 w 27527"/>
                <a:gd name="connsiteY4" fmla="*/ 7620 h 37623"/>
                <a:gd name="connsiteX5" fmla="*/ 26860 w 27527"/>
                <a:gd name="connsiteY5" fmla="*/ 36195 h 37623"/>
                <a:gd name="connsiteX6" fmla="*/ 22574 w 27527"/>
                <a:gd name="connsiteY6" fmla="*/ 37624 h 37623"/>
                <a:gd name="connsiteX7" fmla="*/ 12287 w 27527"/>
                <a:gd name="connsiteY7" fmla="*/ 9049 h 37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527" h="37623">
                  <a:moveTo>
                    <a:pt x="1334" y="13240"/>
                  </a:moveTo>
                  <a:lnTo>
                    <a:pt x="0" y="9525"/>
                  </a:lnTo>
                  <a:lnTo>
                    <a:pt x="26194" y="0"/>
                  </a:lnTo>
                  <a:lnTo>
                    <a:pt x="27527" y="3715"/>
                  </a:lnTo>
                  <a:lnTo>
                    <a:pt x="16574" y="7620"/>
                  </a:lnTo>
                  <a:lnTo>
                    <a:pt x="26860" y="36195"/>
                  </a:lnTo>
                  <a:lnTo>
                    <a:pt x="22574" y="37624"/>
                  </a:lnTo>
                  <a:lnTo>
                    <a:pt x="12287" y="9049"/>
                  </a:lnTo>
                  <a:close/>
                </a:path>
              </a:pathLst>
            </a:custGeom>
            <a:grpFill/>
            <a:ln w="9525" cap="flat">
              <a:noFill/>
              <a:prstDash val="solid"/>
              <a:miter/>
            </a:ln>
          </p:spPr>
          <p:txBody>
            <a:bodyPr rtlCol="0" anchor="ctr"/>
            <a:lstStyle/>
            <a:p>
              <a:endParaRPr lang="zh-CN" altLang="en-US"/>
            </a:p>
          </p:txBody>
        </p:sp>
        <p:sp>
          <p:nvSpPr>
            <p:cNvPr id="474" name="任意多边形: 形状 473"/>
            <p:cNvSpPr/>
            <p:nvPr/>
          </p:nvSpPr>
          <p:spPr>
            <a:xfrm>
              <a:off x="1549434" y="1460511"/>
              <a:ext cx="37147" cy="41052"/>
            </a:xfrm>
            <a:custGeom>
              <a:avLst/>
              <a:gdLst>
                <a:gd name="connsiteX0" fmla="*/ 35433 w 37147"/>
                <a:gd name="connsiteY0" fmla="*/ 27146 h 41052"/>
                <a:gd name="connsiteX1" fmla="*/ 37148 w 37147"/>
                <a:gd name="connsiteY1" fmla="*/ 30861 h 41052"/>
                <a:gd name="connsiteX2" fmla="*/ 13811 w 37147"/>
                <a:gd name="connsiteY2" fmla="*/ 41053 h 41052"/>
                <a:gd name="connsiteX3" fmla="*/ 0 w 37147"/>
                <a:gd name="connsiteY3" fmla="*/ 9525 h 41052"/>
                <a:gd name="connsiteX4" fmla="*/ 22955 w 37147"/>
                <a:gd name="connsiteY4" fmla="*/ 0 h 41052"/>
                <a:gd name="connsiteX5" fmla="*/ 24574 w 37147"/>
                <a:gd name="connsiteY5" fmla="*/ 3619 h 41052"/>
                <a:gd name="connsiteX6" fmla="*/ 5524 w 37147"/>
                <a:gd name="connsiteY6" fmla="*/ 11811 h 41052"/>
                <a:gd name="connsiteX7" fmla="*/ 9811 w 37147"/>
                <a:gd name="connsiteY7" fmla="*/ 21336 h 41052"/>
                <a:gd name="connsiteX8" fmla="*/ 27051 w 37147"/>
                <a:gd name="connsiteY8" fmla="*/ 13716 h 41052"/>
                <a:gd name="connsiteX9" fmla="*/ 28765 w 37147"/>
                <a:gd name="connsiteY9" fmla="*/ 17526 h 41052"/>
                <a:gd name="connsiteX10" fmla="*/ 11811 w 37147"/>
                <a:gd name="connsiteY10" fmla="*/ 24860 h 41052"/>
                <a:gd name="connsiteX11" fmla="*/ 16478 w 37147"/>
                <a:gd name="connsiteY11" fmla="*/ 35719 h 41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7147" h="41052">
                  <a:moveTo>
                    <a:pt x="35433" y="27146"/>
                  </a:moveTo>
                  <a:lnTo>
                    <a:pt x="37148" y="30861"/>
                  </a:lnTo>
                  <a:lnTo>
                    <a:pt x="13811" y="41053"/>
                  </a:lnTo>
                  <a:lnTo>
                    <a:pt x="0" y="9525"/>
                  </a:lnTo>
                  <a:lnTo>
                    <a:pt x="22955" y="0"/>
                  </a:lnTo>
                  <a:lnTo>
                    <a:pt x="24574" y="3619"/>
                  </a:lnTo>
                  <a:lnTo>
                    <a:pt x="5524" y="11811"/>
                  </a:lnTo>
                  <a:lnTo>
                    <a:pt x="9811" y="21336"/>
                  </a:lnTo>
                  <a:lnTo>
                    <a:pt x="27051" y="13716"/>
                  </a:lnTo>
                  <a:lnTo>
                    <a:pt x="28765" y="17526"/>
                  </a:lnTo>
                  <a:lnTo>
                    <a:pt x="11811" y="24860"/>
                  </a:lnTo>
                  <a:lnTo>
                    <a:pt x="16478" y="35719"/>
                  </a:lnTo>
                  <a:close/>
                </a:path>
              </a:pathLst>
            </a:custGeom>
            <a:grpFill/>
            <a:ln w="9525" cap="flat">
              <a:noFill/>
              <a:prstDash val="solid"/>
              <a:miter/>
            </a:ln>
          </p:spPr>
          <p:txBody>
            <a:bodyPr rtlCol="0" anchor="ctr"/>
            <a:lstStyle/>
            <a:p>
              <a:endParaRPr lang="zh-CN" altLang="en-US"/>
            </a:p>
          </p:txBody>
        </p:sp>
        <p:sp>
          <p:nvSpPr>
            <p:cNvPr id="475" name="任意多边形: 形状 474"/>
            <p:cNvSpPr/>
            <p:nvPr/>
          </p:nvSpPr>
          <p:spPr>
            <a:xfrm>
              <a:off x="1579935" y="1448334"/>
              <a:ext cx="33386" cy="36338"/>
            </a:xfrm>
            <a:custGeom>
              <a:avLst/>
              <a:gdLst>
                <a:gd name="connsiteX0" fmla="*/ 26458 w 33386"/>
                <a:gd name="connsiteY0" fmla="*/ 5414 h 36338"/>
                <a:gd name="connsiteX1" fmla="*/ 22457 w 33386"/>
                <a:gd name="connsiteY1" fmla="*/ 7510 h 36338"/>
                <a:gd name="connsiteX2" fmla="*/ 10646 w 33386"/>
                <a:gd name="connsiteY2" fmla="*/ 5605 h 36338"/>
                <a:gd name="connsiteX3" fmla="*/ 7122 w 33386"/>
                <a:gd name="connsiteY3" fmla="*/ 23226 h 36338"/>
                <a:gd name="connsiteX4" fmla="*/ 23886 w 33386"/>
                <a:gd name="connsiteY4" fmla="*/ 30560 h 36338"/>
                <a:gd name="connsiteX5" fmla="*/ 28230 w 33386"/>
                <a:gd name="connsiteY5" fmla="*/ 17809 h 36338"/>
                <a:gd name="connsiteX6" fmla="*/ 28077 w 33386"/>
                <a:gd name="connsiteY6" fmla="*/ 17511 h 36338"/>
                <a:gd name="connsiteX7" fmla="*/ 32077 w 33386"/>
                <a:gd name="connsiteY7" fmla="*/ 15320 h 36338"/>
                <a:gd name="connsiteX8" fmla="*/ 25063 w 33386"/>
                <a:gd name="connsiteY8" fmla="*/ 34269 h 36338"/>
                <a:gd name="connsiteX9" fmla="*/ 24838 w 33386"/>
                <a:gd name="connsiteY9" fmla="*/ 34370 h 36338"/>
                <a:gd name="connsiteX10" fmla="*/ 2836 w 33386"/>
                <a:gd name="connsiteY10" fmla="*/ 25702 h 36338"/>
                <a:gd name="connsiteX11" fmla="*/ 7043 w 33386"/>
                <a:gd name="connsiteY11" fmla="*/ 3192 h 36338"/>
                <a:gd name="connsiteX12" fmla="*/ 8741 w 33386"/>
                <a:gd name="connsiteY12" fmla="*/ 2175 h 36338"/>
                <a:gd name="connsiteX13" fmla="*/ 26458 w 33386"/>
                <a:gd name="connsiteY13" fmla="*/ 5414 h 3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386" h="36338">
                  <a:moveTo>
                    <a:pt x="26458" y="5414"/>
                  </a:moveTo>
                  <a:lnTo>
                    <a:pt x="22457" y="7510"/>
                  </a:lnTo>
                  <a:cubicBezTo>
                    <a:pt x="19584" y="3951"/>
                    <a:pt x="14492" y="3130"/>
                    <a:pt x="10646" y="5605"/>
                  </a:cubicBezTo>
                  <a:cubicBezTo>
                    <a:pt x="4360" y="9319"/>
                    <a:pt x="3217" y="15129"/>
                    <a:pt x="7122" y="23226"/>
                  </a:cubicBezTo>
                  <a:cubicBezTo>
                    <a:pt x="11027" y="31322"/>
                    <a:pt x="17123" y="34084"/>
                    <a:pt x="23886" y="30560"/>
                  </a:cubicBezTo>
                  <a:cubicBezTo>
                    <a:pt x="28606" y="28239"/>
                    <a:pt x="30552" y="22530"/>
                    <a:pt x="28230" y="17809"/>
                  </a:cubicBezTo>
                  <a:cubicBezTo>
                    <a:pt x="28181" y="17709"/>
                    <a:pt x="28130" y="17609"/>
                    <a:pt x="28077" y="17511"/>
                  </a:cubicBezTo>
                  <a:lnTo>
                    <a:pt x="32077" y="15320"/>
                  </a:lnTo>
                  <a:cubicBezTo>
                    <a:pt x="35373" y="22490"/>
                    <a:pt x="32233" y="30973"/>
                    <a:pt x="25063" y="34269"/>
                  </a:cubicBezTo>
                  <a:cubicBezTo>
                    <a:pt x="24988" y="34303"/>
                    <a:pt x="24914" y="34337"/>
                    <a:pt x="24838" y="34370"/>
                  </a:cubicBezTo>
                  <a:cubicBezTo>
                    <a:pt x="15790" y="38752"/>
                    <a:pt x="8455" y="35799"/>
                    <a:pt x="2836" y="25702"/>
                  </a:cubicBezTo>
                  <a:cubicBezTo>
                    <a:pt x="-2219" y="18325"/>
                    <a:pt x="-335" y="8247"/>
                    <a:pt x="7043" y="3192"/>
                  </a:cubicBezTo>
                  <a:cubicBezTo>
                    <a:pt x="7588" y="2819"/>
                    <a:pt x="8155" y="2479"/>
                    <a:pt x="8741" y="2175"/>
                  </a:cubicBezTo>
                  <a:cubicBezTo>
                    <a:pt x="14554" y="-1698"/>
                    <a:pt x="22391" y="-266"/>
                    <a:pt x="26458" y="5414"/>
                  </a:cubicBezTo>
                  <a:close/>
                </a:path>
              </a:pathLst>
            </a:custGeom>
            <a:grpFill/>
            <a:ln w="9525" cap="flat">
              <a:noFill/>
              <a:prstDash val="solid"/>
              <a:miter/>
            </a:ln>
          </p:spPr>
          <p:txBody>
            <a:bodyPr rtlCol="0" anchor="ctr"/>
            <a:lstStyle/>
            <a:p>
              <a:endParaRPr lang="zh-CN" altLang="en-US"/>
            </a:p>
          </p:txBody>
        </p:sp>
        <p:sp>
          <p:nvSpPr>
            <p:cNvPr id="476" name="任意多边形: 形状 475"/>
            <p:cNvSpPr/>
            <p:nvPr/>
          </p:nvSpPr>
          <p:spPr>
            <a:xfrm>
              <a:off x="1605059" y="1428126"/>
              <a:ext cx="41719" cy="43148"/>
            </a:xfrm>
            <a:custGeom>
              <a:avLst/>
              <a:gdLst>
                <a:gd name="connsiteX0" fmla="*/ 26289 w 41719"/>
                <a:gd name="connsiteY0" fmla="*/ 14383 h 43148"/>
                <a:gd name="connsiteX1" fmla="*/ 18669 w 41719"/>
                <a:gd name="connsiteY1" fmla="*/ 2477 h 43148"/>
                <a:gd name="connsiteX2" fmla="*/ 22670 w 41719"/>
                <a:gd name="connsiteY2" fmla="*/ 0 h 43148"/>
                <a:gd name="connsiteX3" fmla="*/ 41720 w 41719"/>
                <a:gd name="connsiteY3" fmla="*/ 28575 h 43148"/>
                <a:gd name="connsiteX4" fmla="*/ 37719 w 41719"/>
                <a:gd name="connsiteY4" fmla="*/ 31147 h 43148"/>
                <a:gd name="connsiteX5" fmla="*/ 29147 w 41719"/>
                <a:gd name="connsiteY5" fmla="*/ 17621 h 43148"/>
                <a:gd name="connsiteX6" fmla="*/ 13906 w 41719"/>
                <a:gd name="connsiteY6" fmla="*/ 27146 h 43148"/>
                <a:gd name="connsiteX7" fmla="*/ 22479 w 41719"/>
                <a:gd name="connsiteY7" fmla="*/ 40672 h 43148"/>
                <a:gd name="connsiteX8" fmla="*/ 18479 w 41719"/>
                <a:gd name="connsiteY8" fmla="*/ 43148 h 43148"/>
                <a:gd name="connsiteX9" fmla="*/ 0 w 41719"/>
                <a:gd name="connsiteY9" fmla="*/ 14573 h 43148"/>
                <a:gd name="connsiteX10" fmla="*/ 4000 w 41719"/>
                <a:gd name="connsiteY10" fmla="*/ 12002 h 43148"/>
                <a:gd name="connsiteX11" fmla="*/ 11525 w 41719"/>
                <a:gd name="connsiteY11" fmla="*/ 23908 h 43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719" h="43148">
                  <a:moveTo>
                    <a:pt x="26289" y="14383"/>
                  </a:moveTo>
                  <a:lnTo>
                    <a:pt x="18669" y="2477"/>
                  </a:lnTo>
                  <a:lnTo>
                    <a:pt x="22670" y="0"/>
                  </a:lnTo>
                  <a:lnTo>
                    <a:pt x="41720" y="28575"/>
                  </a:lnTo>
                  <a:lnTo>
                    <a:pt x="37719" y="31147"/>
                  </a:lnTo>
                  <a:lnTo>
                    <a:pt x="29147" y="17621"/>
                  </a:lnTo>
                  <a:lnTo>
                    <a:pt x="13906" y="27146"/>
                  </a:lnTo>
                  <a:lnTo>
                    <a:pt x="22479" y="40672"/>
                  </a:lnTo>
                  <a:lnTo>
                    <a:pt x="18479" y="43148"/>
                  </a:lnTo>
                  <a:lnTo>
                    <a:pt x="0" y="14573"/>
                  </a:lnTo>
                  <a:lnTo>
                    <a:pt x="4000" y="12002"/>
                  </a:lnTo>
                  <a:lnTo>
                    <a:pt x="11525" y="23908"/>
                  </a:lnTo>
                  <a:close/>
                </a:path>
              </a:pathLst>
            </a:custGeom>
            <a:grpFill/>
            <a:ln w="9525" cap="flat">
              <a:noFill/>
              <a:prstDash val="solid"/>
              <a:miter/>
            </a:ln>
          </p:spPr>
          <p:txBody>
            <a:bodyPr rtlCol="0" anchor="ctr"/>
            <a:lstStyle/>
            <a:p>
              <a:endParaRPr lang="zh-CN" altLang="en-US"/>
            </a:p>
          </p:txBody>
        </p:sp>
        <p:sp>
          <p:nvSpPr>
            <p:cNvPr id="477" name="任意多边形: 形状 476"/>
            <p:cNvSpPr/>
            <p:nvPr/>
          </p:nvSpPr>
          <p:spPr>
            <a:xfrm>
              <a:off x="1631730" y="1408695"/>
              <a:ext cx="42671" cy="44100"/>
            </a:xfrm>
            <a:custGeom>
              <a:avLst/>
              <a:gdLst>
                <a:gd name="connsiteX0" fmla="*/ 35147 w 42671"/>
                <a:gd name="connsiteY0" fmla="*/ 24956 h 44100"/>
                <a:gd name="connsiteX1" fmla="*/ 18288 w 42671"/>
                <a:gd name="connsiteY1" fmla="*/ 2762 h 44100"/>
                <a:gd name="connsiteX2" fmla="*/ 21907 w 42671"/>
                <a:gd name="connsiteY2" fmla="*/ 0 h 44100"/>
                <a:gd name="connsiteX3" fmla="*/ 42672 w 42671"/>
                <a:gd name="connsiteY3" fmla="*/ 27527 h 44100"/>
                <a:gd name="connsiteX4" fmla="*/ 38481 w 42671"/>
                <a:gd name="connsiteY4" fmla="*/ 30671 h 44100"/>
                <a:gd name="connsiteX5" fmla="*/ 7715 w 42671"/>
                <a:gd name="connsiteY5" fmla="*/ 19050 h 44100"/>
                <a:gd name="connsiteX6" fmla="*/ 7715 w 42671"/>
                <a:gd name="connsiteY6" fmla="*/ 19050 h 44100"/>
                <a:gd name="connsiteX7" fmla="*/ 24765 w 42671"/>
                <a:gd name="connsiteY7" fmla="*/ 41339 h 44100"/>
                <a:gd name="connsiteX8" fmla="*/ 21146 w 42671"/>
                <a:gd name="connsiteY8" fmla="*/ 44101 h 44100"/>
                <a:gd name="connsiteX9" fmla="*/ 0 w 42671"/>
                <a:gd name="connsiteY9" fmla="*/ 16574 h 44100"/>
                <a:gd name="connsiteX10" fmla="*/ 4477 w 42671"/>
                <a:gd name="connsiteY10" fmla="*/ 13240 h 44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71" h="44100">
                  <a:moveTo>
                    <a:pt x="35147" y="24956"/>
                  </a:moveTo>
                  <a:lnTo>
                    <a:pt x="18288" y="2762"/>
                  </a:lnTo>
                  <a:lnTo>
                    <a:pt x="21907" y="0"/>
                  </a:lnTo>
                  <a:lnTo>
                    <a:pt x="42672" y="27527"/>
                  </a:lnTo>
                  <a:lnTo>
                    <a:pt x="38481" y="30671"/>
                  </a:lnTo>
                  <a:lnTo>
                    <a:pt x="7715" y="19050"/>
                  </a:lnTo>
                  <a:lnTo>
                    <a:pt x="7715" y="19050"/>
                  </a:lnTo>
                  <a:lnTo>
                    <a:pt x="24765" y="41339"/>
                  </a:lnTo>
                  <a:lnTo>
                    <a:pt x="21146" y="44101"/>
                  </a:lnTo>
                  <a:lnTo>
                    <a:pt x="0" y="16574"/>
                  </a:lnTo>
                  <a:lnTo>
                    <a:pt x="4477" y="13240"/>
                  </a:lnTo>
                  <a:close/>
                </a:path>
              </a:pathLst>
            </a:custGeom>
            <a:grpFill/>
            <a:ln w="9525" cap="flat">
              <a:noFill/>
              <a:prstDash val="solid"/>
              <a:miter/>
            </a:ln>
          </p:spPr>
          <p:txBody>
            <a:bodyPr rtlCol="0" anchor="ctr"/>
            <a:lstStyle/>
            <a:p>
              <a:endParaRPr lang="zh-CN" altLang="en-US"/>
            </a:p>
          </p:txBody>
        </p:sp>
        <p:sp>
          <p:nvSpPr>
            <p:cNvPr id="478" name="任意多边形: 形状 477"/>
            <p:cNvSpPr/>
            <p:nvPr/>
          </p:nvSpPr>
          <p:spPr>
            <a:xfrm>
              <a:off x="1662435" y="1390362"/>
              <a:ext cx="33719" cy="34000"/>
            </a:xfrm>
            <a:custGeom>
              <a:avLst/>
              <a:gdLst>
                <a:gd name="connsiteX0" fmla="*/ 30254 w 33719"/>
                <a:gd name="connsiteY0" fmla="*/ 6903 h 34000"/>
                <a:gd name="connsiteX1" fmla="*/ 27098 w 33719"/>
                <a:gd name="connsiteY1" fmla="*/ 30535 h 34000"/>
                <a:gd name="connsiteX2" fmla="*/ 3465 w 33719"/>
                <a:gd name="connsiteY2" fmla="*/ 27379 h 34000"/>
                <a:gd name="connsiteX3" fmla="*/ 5680 w 33719"/>
                <a:gd name="connsiteY3" fmla="*/ 4521 h 34000"/>
                <a:gd name="connsiteX4" fmla="*/ 28709 w 33719"/>
                <a:gd name="connsiteY4" fmla="*/ 5025 h 34000"/>
                <a:gd name="connsiteX5" fmla="*/ 30254 w 33719"/>
                <a:gd name="connsiteY5" fmla="*/ 6903 h 34000"/>
                <a:gd name="connsiteX6" fmla="*/ 26825 w 33719"/>
                <a:gd name="connsiteY6" fmla="*/ 10046 h 34000"/>
                <a:gd name="connsiteX7" fmla="*/ 7775 w 33719"/>
                <a:gd name="connsiteY7" fmla="*/ 7474 h 34000"/>
                <a:gd name="connsiteX8" fmla="*/ 8347 w 33719"/>
                <a:gd name="connsiteY8" fmla="*/ 26524 h 34000"/>
                <a:gd name="connsiteX9" fmla="*/ 25421 w 33719"/>
                <a:gd name="connsiteY9" fmla="*/ 29754 h 34000"/>
                <a:gd name="connsiteX10" fmla="*/ 26635 w 33719"/>
                <a:gd name="connsiteY10" fmla="*/ 28810 h 34000"/>
                <a:gd name="connsiteX11" fmla="*/ 27828 w 33719"/>
                <a:gd name="connsiteY11" fmla="*/ 11069 h 34000"/>
                <a:gd name="connsiteX12" fmla="*/ 26825 w 33719"/>
                <a:gd name="connsiteY12" fmla="*/ 10046 h 3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719" h="34000">
                  <a:moveTo>
                    <a:pt x="30254" y="6903"/>
                  </a:moveTo>
                  <a:cubicBezTo>
                    <a:pt x="35909" y="14300"/>
                    <a:pt x="34495" y="24881"/>
                    <a:pt x="27098" y="30535"/>
                  </a:cubicBezTo>
                  <a:cubicBezTo>
                    <a:pt x="19700" y="36190"/>
                    <a:pt x="9119" y="34776"/>
                    <a:pt x="3465" y="27379"/>
                  </a:cubicBezTo>
                  <a:cubicBezTo>
                    <a:pt x="-1902" y="20357"/>
                    <a:pt x="-936" y="10382"/>
                    <a:pt x="5680" y="4521"/>
                  </a:cubicBezTo>
                  <a:cubicBezTo>
                    <a:pt x="12178" y="-1699"/>
                    <a:pt x="22489" y="-1473"/>
                    <a:pt x="28709" y="5025"/>
                  </a:cubicBezTo>
                  <a:cubicBezTo>
                    <a:pt x="29270" y="5612"/>
                    <a:pt x="29787" y="6239"/>
                    <a:pt x="30254" y="6903"/>
                  </a:cubicBezTo>
                  <a:close/>
                  <a:moveTo>
                    <a:pt x="26825" y="10046"/>
                  </a:moveTo>
                  <a:cubicBezTo>
                    <a:pt x="20348" y="3664"/>
                    <a:pt x="14252" y="2807"/>
                    <a:pt x="7775" y="7474"/>
                  </a:cubicBezTo>
                  <a:cubicBezTo>
                    <a:pt x="1298" y="12141"/>
                    <a:pt x="2537" y="19095"/>
                    <a:pt x="8347" y="26524"/>
                  </a:cubicBezTo>
                  <a:cubicBezTo>
                    <a:pt x="12170" y="32131"/>
                    <a:pt x="19814" y="33577"/>
                    <a:pt x="25421" y="29754"/>
                  </a:cubicBezTo>
                  <a:cubicBezTo>
                    <a:pt x="25845" y="29465"/>
                    <a:pt x="26250" y="29150"/>
                    <a:pt x="26635" y="28810"/>
                  </a:cubicBezTo>
                  <a:cubicBezTo>
                    <a:pt x="31863" y="24241"/>
                    <a:pt x="32398" y="16298"/>
                    <a:pt x="27828" y="11069"/>
                  </a:cubicBezTo>
                  <a:cubicBezTo>
                    <a:pt x="27514" y="10709"/>
                    <a:pt x="27179" y="10368"/>
                    <a:pt x="26825" y="10046"/>
                  </a:cubicBezTo>
                  <a:close/>
                </a:path>
              </a:pathLst>
            </a:custGeom>
            <a:grpFill/>
            <a:ln w="9525" cap="flat">
              <a:noFill/>
              <a:prstDash val="solid"/>
              <a:miter/>
            </a:ln>
          </p:spPr>
          <p:txBody>
            <a:bodyPr rtlCol="0" anchor="ctr"/>
            <a:lstStyle/>
            <a:p>
              <a:endParaRPr lang="zh-CN" altLang="en-US"/>
            </a:p>
          </p:txBody>
        </p:sp>
        <p:sp>
          <p:nvSpPr>
            <p:cNvPr id="479" name="任意多边形: 形状 478"/>
            <p:cNvSpPr/>
            <p:nvPr/>
          </p:nvSpPr>
          <p:spPr>
            <a:xfrm>
              <a:off x="1683355" y="1378500"/>
              <a:ext cx="40195" cy="27241"/>
            </a:xfrm>
            <a:custGeom>
              <a:avLst/>
              <a:gdLst>
                <a:gd name="connsiteX0" fmla="*/ 3239 w 40195"/>
                <a:gd name="connsiteY0" fmla="*/ 0 h 27241"/>
                <a:gd name="connsiteX1" fmla="*/ 25051 w 40195"/>
                <a:gd name="connsiteY1" fmla="*/ 20955 h 27241"/>
                <a:gd name="connsiteX2" fmla="*/ 37243 w 40195"/>
                <a:gd name="connsiteY2" fmla="*/ 8382 h 27241"/>
                <a:gd name="connsiteX3" fmla="*/ 40196 w 40195"/>
                <a:gd name="connsiteY3" fmla="*/ 11240 h 27241"/>
                <a:gd name="connsiteX4" fmla="*/ 24860 w 40195"/>
                <a:gd name="connsiteY4" fmla="*/ 27242 h 27241"/>
                <a:gd name="connsiteX5" fmla="*/ 0 w 40195"/>
                <a:gd name="connsiteY5" fmla="*/ 3429 h 27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195" h="27241">
                  <a:moveTo>
                    <a:pt x="3239" y="0"/>
                  </a:moveTo>
                  <a:lnTo>
                    <a:pt x="25051" y="20955"/>
                  </a:lnTo>
                  <a:lnTo>
                    <a:pt x="37243" y="8382"/>
                  </a:lnTo>
                  <a:lnTo>
                    <a:pt x="40196" y="11240"/>
                  </a:lnTo>
                  <a:lnTo>
                    <a:pt x="24860" y="27242"/>
                  </a:lnTo>
                  <a:lnTo>
                    <a:pt x="0" y="3429"/>
                  </a:lnTo>
                  <a:close/>
                </a:path>
              </a:pathLst>
            </a:custGeom>
            <a:grpFill/>
            <a:ln w="9525" cap="flat">
              <a:noFill/>
              <a:prstDash val="solid"/>
              <a:miter/>
            </a:ln>
          </p:spPr>
          <p:txBody>
            <a:bodyPr rtlCol="0" anchor="ctr"/>
            <a:lstStyle/>
            <a:p>
              <a:endParaRPr lang="zh-CN" altLang="en-US"/>
            </a:p>
          </p:txBody>
        </p:sp>
        <p:sp>
          <p:nvSpPr>
            <p:cNvPr id="480" name="任意多边形: 形状 479"/>
            <p:cNvSpPr/>
            <p:nvPr/>
          </p:nvSpPr>
          <p:spPr>
            <a:xfrm>
              <a:off x="1705357" y="1345717"/>
              <a:ext cx="33718" cy="33858"/>
            </a:xfrm>
            <a:custGeom>
              <a:avLst/>
              <a:gdLst>
                <a:gd name="connsiteX0" fmla="*/ 28671 w 33718"/>
                <a:gd name="connsiteY0" fmla="*/ 4970 h 33858"/>
                <a:gd name="connsiteX1" fmla="*/ 28889 w 33718"/>
                <a:gd name="connsiteY1" fmla="*/ 28812 h 33858"/>
                <a:gd name="connsiteX2" fmla="*/ 5047 w 33718"/>
                <a:gd name="connsiteY2" fmla="*/ 29029 h 33858"/>
                <a:gd name="connsiteX3" fmla="*/ 3906 w 33718"/>
                <a:gd name="connsiteY3" fmla="*/ 6208 h 33858"/>
                <a:gd name="connsiteX4" fmla="*/ 27204 w 33718"/>
                <a:gd name="connsiteY4" fmla="*/ 3642 h 33858"/>
                <a:gd name="connsiteX5" fmla="*/ 28671 w 33718"/>
                <a:gd name="connsiteY5" fmla="*/ 4970 h 33858"/>
                <a:gd name="connsiteX6" fmla="*/ 25623 w 33718"/>
                <a:gd name="connsiteY6" fmla="*/ 8589 h 33858"/>
                <a:gd name="connsiteX7" fmla="*/ 7891 w 33718"/>
                <a:gd name="connsiteY7" fmla="*/ 7271 h 33858"/>
                <a:gd name="connsiteX8" fmla="*/ 6573 w 33718"/>
                <a:gd name="connsiteY8" fmla="*/ 8589 h 33858"/>
                <a:gd name="connsiteX9" fmla="*/ 9907 w 33718"/>
                <a:gd name="connsiteY9" fmla="*/ 26973 h 33858"/>
                <a:gd name="connsiteX10" fmla="*/ 28290 w 33718"/>
                <a:gd name="connsiteY10" fmla="*/ 26973 h 33858"/>
                <a:gd name="connsiteX11" fmla="*/ 26868 w 33718"/>
                <a:gd name="connsiteY11" fmla="*/ 9519 h 33858"/>
                <a:gd name="connsiteX12" fmla="*/ 25623 w 33718"/>
                <a:gd name="connsiteY12" fmla="*/ 8589 h 33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718" h="33858">
                  <a:moveTo>
                    <a:pt x="28671" y="4970"/>
                  </a:moveTo>
                  <a:cubicBezTo>
                    <a:pt x="35315" y="11494"/>
                    <a:pt x="35413" y="22168"/>
                    <a:pt x="28889" y="28812"/>
                  </a:cubicBezTo>
                  <a:cubicBezTo>
                    <a:pt x="22365" y="35455"/>
                    <a:pt x="11691" y="35553"/>
                    <a:pt x="5047" y="29029"/>
                  </a:cubicBezTo>
                  <a:cubicBezTo>
                    <a:pt x="-1216" y="22879"/>
                    <a:pt x="-1712" y="12952"/>
                    <a:pt x="3906" y="6208"/>
                  </a:cubicBezTo>
                  <a:cubicBezTo>
                    <a:pt x="9631" y="-934"/>
                    <a:pt x="20062" y="-2083"/>
                    <a:pt x="27204" y="3642"/>
                  </a:cubicBezTo>
                  <a:cubicBezTo>
                    <a:pt x="27719" y="4055"/>
                    <a:pt x="28209" y="4499"/>
                    <a:pt x="28671" y="4970"/>
                  </a:cubicBezTo>
                  <a:close/>
                  <a:moveTo>
                    <a:pt x="25623" y="8589"/>
                  </a:moveTo>
                  <a:cubicBezTo>
                    <a:pt x="21091" y="3329"/>
                    <a:pt x="13152" y="2739"/>
                    <a:pt x="7891" y="7271"/>
                  </a:cubicBezTo>
                  <a:cubicBezTo>
                    <a:pt x="7420" y="7678"/>
                    <a:pt x="6979" y="8118"/>
                    <a:pt x="6573" y="8589"/>
                  </a:cubicBezTo>
                  <a:cubicBezTo>
                    <a:pt x="2001" y="14685"/>
                    <a:pt x="3049" y="20781"/>
                    <a:pt x="9907" y="26973"/>
                  </a:cubicBezTo>
                  <a:cubicBezTo>
                    <a:pt x="16765" y="33164"/>
                    <a:pt x="23147" y="32212"/>
                    <a:pt x="28290" y="26973"/>
                  </a:cubicBezTo>
                  <a:cubicBezTo>
                    <a:pt x="32717" y="21760"/>
                    <a:pt x="32081" y="13946"/>
                    <a:pt x="26868" y="9519"/>
                  </a:cubicBezTo>
                  <a:cubicBezTo>
                    <a:pt x="26473" y="9183"/>
                    <a:pt x="26057" y="8873"/>
                    <a:pt x="25623" y="8589"/>
                  </a:cubicBezTo>
                  <a:close/>
                </a:path>
              </a:pathLst>
            </a:custGeom>
            <a:grpFill/>
            <a:ln w="9525" cap="flat">
              <a:noFill/>
              <a:prstDash val="solid"/>
              <a:miter/>
            </a:ln>
          </p:spPr>
          <p:txBody>
            <a:bodyPr rtlCol="0" anchor="ctr"/>
            <a:lstStyle/>
            <a:p>
              <a:endParaRPr lang="zh-CN" altLang="en-US"/>
            </a:p>
          </p:txBody>
        </p:sp>
        <p:sp>
          <p:nvSpPr>
            <p:cNvPr id="481" name="任意多边形: 形状 480"/>
            <p:cNvSpPr/>
            <p:nvPr/>
          </p:nvSpPr>
          <p:spPr>
            <a:xfrm>
              <a:off x="1727291" y="1317227"/>
              <a:ext cx="40646" cy="34680"/>
            </a:xfrm>
            <a:custGeom>
              <a:avLst/>
              <a:gdLst>
                <a:gd name="connsiteX0" fmla="*/ 20167 w 40646"/>
                <a:gd name="connsiteY0" fmla="*/ 18697 h 34680"/>
                <a:gd name="connsiteX1" fmla="*/ 16929 w 40646"/>
                <a:gd name="connsiteY1" fmla="*/ 16411 h 34680"/>
                <a:gd name="connsiteX2" fmla="*/ 25501 w 40646"/>
                <a:gd name="connsiteY2" fmla="*/ 4028 h 34680"/>
                <a:gd name="connsiteX3" fmla="*/ 40646 w 40646"/>
                <a:gd name="connsiteY3" fmla="*/ 14506 h 34680"/>
                <a:gd name="connsiteX4" fmla="*/ 38932 w 40646"/>
                <a:gd name="connsiteY4" fmla="*/ 16982 h 34680"/>
                <a:gd name="connsiteX5" fmla="*/ 34741 w 40646"/>
                <a:gd name="connsiteY5" fmla="*/ 15458 h 34680"/>
                <a:gd name="connsiteX6" fmla="*/ 32359 w 40646"/>
                <a:gd name="connsiteY6" fmla="*/ 27555 h 34680"/>
                <a:gd name="connsiteX7" fmla="*/ 23406 w 40646"/>
                <a:gd name="connsiteY7" fmla="*/ 34318 h 34680"/>
                <a:gd name="connsiteX8" fmla="*/ 8356 w 40646"/>
                <a:gd name="connsiteY8" fmla="*/ 30603 h 34680"/>
                <a:gd name="connsiteX9" fmla="*/ 2105 w 40646"/>
                <a:gd name="connsiteY9" fmla="*/ 8293 h 34680"/>
                <a:gd name="connsiteX10" fmla="*/ 2927 w 40646"/>
                <a:gd name="connsiteY10" fmla="*/ 6981 h 34680"/>
                <a:gd name="connsiteX11" fmla="*/ 20548 w 40646"/>
                <a:gd name="connsiteY11" fmla="*/ 1266 h 34680"/>
                <a:gd name="connsiteX12" fmla="*/ 17977 w 40646"/>
                <a:gd name="connsiteY12" fmla="*/ 4981 h 34680"/>
                <a:gd name="connsiteX13" fmla="*/ 6070 w 40646"/>
                <a:gd name="connsiteY13" fmla="*/ 9362 h 34680"/>
                <a:gd name="connsiteX14" fmla="*/ 11309 w 40646"/>
                <a:gd name="connsiteY14" fmla="*/ 26698 h 34680"/>
                <a:gd name="connsiteX15" fmla="*/ 29597 w 40646"/>
                <a:gd name="connsiteY15" fmla="*/ 25364 h 34680"/>
                <a:gd name="connsiteX16" fmla="*/ 31788 w 40646"/>
                <a:gd name="connsiteY16" fmla="*/ 18125 h 34680"/>
                <a:gd name="connsiteX17" fmla="*/ 26168 w 40646"/>
                <a:gd name="connsiteY17" fmla="*/ 10029 h 3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0646" h="34680">
                  <a:moveTo>
                    <a:pt x="20167" y="18697"/>
                  </a:moveTo>
                  <a:lnTo>
                    <a:pt x="16929" y="16411"/>
                  </a:lnTo>
                  <a:lnTo>
                    <a:pt x="25501" y="4028"/>
                  </a:lnTo>
                  <a:lnTo>
                    <a:pt x="40646" y="14506"/>
                  </a:lnTo>
                  <a:lnTo>
                    <a:pt x="38932" y="16982"/>
                  </a:lnTo>
                  <a:lnTo>
                    <a:pt x="34741" y="15458"/>
                  </a:lnTo>
                  <a:cubicBezTo>
                    <a:pt x="35803" y="19644"/>
                    <a:pt x="34929" y="24085"/>
                    <a:pt x="32359" y="27555"/>
                  </a:cubicBezTo>
                  <a:cubicBezTo>
                    <a:pt x="30397" y="30914"/>
                    <a:pt x="27173" y="33349"/>
                    <a:pt x="23406" y="34318"/>
                  </a:cubicBezTo>
                  <a:cubicBezTo>
                    <a:pt x="18086" y="35399"/>
                    <a:pt x="12562" y="34036"/>
                    <a:pt x="8356" y="30603"/>
                  </a:cubicBezTo>
                  <a:cubicBezTo>
                    <a:pt x="470" y="26169"/>
                    <a:pt x="-2329" y="16180"/>
                    <a:pt x="2105" y="8293"/>
                  </a:cubicBezTo>
                  <a:cubicBezTo>
                    <a:pt x="2359" y="7843"/>
                    <a:pt x="2633" y="7405"/>
                    <a:pt x="2927" y="6981"/>
                  </a:cubicBezTo>
                  <a:cubicBezTo>
                    <a:pt x="6402" y="760"/>
                    <a:pt x="14084" y="-1731"/>
                    <a:pt x="20548" y="1266"/>
                  </a:cubicBezTo>
                  <a:lnTo>
                    <a:pt x="17977" y="4981"/>
                  </a:lnTo>
                  <a:cubicBezTo>
                    <a:pt x="13471" y="3201"/>
                    <a:pt x="8348" y="5087"/>
                    <a:pt x="6070" y="9362"/>
                  </a:cubicBezTo>
                  <a:cubicBezTo>
                    <a:pt x="2356" y="15554"/>
                    <a:pt x="4165" y="21269"/>
                    <a:pt x="11309" y="26698"/>
                  </a:cubicBezTo>
                  <a:cubicBezTo>
                    <a:pt x="18453" y="32127"/>
                    <a:pt x="25216" y="31651"/>
                    <a:pt x="29597" y="25364"/>
                  </a:cubicBezTo>
                  <a:cubicBezTo>
                    <a:pt x="31089" y="23251"/>
                    <a:pt x="31857" y="20711"/>
                    <a:pt x="31788" y="18125"/>
                  </a:cubicBezTo>
                  <a:cubicBezTo>
                    <a:pt x="31348" y="14671"/>
                    <a:pt x="29251" y="11649"/>
                    <a:pt x="26168" y="10029"/>
                  </a:cubicBezTo>
                  <a:close/>
                </a:path>
              </a:pathLst>
            </a:custGeom>
            <a:grpFill/>
            <a:ln w="9525" cap="flat">
              <a:noFill/>
              <a:prstDash val="solid"/>
              <a:miter/>
            </a:ln>
          </p:spPr>
          <p:txBody>
            <a:bodyPr rtlCol="0" anchor="ctr"/>
            <a:lstStyle/>
            <a:p>
              <a:endParaRPr lang="zh-CN" altLang="en-US"/>
            </a:p>
          </p:txBody>
        </p:sp>
        <p:sp>
          <p:nvSpPr>
            <p:cNvPr id="482" name="任意多边形: 形状 481"/>
            <p:cNvSpPr/>
            <p:nvPr/>
          </p:nvSpPr>
          <p:spPr>
            <a:xfrm>
              <a:off x="1740695" y="1284489"/>
              <a:ext cx="38671" cy="32289"/>
            </a:xfrm>
            <a:custGeom>
              <a:avLst/>
              <a:gdLst>
                <a:gd name="connsiteX0" fmla="*/ 26575 w 38671"/>
                <a:gd name="connsiteY0" fmla="*/ 21241 h 32289"/>
                <a:gd name="connsiteX1" fmla="*/ 38672 w 38671"/>
                <a:gd name="connsiteY1" fmla="*/ 28194 h 32289"/>
                <a:gd name="connsiteX2" fmla="*/ 36290 w 38671"/>
                <a:gd name="connsiteY2" fmla="*/ 32290 h 32289"/>
                <a:gd name="connsiteX3" fmla="*/ 24289 w 38671"/>
                <a:gd name="connsiteY3" fmla="*/ 25337 h 32289"/>
                <a:gd name="connsiteX4" fmla="*/ 0 w 38671"/>
                <a:gd name="connsiteY4" fmla="*/ 26384 h 32289"/>
                <a:gd name="connsiteX5" fmla="*/ 2667 w 38671"/>
                <a:gd name="connsiteY5" fmla="*/ 21622 h 32289"/>
                <a:gd name="connsiteX6" fmla="*/ 21717 w 38671"/>
                <a:gd name="connsiteY6" fmla="*/ 21622 h 32289"/>
                <a:gd name="connsiteX7" fmla="*/ 12192 w 38671"/>
                <a:gd name="connsiteY7" fmla="*/ 4667 h 32289"/>
                <a:gd name="connsiteX8" fmla="*/ 14954 w 38671"/>
                <a:gd name="connsiteY8" fmla="*/ 0 h 32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671" h="32289">
                  <a:moveTo>
                    <a:pt x="26575" y="21241"/>
                  </a:moveTo>
                  <a:lnTo>
                    <a:pt x="38672" y="28194"/>
                  </a:lnTo>
                  <a:lnTo>
                    <a:pt x="36290" y="32290"/>
                  </a:lnTo>
                  <a:lnTo>
                    <a:pt x="24289" y="25337"/>
                  </a:lnTo>
                  <a:lnTo>
                    <a:pt x="0" y="26384"/>
                  </a:lnTo>
                  <a:lnTo>
                    <a:pt x="2667" y="21622"/>
                  </a:lnTo>
                  <a:lnTo>
                    <a:pt x="21717" y="21622"/>
                  </a:lnTo>
                  <a:lnTo>
                    <a:pt x="12192" y="4667"/>
                  </a:lnTo>
                  <a:lnTo>
                    <a:pt x="14954" y="0"/>
                  </a:lnTo>
                  <a:close/>
                </a:path>
              </a:pathLst>
            </a:custGeom>
            <a:grpFill/>
            <a:ln w="9525" cap="flat">
              <a:noFill/>
              <a:prstDash val="solid"/>
              <a:miter/>
            </a:ln>
          </p:spPr>
          <p:txBody>
            <a:bodyPr rtlCol="0" anchor="ctr"/>
            <a:lstStyle/>
            <a:p>
              <a:endParaRPr lang="zh-CN" altLang="en-US"/>
            </a:p>
          </p:txBody>
        </p:sp>
        <p:sp>
          <p:nvSpPr>
            <p:cNvPr id="483" name="任意多边形: 形状 482"/>
            <p:cNvSpPr/>
            <p:nvPr/>
          </p:nvSpPr>
          <p:spPr>
            <a:xfrm>
              <a:off x="1109664" y="1319731"/>
              <a:ext cx="43910" cy="43148"/>
            </a:xfrm>
            <a:custGeom>
              <a:avLst/>
              <a:gdLst>
                <a:gd name="connsiteX0" fmla="*/ 20383 w 43910"/>
                <a:gd name="connsiteY0" fmla="*/ 35338 h 43148"/>
                <a:gd name="connsiteX1" fmla="*/ 40862 w 43910"/>
                <a:gd name="connsiteY1" fmla="*/ 16288 h 43148"/>
                <a:gd name="connsiteX2" fmla="*/ 43910 w 43910"/>
                <a:gd name="connsiteY2" fmla="*/ 19621 h 43148"/>
                <a:gd name="connsiteX3" fmla="*/ 18574 w 43910"/>
                <a:gd name="connsiteY3" fmla="*/ 43148 h 43148"/>
                <a:gd name="connsiteX4" fmla="*/ 14954 w 43910"/>
                <a:gd name="connsiteY4" fmla="*/ 39338 h 43148"/>
                <a:gd name="connsiteX5" fmla="*/ 23622 w 43910"/>
                <a:gd name="connsiteY5" fmla="*/ 7620 h 43148"/>
                <a:gd name="connsiteX6" fmla="*/ 23622 w 43910"/>
                <a:gd name="connsiteY6" fmla="*/ 7620 h 43148"/>
                <a:gd name="connsiteX7" fmla="*/ 3143 w 43910"/>
                <a:gd name="connsiteY7" fmla="*/ 26670 h 43148"/>
                <a:gd name="connsiteX8" fmla="*/ 0 w 43910"/>
                <a:gd name="connsiteY8" fmla="*/ 23336 h 43148"/>
                <a:gd name="connsiteX9" fmla="*/ 25336 w 43910"/>
                <a:gd name="connsiteY9" fmla="*/ 0 h 43148"/>
                <a:gd name="connsiteX10" fmla="*/ 29242 w 43910"/>
                <a:gd name="connsiteY10" fmla="*/ 4191 h 43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3910" h="43148">
                  <a:moveTo>
                    <a:pt x="20383" y="35338"/>
                  </a:moveTo>
                  <a:lnTo>
                    <a:pt x="40862" y="16288"/>
                  </a:lnTo>
                  <a:lnTo>
                    <a:pt x="43910" y="19621"/>
                  </a:lnTo>
                  <a:lnTo>
                    <a:pt x="18574" y="43148"/>
                  </a:lnTo>
                  <a:lnTo>
                    <a:pt x="14954" y="39338"/>
                  </a:lnTo>
                  <a:lnTo>
                    <a:pt x="23622" y="7620"/>
                  </a:lnTo>
                  <a:lnTo>
                    <a:pt x="23622" y="7620"/>
                  </a:lnTo>
                  <a:lnTo>
                    <a:pt x="3143" y="26670"/>
                  </a:lnTo>
                  <a:lnTo>
                    <a:pt x="0" y="23336"/>
                  </a:lnTo>
                  <a:lnTo>
                    <a:pt x="25336" y="0"/>
                  </a:lnTo>
                  <a:lnTo>
                    <a:pt x="29242" y="4191"/>
                  </a:lnTo>
                  <a:close/>
                </a:path>
              </a:pathLst>
            </a:custGeom>
            <a:grpFill/>
            <a:ln w="9525" cap="flat">
              <a:noFill/>
              <a:prstDash val="solid"/>
              <a:miter/>
            </a:ln>
          </p:spPr>
          <p:txBody>
            <a:bodyPr rtlCol="0" anchor="ctr"/>
            <a:lstStyle/>
            <a:p>
              <a:endParaRPr lang="zh-CN" altLang="en-US"/>
            </a:p>
          </p:txBody>
        </p:sp>
        <p:sp>
          <p:nvSpPr>
            <p:cNvPr id="484" name="任意多边形: 形状 483"/>
            <p:cNvSpPr/>
            <p:nvPr/>
          </p:nvSpPr>
          <p:spPr>
            <a:xfrm>
              <a:off x="1133763" y="1351259"/>
              <a:ext cx="36575" cy="37433"/>
            </a:xfrm>
            <a:custGeom>
              <a:avLst/>
              <a:gdLst>
                <a:gd name="connsiteX0" fmla="*/ 23336 w 36575"/>
                <a:gd name="connsiteY0" fmla="*/ 24670 h 37433"/>
                <a:gd name="connsiteX1" fmla="*/ 12954 w 36575"/>
                <a:gd name="connsiteY1" fmla="*/ 15145 h 37433"/>
                <a:gd name="connsiteX2" fmla="*/ 3429 w 36575"/>
                <a:gd name="connsiteY2" fmla="*/ 20098 h 37433"/>
                <a:gd name="connsiteX3" fmla="*/ 0 w 36575"/>
                <a:gd name="connsiteY3" fmla="*/ 17050 h 37433"/>
                <a:gd name="connsiteX4" fmla="*/ 32576 w 36575"/>
                <a:gd name="connsiteY4" fmla="*/ 0 h 37433"/>
                <a:gd name="connsiteX5" fmla="*/ 36576 w 36575"/>
                <a:gd name="connsiteY5" fmla="*/ 3524 h 37433"/>
                <a:gd name="connsiteX6" fmla="*/ 22765 w 36575"/>
                <a:gd name="connsiteY6" fmla="*/ 37433 h 37433"/>
                <a:gd name="connsiteX7" fmla="*/ 19050 w 36575"/>
                <a:gd name="connsiteY7" fmla="*/ 34100 h 37433"/>
                <a:gd name="connsiteX8" fmla="*/ 16859 w 36575"/>
                <a:gd name="connsiteY8" fmla="*/ 13335 h 37433"/>
                <a:gd name="connsiteX9" fmla="*/ 24860 w 36575"/>
                <a:gd name="connsiteY9" fmla="*/ 20479 h 37433"/>
                <a:gd name="connsiteX10" fmla="*/ 31242 w 36575"/>
                <a:gd name="connsiteY10" fmla="*/ 5715 h 37433"/>
                <a:gd name="connsiteX11" fmla="*/ 31242 w 36575"/>
                <a:gd name="connsiteY11" fmla="*/ 5715 h 37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575" h="37433">
                  <a:moveTo>
                    <a:pt x="23336" y="24670"/>
                  </a:moveTo>
                  <a:lnTo>
                    <a:pt x="12954" y="15145"/>
                  </a:lnTo>
                  <a:lnTo>
                    <a:pt x="3429" y="20098"/>
                  </a:lnTo>
                  <a:lnTo>
                    <a:pt x="0" y="17050"/>
                  </a:lnTo>
                  <a:lnTo>
                    <a:pt x="32576" y="0"/>
                  </a:lnTo>
                  <a:lnTo>
                    <a:pt x="36576" y="3524"/>
                  </a:lnTo>
                  <a:lnTo>
                    <a:pt x="22765" y="37433"/>
                  </a:lnTo>
                  <a:lnTo>
                    <a:pt x="19050" y="34100"/>
                  </a:lnTo>
                  <a:close/>
                  <a:moveTo>
                    <a:pt x="16859" y="13335"/>
                  </a:moveTo>
                  <a:lnTo>
                    <a:pt x="24860" y="20479"/>
                  </a:lnTo>
                  <a:lnTo>
                    <a:pt x="31242" y="5715"/>
                  </a:lnTo>
                  <a:lnTo>
                    <a:pt x="31242" y="5715"/>
                  </a:lnTo>
                  <a:close/>
                </a:path>
              </a:pathLst>
            </a:custGeom>
            <a:grpFill/>
            <a:ln w="9525" cap="flat">
              <a:noFill/>
              <a:prstDash val="solid"/>
              <a:miter/>
            </a:ln>
          </p:spPr>
          <p:txBody>
            <a:bodyPr rtlCol="0" anchor="ctr"/>
            <a:lstStyle/>
            <a:p>
              <a:endParaRPr lang="zh-CN" altLang="en-US"/>
            </a:p>
          </p:txBody>
        </p:sp>
        <p:sp>
          <p:nvSpPr>
            <p:cNvPr id="485" name="任意多边形: 形状 484"/>
            <p:cNvSpPr/>
            <p:nvPr/>
          </p:nvSpPr>
          <p:spPr>
            <a:xfrm>
              <a:off x="1163195" y="1366404"/>
              <a:ext cx="42576" cy="44100"/>
            </a:xfrm>
            <a:custGeom>
              <a:avLst/>
              <a:gdLst>
                <a:gd name="connsiteX0" fmla="*/ 22479 w 42576"/>
                <a:gd name="connsiteY0" fmla="*/ 36004 h 44100"/>
                <a:gd name="connsiteX1" fmla="*/ 38862 w 42576"/>
                <a:gd name="connsiteY1" fmla="*/ 13525 h 44100"/>
                <a:gd name="connsiteX2" fmla="*/ 42577 w 42576"/>
                <a:gd name="connsiteY2" fmla="*/ 16192 h 44100"/>
                <a:gd name="connsiteX3" fmla="*/ 22193 w 42576"/>
                <a:gd name="connsiteY3" fmla="*/ 44101 h 44100"/>
                <a:gd name="connsiteX4" fmla="*/ 17907 w 42576"/>
                <a:gd name="connsiteY4" fmla="*/ 40957 h 44100"/>
                <a:gd name="connsiteX5" fmla="*/ 20288 w 42576"/>
                <a:gd name="connsiteY5" fmla="*/ 8192 h 44100"/>
                <a:gd name="connsiteX6" fmla="*/ 20288 w 42576"/>
                <a:gd name="connsiteY6" fmla="*/ 8192 h 44100"/>
                <a:gd name="connsiteX7" fmla="*/ 3715 w 42576"/>
                <a:gd name="connsiteY7" fmla="*/ 30385 h 44100"/>
                <a:gd name="connsiteX8" fmla="*/ 0 w 42576"/>
                <a:gd name="connsiteY8" fmla="*/ 27718 h 44100"/>
                <a:gd name="connsiteX9" fmla="*/ 20384 w 42576"/>
                <a:gd name="connsiteY9" fmla="*/ 0 h 44100"/>
                <a:gd name="connsiteX10" fmla="*/ 24956 w 42576"/>
                <a:gd name="connsiteY10" fmla="*/ 3334 h 44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576" h="44100">
                  <a:moveTo>
                    <a:pt x="22479" y="36004"/>
                  </a:moveTo>
                  <a:lnTo>
                    <a:pt x="38862" y="13525"/>
                  </a:lnTo>
                  <a:lnTo>
                    <a:pt x="42577" y="16192"/>
                  </a:lnTo>
                  <a:lnTo>
                    <a:pt x="22193" y="44101"/>
                  </a:lnTo>
                  <a:lnTo>
                    <a:pt x="17907" y="40957"/>
                  </a:lnTo>
                  <a:lnTo>
                    <a:pt x="20288" y="8192"/>
                  </a:lnTo>
                  <a:lnTo>
                    <a:pt x="20288" y="8192"/>
                  </a:lnTo>
                  <a:lnTo>
                    <a:pt x="3715" y="30385"/>
                  </a:lnTo>
                  <a:lnTo>
                    <a:pt x="0" y="27718"/>
                  </a:lnTo>
                  <a:lnTo>
                    <a:pt x="20384" y="0"/>
                  </a:lnTo>
                  <a:lnTo>
                    <a:pt x="24956" y="3334"/>
                  </a:lnTo>
                  <a:close/>
                </a:path>
              </a:pathLst>
            </a:custGeom>
            <a:grpFill/>
            <a:ln w="9525" cap="flat">
              <a:noFill/>
              <a:prstDash val="solid"/>
              <a:miter/>
            </a:ln>
          </p:spPr>
          <p:txBody>
            <a:bodyPr rtlCol="0" anchor="ctr"/>
            <a:lstStyle/>
            <a:p>
              <a:endParaRPr lang="zh-CN" altLang="en-US"/>
            </a:p>
          </p:txBody>
        </p:sp>
        <p:sp>
          <p:nvSpPr>
            <p:cNvPr id="486" name="任意多边形: 形状 485"/>
            <p:cNvSpPr/>
            <p:nvPr/>
          </p:nvSpPr>
          <p:spPr>
            <a:xfrm>
              <a:off x="1195096" y="1393169"/>
              <a:ext cx="31916" cy="29146"/>
            </a:xfrm>
            <a:custGeom>
              <a:avLst/>
              <a:gdLst>
                <a:gd name="connsiteX0" fmla="*/ 2960 w 31916"/>
                <a:gd name="connsiteY0" fmla="*/ 12192 h 29146"/>
                <a:gd name="connsiteX1" fmla="*/ 6675 w 31916"/>
                <a:gd name="connsiteY1" fmla="*/ 14478 h 29146"/>
                <a:gd name="connsiteX2" fmla="*/ 5342 w 31916"/>
                <a:gd name="connsiteY2" fmla="*/ 16573 h 29146"/>
                <a:gd name="connsiteX3" fmla="*/ 5910 w 31916"/>
                <a:gd name="connsiteY3" fmla="*/ 23420 h 29146"/>
                <a:gd name="connsiteX4" fmla="*/ 6961 w 31916"/>
                <a:gd name="connsiteY4" fmla="*/ 24098 h 29146"/>
                <a:gd name="connsiteX5" fmla="*/ 14771 w 31916"/>
                <a:gd name="connsiteY5" fmla="*/ 21812 h 29146"/>
                <a:gd name="connsiteX6" fmla="*/ 27916 w 31916"/>
                <a:gd name="connsiteY6" fmla="*/ 0 h 29146"/>
                <a:gd name="connsiteX7" fmla="*/ 31916 w 31916"/>
                <a:gd name="connsiteY7" fmla="*/ 2477 h 29146"/>
                <a:gd name="connsiteX8" fmla="*/ 18867 w 31916"/>
                <a:gd name="connsiteY8" fmla="*/ 24003 h 29146"/>
                <a:gd name="connsiteX9" fmla="*/ 6954 w 31916"/>
                <a:gd name="connsiteY9" fmla="*/ 28293 h 29146"/>
                <a:gd name="connsiteX10" fmla="*/ 5246 w 31916"/>
                <a:gd name="connsiteY10" fmla="*/ 27242 h 29146"/>
                <a:gd name="connsiteX11" fmla="*/ 643 w 31916"/>
                <a:gd name="connsiteY11" fmla="*/ 16172 h 29146"/>
                <a:gd name="connsiteX12" fmla="*/ 1151 w 31916"/>
                <a:gd name="connsiteY12" fmla="*/ 15145 h 29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916" h="29146">
                  <a:moveTo>
                    <a:pt x="2960" y="12192"/>
                  </a:moveTo>
                  <a:lnTo>
                    <a:pt x="6675" y="14478"/>
                  </a:lnTo>
                  <a:lnTo>
                    <a:pt x="5342" y="16573"/>
                  </a:lnTo>
                  <a:cubicBezTo>
                    <a:pt x="3608" y="18621"/>
                    <a:pt x="3863" y="21686"/>
                    <a:pt x="5910" y="23420"/>
                  </a:cubicBezTo>
                  <a:cubicBezTo>
                    <a:pt x="6230" y="23690"/>
                    <a:pt x="6583" y="23918"/>
                    <a:pt x="6961" y="24098"/>
                  </a:cubicBezTo>
                  <a:cubicBezTo>
                    <a:pt x="10104" y="26003"/>
                    <a:pt x="12676" y="25241"/>
                    <a:pt x="14771" y="21812"/>
                  </a:cubicBezTo>
                  <a:lnTo>
                    <a:pt x="27916" y="0"/>
                  </a:lnTo>
                  <a:lnTo>
                    <a:pt x="31916" y="2477"/>
                  </a:lnTo>
                  <a:lnTo>
                    <a:pt x="18867" y="24003"/>
                  </a:lnTo>
                  <a:cubicBezTo>
                    <a:pt x="16762" y="28477"/>
                    <a:pt x="11428" y="30398"/>
                    <a:pt x="6954" y="28293"/>
                  </a:cubicBezTo>
                  <a:cubicBezTo>
                    <a:pt x="6347" y="28008"/>
                    <a:pt x="5774" y="27655"/>
                    <a:pt x="5246" y="27242"/>
                  </a:cubicBezTo>
                  <a:cubicBezTo>
                    <a:pt x="918" y="25456"/>
                    <a:pt x="-1143" y="20500"/>
                    <a:pt x="643" y="16172"/>
                  </a:cubicBezTo>
                  <a:cubicBezTo>
                    <a:pt x="789" y="15818"/>
                    <a:pt x="958" y="15475"/>
                    <a:pt x="1151" y="15145"/>
                  </a:cubicBezTo>
                  <a:close/>
                </a:path>
              </a:pathLst>
            </a:custGeom>
            <a:grpFill/>
            <a:ln w="9525" cap="flat">
              <a:noFill/>
              <a:prstDash val="solid"/>
              <a:miter/>
            </a:ln>
          </p:spPr>
          <p:txBody>
            <a:bodyPr rtlCol="0" anchor="ctr"/>
            <a:lstStyle/>
            <a:p>
              <a:endParaRPr lang="zh-CN" altLang="en-US"/>
            </a:p>
          </p:txBody>
        </p:sp>
        <p:sp>
          <p:nvSpPr>
            <p:cNvPr id="487" name="任意多边形: 形状 486"/>
            <p:cNvSpPr/>
            <p:nvPr/>
          </p:nvSpPr>
          <p:spPr>
            <a:xfrm>
              <a:off x="1219011" y="1400027"/>
              <a:ext cx="20288" cy="32670"/>
            </a:xfrm>
            <a:custGeom>
              <a:avLst/>
              <a:gdLst>
                <a:gd name="connsiteX0" fmla="*/ 20288 w 20288"/>
                <a:gd name="connsiteY0" fmla="*/ 2191 h 32670"/>
                <a:gd name="connsiteX1" fmla="*/ 4191 w 20288"/>
                <a:gd name="connsiteY1" fmla="*/ 32671 h 32670"/>
                <a:gd name="connsiteX2" fmla="*/ 0 w 20288"/>
                <a:gd name="connsiteY2" fmla="*/ 30480 h 32670"/>
                <a:gd name="connsiteX3" fmla="*/ 16097 w 20288"/>
                <a:gd name="connsiteY3" fmla="*/ 0 h 32670"/>
              </a:gdLst>
              <a:ahLst/>
              <a:cxnLst>
                <a:cxn ang="0">
                  <a:pos x="connsiteX0" y="connsiteY0"/>
                </a:cxn>
                <a:cxn ang="0">
                  <a:pos x="connsiteX1" y="connsiteY1"/>
                </a:cxn>
                <a:cxn ang="0">
                  <a:pos x="connsiteX2" y="connsiteY2"/>
                </a:cxn>
                <a:cxn ang="0">
                  <a:pos x="connsiteX3" y="connsiteY3"/>
                </a:cxn>
              </a:cxnLst>
              <a:rect l="l" t="t" r="r" b="b"/>
              <a:pathLst>
                <a:path w="20288" h="32670">
                  <a:moveTo>
                    <a:pt x="20288" y="2191"/>
                  </a:moveTo>
                  <a:lnTo>
                    <a:pt x="4191" y="32671"/>
                  </a:lnTo>
                  <a:lnTo>
                    <a:pt x="0" y="30480"/>
                  </a:lnTo>
                  <a:lnTo>
                    <a:pt x="16097" y="0"/>
                  </a:lnTo>
                  <a:close/>
                </a:path>
              </a:pathLst>
            </a:custGeom>
            <a:grpFill/>
            <a:ln w="9525" cap="flat">
              <a:noFill/>
              <a:prstDash val="solid"/>
              <a:miter/>
            </a:ln>
          </p:spPr>
          <p:txBody>
            <a:bodyPr rtlCol="0" anchor="ctr"/>
            <a:lstStyle/>
            <a:p>
              <a:endParaRPr lang="zh-CN" altLang="en-US"/>
            </a:p>
          </p:txBody>
        </p:sp>
        <p:sp>
          <p:nvSpPr>
            <p:cNvPr id="488" name="任意多边形: 形状 487"/>
            <p:cNvSpPr/>
            <p:nvPr/>
          </p:nvSpPr>
          <p:spPr>
            <a:xfrm>
              <a:off x="1233299" y="1406504"/>
              <a:ext cx="39052" cy="42576"/>
            </a:xfrm>
            <a:custGeom>
              <a:avLst/>
              <a:gdLst>
                <a:gd name="connsiteX0" fmla="*/ 23717 w 39052"/>
                <a:gd name="connsiteY0" fmla="*/ 34671 h 42576"/>
                <a:gd name="connsiteX1" fmla="*/ 34862 w 39052"/>
                <a:gd name="connsiteY1" fmla="*/ 9239 h 42576"/>
                <a:gd name="connsiteX2" fmla="*/ 39052 w 39052"/>
                <a:gd name="connsiteY2" fmla="*/ 11049 h 42576"/>
                <a:gd name="connsiteX3" fmla="*/ 25241 w 39052"/>
                <a:gd name="connsiteY3" fmla="*/ 42577 h 42576"/>
                <a:gd name="connsiteX4" fmla="*/ 20383 w 39052"/>
                <a:gd name="connsiteY4" fmla="*/ 40481 h 42576"/>
                <a:gd name="connsiteX5" fmla="*/ 15526 w 39052"/>
                <a:gd name="connsiteY5" fmla="*/ 7906 h 42576"/>
                <a:gd name="connsiteX6" fmla="*/ 15526 w 39052"/>
                <a:gd name="connsiteY6" fmla="*/ 7906 h 42576"/>
                <a:gd name="connsiteX7" fmla="*/ 4096 w 39052"/>
                <a:gd name="connsiteY7" fmla="*/ 33338 h 42576"/>
                <a:gd name="connsiteX8" fmla="*/ 0 w 39052"/>
                <a:gd name="connsiteY8" fmla="*/ 31528 h 42576"/>
                <a:gd name="connsiteX9" fmla="*/ 13621 w 39052"/>
                <a:gd name="connsiteY9" fmla="*/ 0 h 42576"/>
                <a:gd name="connsiteX10" fmla="*/ 18764 w 39052"/>
                <a:gd name="connsiteY10" fmla="*/ 2286 h 42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052" h="42576">
                  <a:moveTo>
                    <a:pt x="23717" y="34671"/>
                  </a:moveTo>
                  <a:lnTo>
                    <a:pt x="34862" y="9239"/>
                  </a:lnTo>
                  <a:lnTo>
                    <a:pt x="39052" y="11049"/>
                  </a:lnTo>
                  <a:lnTo>
                    <a:pt x="25241" y="42577"/>
                  </a:lnTo>
                  <a:lnTo>
                    <a:pt x="20383" y="40481"/>
                  </a:lnTo>
                  <a:lnTo>
                    <a:pt x="15526" y="7906"/>
                  </a:lnTo>
                  <a:lnTo>
                    <a:pt x="15526" y="7906"/>
                  </a:lnTo>
                  <a:lnTo>
                    <a:pt x="4096" y="33338"/>
                  </a:lnTo>
                  <a:lnTo>
                    <a:pt x="0" y="31528"/>
                  </a:lnTo>
                  <a:lnTo>
                    <a:pt x="13621" y="0"/>
                  </a:lnTo>
                  <a:lnTo>
                    <a:pt x="18764" y="2286"/>
                  </a:lnTo>
                  <a:close/>
                </a:path>
              </a:pathLst>
            </a:custGeom>
            <a:grpFill/>
            <a:ln w="9525" cap="flat">
              <a:noFill/>
              <a:prstDash val="solid"/>
              <a:miter/>
            </a:ln>
          </p:spPr>
          <p:txBody>
            <a:bodyPr rtlCol="0" anchor="ctr"/>
            <a:lstStyle/>
            <a:p>
              <a:endParaRPr lang="zh-CN" altLang="en-US"/>
            </a:p>
          </p:txBody>
        </p:sp>
        <p:sp>
          <p:nvSpPr>
            <p:cNvPr id="489" name="任意多边形: 形状 488"/>
            <p:cNvSpPr/>
            <p:nvPr/>
          </p:nvSpPr>
          <p:spPr>
            <a:xfrm>
              <a:off x="1271497" y="1422952"/>
              <a:ext cx="33378" cy="39273"/>
            </a:xfrm>
            <a:custGeom>
              <a:avLst/>
              <a:gdLst>
                <a:gd name="connsiteX0" fmla="*/ 16571 w 33378"/>
                <a:gd name="connsiteY0" fmla="*/ 20985 h 39273"/>
                <a:gd name="connsiteX1" fmla="*/ 17714 w 33378"/>
                <a:gd name="connsiteY1" fmla="*/ 17175 h 39273"/>
                <a:gd name="connsiteX2" fmla="*/ 32097 w 33378"/>
                <a:gd name="connsiteY2" fmla="*/ 21747 h 39273"/>
                <a:gd name="connsiteX3" fmla="*/ 26477 w 33378"/>
                <a:gd name="connsiteY3" fmla="*/ 39273 h 39273"/>
                <a:gd name="connsiteX4" fmla="*/ 23619 w 33378"/>
                <a:gd name="connsiteY4" fmla="*/ 38416 h 39273"/>
                <a:gd name="connsiteX5" fmla="*/ 23619 w 33378"/>
                <a:gd name="connsiteY5" fmla="*/ 33939 h 39273"/>
                <a:gd name="connsiteX6" fmla="*/ 11618 w 33378"/>
                <a:gd name="connsiteY6" fmla="*/ 35177 h 39273"/>
                <a:gd name="connsiteX7" fmla="*/ 2093 w 33378"/>
                <a:gd name="connsiteY7" fmla="*/ 28510 h 39273"/>
                <a:gd name="connsiteX8" fmla="*/ 1236 w 33378"/>
                <a:gd name="connsiteY8" fmla="*/ 13079 h 39273"/>
                <a:gd name="connsiteX9" fmla="*/ 20934 w 33378"/>
                <a:gd name="connsiteY9" fmla="*/ 377 h 39273"/>
                <a:gd name="connsiteX10" fmla="*/ 23048 w 33378"/>
                <a:gd name="connsiteY10" fmla="*/ 983 h 39273"/>
                <a:gd name="connsiteX11" fmla="*/ 33240 w 33378"/>
                <a:gd name="connsiteY11" fmla="*/ 16127 h 39273"/>
                <a:gd name="connsiteX12" fmla="*/ 28953 w 33378"/>
                <a:gd name="connsiteY12" fmla="*/ 14699 h 39273"/>
                <a:gd name="connsiteX13" fmla="*/ 21238 w 33378"/>
                <a:gd name="connsiteY13" fmla="*/ 4602 h 39273"/>
                <a:gd name="connsiteX14" fmla="*/ 6284 w 33378"/>
                <a:gd name="connsiteY14" fmla="*/ 14127 h 39273"/>
                <a:gd name="connsiteX15" fmla="*/ 12856 w 33378"/>
                <a:gd name="connsiteY15" fmla="*/ 31272 h 39273"/>
                <a:gd name="connsiteX16" fmla="*/ 20381 w 33378"/>
                <a:gd name="connsiteY16" fmla="*/ 31272 h 39273"/>
                <a:gd name="connsiteX17" fmla="*/ 26572 w 33378"/>
                <a:gd name="connsiteY17" fmla="*/ 23557 h 39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3378" h="39273">
                  <a:moveTo>
                    <a:pt x="16571" y="20985"/>
                  </a:moveTo>
                  <a:lnTo>
                    <a:pt x="17714" y="17175"/>
                  </a:lnTo>
                  <a:lnTo>
                    <a:pt x="32097" y="21747"/>
                  </a:lnTo>
                  <a:lnTo>
                    <a:pt x="26477" y="39273"/>
                  </a:lnTo>
                  <a:lnTo>
                    <a:pt x="23619" y="38416"/>
                  </a:lnTo>
                  <a:lnTo>
                    <a:pt x="23619" y="33939"/>
                  </a:lnTo>
                  <a:cubicBezTo>
                    <a:pt x="19982" y="36054"/>
                    <a:pt x="15611" y="36505"/>
                    <a:pt x="11618" y="35177"/>
                  </a:cubicBezTo>
                  <a:cubicBezTo>
                    <a:pt x="7687" y="34301"/>
                    <a:pt x="4262" y="31904"/>
                    <a:pt x="2093" y="28510"/>
                  </a:cubicBezTo>
                  <a:cubicBezTo>
                    <a:pt x="-360" y="23718"/>
                    <a:pt x="-671" y="18113"/>
                    <a:pt x="1236" y="13079"/>
                  </a:cubicBezTo>
                  <a:cubicBezTo>
                    <a:pt x="3167" y="4132"/>
                    <a:pt x="11987" y="-1555"/>
                    <a:pt x="20934" y="377"/>
                  </a:cubicBezTo>
                  <a:cubicBezTo>
                    <a:pt x="21651" y="532"/>
                    <a:pt x="22357" y="734"/>
                    <a:pt x="23048" y="983"/>
                  </a:cubicBezTo>
                  <a:cubicBezTo>
                    <a:pt x="29826" y="2671"/>
                    <a:pt x="34228" y="9213"/>
                    <a:pt x="33240" y="16127"/>
                  </a:cubicBezTo>
                  <a:lnTo>
                    <a:pt x="28953" y="14699"/>
                  </a:lnTo>
                  <a:cubicBezTo>
                    <a:pt x="29330" y="9859"/>
                    <a:pt x="26007" y="5510"/>
                    <a:pt x="21238" y="4602"/>
                  </a:cubicBezTo>
                  <a:cubicBezTo>
                    <a:pt x="14285" y="2888"/>
                    <a:pt x="9332" y="6317"/>
                    <a:pt x="6284" y="14127"/>
                  </a:cubicBezTo>
                  <a:cubicBezTo>
                    <a:pt x="3236" y="21938"/>
                    <a:pt x="5617" y="28986"/>
                    <a:pt x="12856" y="31272"/>
                  </a:cubicBezTo>
                  <a:cubicBezTo>
                    <a:pt x="15291" y="32129"/>
                    <a:pt x="17946" y="32129"/>
                    <a:pt x="20381" y="31272"/>
                  </a:cubicBezTo>
                  <a:cubicBezTo>
                    <a:pt x="23605" y="29898"/>
                    <a:pt x="25929" y="27002"/>
                    <a:pt x="26572" y="23557"/>
                  </a:cubicBezTo>
                  <a:close/>
                </a:path>
              </a:pathLst>
            </a:custGeom>
            <a:grpFill/>
            <a:ln w="9525" cap="flat">
              <a:noFill/>
              <a:prstDash val="solid"/>
              <a:miter/>
            </a:ln>
          </p:spPr>
          <p:txBody>
            <a:bodyPr rtlCol="0" anchor="ctr"/>
            <a:lstStyle/>
            <a:p>
              <a:endParaRPr lang="zh-CN" altLang="en-US"/>
            </a:p>
          </p:txBody>
        </p:sp>
        <p:sp>
          <p:nvSpPr>
            <p:cNvPr id="490" name="任意多边形: 形状 489"/>
            <p:cNvSpPr/>
            <p:nvPr/>
          </p:nvSpPr>
          <p:spPr>
            <a:xfrm>
              <a:off x="1326892" y="1434603"/>
              <a:ext cx="30708" cy="37086"/>
            </a:xfrm>
            <a:custGeom>
              <a:avLst/>
              <a:gdLst>
                <a:gd name="connsiteX0" fmla="*/ 26041 w 30708"/>
                <a:gd name="connsiteY0" fmla="*/ 3524 h 37086"/>
                <a:gd name="connsiteX1" fmla="*/ 30708 w 30708"/>
                <a:gd name="connsiteY1" fmla="*/ 4286 h 37086"/>
                <a:gd name="connsiteX2" fmla="*/ 27279 w 30708"/>
                <a:gd name="connsiteY2" fmla="*/ 26194 h 37086"/>
                <a:gd name="connsiteX3" fmla="*/ 13138 w 30708"/>
                <a:gd name="connsiteY3" fmla="*/ 36972 h 37086"/>
                <a:gd name="connsiteX4" fmla="*/ 11277 w 30708"/>
                <a:gd name="connsiteY4" fmla="*/ 36576 h 37086"/>
                <a:gd name="connsiteX5" fmla="*/ 5 w 30708"/>
                <a:gd name="connsiteY5" fmla="*/ 24617 h 37086"/>
                <a:gd name="connsiteX6" fmla="*/ 228 w 30708"/>
                <a:gd name="connsiteY6" fmla="*/ 22669 h 37086"/>
                <a:gd name="connsiteX7" fmla="*/ 3752 w 30708"/>
                <a:gd name="connsiteY7" fmla="*/ 0 h 37086"/>
                <a:gd name="connsiteX8" fmla="*/ 8420 w 30708"/>
                <a:gd name="connsiteY8" fmla="*/ 667 h 37086"/>
                <a:gd name="connsiteX9" fmla="*/ 4991 w 30708"/>
                <a:gd name="connsiteY9" fmla="*/ 22098 h 37086"/>
                <a:gd name="connsiteX10" fmla="*/ 12039 w 30708"/>
                <a:gd name="connsiteY10" fmla="*/ 32861 h 37086"/>
                <a:gd name="connsiteX11" fmla="*/ 22390 w 30708"/>
                <a:gd name="connsiteY11" fmla="*/ 27083 h 37086"/>
                <a:gd name="connsiteX12" fmla="*/ 22707 w 30708"/>
                <a:gd name="connsiteY12" fmla="*/ 24860 h 37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708" h="37086">
                  <a:moveTo>
                    <a:pt x="26041" y="3524"/>
                  </a:moveTo>
                  <a:lnTo>
                    <a:pt x="30708" y="4286"/>
                  </a:lnTo>
                  <a:lnTo>
                    <a:pt x="27279" y="26194"/>
                  </a:lnTo>
                  <a:cubicBezTo>
                    <a:pt x="26351" y="33075"/>
                    <a:pt x="20019" y="37901"/>
                    <a:pt x="13138" y="36972"/>
                  </a:cubicBezTo>
                  <a:cubicBezTo>
                    <a:pt x="12508" y="36887"/>
                    <a:pt x="11886" y="36755"/>
                    <a:pt x="11277" y="36576"/>
                  </a:cubicBezTo>
                  <a:cubicBezTo>
                    <a:pt x="4862" y="36386"/>
                    <a:pt x="-184" y="31032"/>
                    <a:pt x="5" y="24617"/>
                  </a:cubicBezTo>
                  <a:cubicBezTo>
                    <a:pt x="25" y="23963"/>
                    <a:pt x="99" y="23311"/>
                    <a:pt x="228" y="22669"/>
                  </a:cubicBezTo>
                  <a:lnTo>
                    <a:pt x="3752" y="0"/>
                  </a:lnTo>
                  <a:lnTo>
                    <a:pt x="8420" y="667"/>
                  </a:lnTo>
                  <a:lnTo>
                    <a:pt x="4991" y="22098"/>
                  </a:lnTo>
                  <a:cubicBezTo>
                    <a:pt x="4133" y="28289"/>
                    <a:pt x="6515" y="31623"/>
                    <a:pt x="12039" y="32861"/>
                  </a:cubicBezTo>
                  <a:cubicBezTo>
                    <a:pt x="16493" y="34124"/>
                    <a:pt x="21127" y="31537"/>
                    <a:pt x="22390" y="27083"/>
                  </a:cubicBezTo>
                  <a:cubicBezTo>
                    <a:pt x="22595" y="26360"/>
                    <a:pt x="22702" y="25612"/>
                    <a:pt x="22707" y="24860"/>
                  </a:cubicBezTo>
                  <a:close/>
                </a:path>
              </a:pathLst>
            </a:custGeom>
            <a:grpFill/>
            <a:ln w="9525" cap="flat">
              <a:noFill/>
              <a:prstDash val="solid"/>
              <a:miter/>
            </a:ln>
          </p:spPr>
          <p:txBody>
            <a:bodyPr rtlCol="0" anchor="ctr"/>
            <a:lstStyle/>
            <a:p>
              <a:endParaRPr lang="zh-CN" altLang="en-US"/>
            </a:p>
          </p:txBody>
        </p:sp>
        <p:sp>
          <p:nvSpPr>
            <p:cNvPr id="491" name="任意多边形: 形状 490"/>
            <p:cNvSpPr/>
            <p:nvPr/>
          </p:nvSpPr>
          <p:spPr>
            <a:xfrm>
              <a:off x="1363696" y="1440223"/>
              <a:ext cx="29146" cy="35147"/>
            </a:xfrm>
            <a:custGeom>
              <a:avLst/>
              <a:gdLst>
                <a:gd name="connsiteX0" fmla="*/ 23051 w 29146"/>
                <a:gd name="connsiteY0" fmla="*/ 28575 h 35147"/>
                <a:gd name="connsiteX1" fmla="*/ 24670 w 29146"/>
                <a:gd name="connsiteY1" fmla="*/ 762 h 35147"/>
                <a:gd name="connsiteX2" fmla="*/ 29147 w 29146"/>
                <a:gd name="connsiteY2" fmla="*/ 762 h 35147"/>
                <a:gd name="connsiteX3" fmla="*/ 27242 w 29146"/>
                <a:gd name="connsiteY3" fmla="*/ 35147 h 35147"/>
                <a:gd name="connsiteX4" fmla="*/ 21908 w 29146"/>
                <a:gd name="connsiteY4" fmla="*/ 35147 h 35147"/>
                <a:gd name="connsiteX5" fmla="*/ 6001 w 29146"/>
                <a:gd name="connsiteY5" fmla="*/ 6572 h 35147"/>
                <a:gd name="connsiteX6" fmla="*/ 6001 w 29146"/>
                <a:gd name="connsiteY6" fmla="*/ 6572 h 35147"/>
                <a:gd name="connsiteX7" fmla="*/ 4477 w 29146"/>
                <a:gd name="connsiteY7" fmla="*/ 34385 h 35147"/>
                <a:gd name="connsiteX8" fmla="*/ 0 w 29146"/>
                <a:gd name="connsiteY8" fmla="*/ 34385 h 35147"/>
                <a:gd name="connsiteX9" fmla="*/ 1905 w 29146"/>
                <a:gd name="connsiteY9" fmla="*/ 0 h 35147"/>
                <a:gd name="connsiteX10" fmla="*/ 7525 w 29146"/>
                <a:gd name="connsiteY10" fmla="*/ 0 h 35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146" h="35147">
                  <a:moveTo>
                    <a:pt x="23051" y="28575"/>
                  </a:moveTo>
                  <a:lnTo>
                    <a:pt x="24670" y="762"/>
                  </a:lnTo>
                  <a:lnTo>
                    <a:pt x="29147" y="762"/>
                  </a:lnTo>
                  <a:lnTo>
                    <a:pt x="27242" y="35147"/>
                  </a:lnTo>
                  <a:lnTo>
                    <a:pt x="21908" y="35147"/>
                  </a:lnTo>
                  <a:lnTo>
                    <a:pt x="6001" y="6572"/>
                  </a:lnTo>
                  <a:lnTo>
                    <a:pt x="6001" y="6572"/>
                  </a:lnTo>
                  <a:lnTo>
                    <a:pt x="4477" y="34385"/>
                  </a:lnTo>
                  <a:lnTo>
                    <a:pt x="0" y="34385"/>
                  </a:lnTo>
                  <a:lnTo>
                    <a:pt x="1905" y="0"/>
                  </a:lnTo>
                  <a:lnTo>
                    <a:pt x="7525" y="0"/>
                  </a:lnTo>
                  <a:close/>
                </a:path>
              </a:pathLst>
            </a:custGeom>
            <a:grpFill/>
            <a:ln w="9525" cap="flat">
              <a:noFill/>
              <a:prstDash val="solid"/>
              <a:miter/>
            </a:ln>
          </p:spPr>
          <p:txBody>
            <a:bodyPr rtlCol="0" anchor="ctr"/>
            <a:lstStyle/>
            <a:p>
              <a:endParaRPr lang="zh-CN" altLang="en-US"/>
            </a:p>
          </p:txBody>
        </p:sp>
        <p:sp>
          <p:nvSpPr>
            <p:cNvPr id="492" name="任意多边形: 形状 491"/>
            <p:cNvSpPr/>
            <p:nvPr/>
          </p:nvSpPr>
          <p:spPr>
            <a:xfrm>
              <a:off x="1401796" y="1440889"/>
              <a:ext cx="5334" cy="34480"/>
            </a:xfrm>
            <a:custGeom>
              <a:avLst/>
              <a:gdLst>
                <a:gd name="connsiteX0" fmla="*/ 4763 w 5334"/>
                <a:gd name="connsiteY0" fmla="*/ 0 h 34480"/>
                <a:gd name="connsiteX1" fmla="*/ 5334 w 5334"/>
                <a:gd name="connsiteY1" fmla="*/ 34480 h 34480"/>
                <a:gd name="connsiteX2" fmla="*/ 572 w 5334"/>
                <a:gd name="connsiteY2" fmla="*/ 34480 h 34480"/>
                <a:gd name="connsiteX3" fmla="*/ 0 w 5334"/>
                <a:gd name="connsiteY3" fmla="*/ 95 h 34480"/>
              </a:gdLst>
              <a:ahLst/>
              <a:cxnLst>
                <a:cxn ang="0">
                  <a:pos x="connsiteX0" y="connsiteY0"/>
                </a:cxn>
                <a:cxn ang="0">
                  <a:pos x="connsiteX1" y="connsiteY1"/>
                </a:cxn>
                <a:cxn ang="0">
                  <a:pos x="connsiteX2" y="connsiteY2"/>
                </a:cxn>
                <a:cxn ang="0">
                  <a:pos x="connsiteX3" y="connsiteY3"/>
                </a:cxn>
              </a:cxnLst>
              <a:rect l="l" t="t" r="r" b="b"/>
              <a:pathLst>
                <a:path w="5334" h="34480">
                  <a:moveTo>
                    <a:pt x="4763" y="0"/>
                  </a:moveTo>
                  <a:lnTo>
                    <a:pt x="5334" y="34480"/>
                  </a:lnTo>
                  <a:lnTo>
                    <a:pt x="572" y="34480"/>
                  </a:lnTo>
                  <a:lnTo>
                    <a:pt x="0" y="95"/>
                  </a:lnTo>
                  <a:close/>
                </a:path>
              </a:pathLst>
            </a:custGeom>
            <a:grpFill/>
            <a:ln w="9525" cap="flat">
              <a:noFill/>
              <a:prstDash val="solid"/>
              <a:miter/>
            </a:ln>
          </p:spPr>
          <p:txBody>
            <a:bodyPr rtlCol="0" anchor="ctr"/>
            <a:lstStyle/>
            <a:p>
              <a:endParaRPr lang="zh-CN" altLang="en-US"/>
            </a:p>
          </p:txBody>
        </p:sp>
        <p:sp>
          <p:nvSpPr>
            <p:cNvPr id="493" name="任意多边形: 形状 492"/>
            <p:cNvSpPr/>
            <p:nvPr/>
          </p:nvSpPr>
          <p:spPr>
            <a:xfrm>
              <a:off x="1412940" y="1439080"/>
              <a:ext cx="30194" cy="35433"/>
            </a:xfrm>
            <a:custGeom>
              <a:avLst/>
              <a:gdLst>
                <a:gd name="connsiteX0" fmla="*/ 17526 w 30194"/>
                <a:gd name="connsiteY0" fmla="*/ 29908 h 35433"/>
                <a:gd name="connsiteX1" fmla="*/ 24955 w 30194"/>
                <a:gd name="connsiteY1" fmla="*/ 0 h 35433"/>
                <a:gd name="connsiteX2" fmla="*/ 30194 w 30194"/>
                <a:gd name="connsiteY2" fmla="*/ 0 h 35433"/>
                <a:gd name="connsiteX3" fmla="*/ 20669 w 30194"/>
                <a:gd name="connsiteY3" fmla="*/ 35433 h 35433"/>
                <a:gd name="connsiteX4" fmla="*/ 15526 w 30194"/>
                <a:gd name="connsiteY4" fmla="*/ 35433 h 35433"/>
                <a:gd name="connsiteX5" fmla="*/ 0 w 30194"/>
                <a:gd name="connsiteY5" fmla="*/ 1905 h 35433"/>
                <a:gd name="connsiteX6" fmla="*/ 5239 w 30194"/>
                <a:gd name="connsiteY6" fmla="*/ 1905 h 35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194" h="35433">
                  <a:moveTo>
                    <a:pt x="17526" y="29908"/>
                  </a:moveTo>
                  <a:lnTo>
                    <a:pt x="24955" y="0"/>
                  </a:lnTo>
                  <a:lnTo>
                    <a:pt x="30194" y="0"/>
                  </a:lnTo>
                  <a:lnTo>
                    <a:pt x="20669" y="35433"/>
                  </a:lnTo>
                  <a:lnTo>
                    <a:pt x="15526" y="35433"/>
                  </a:lnTo>
                  <a:lnTo>
                    <a:pt x="0" y="1905"/>
                  </a:lnTo>
                  <a:lnTo>
                    <a:pt x="5239" y="1905"/>
                  </a:lnTo>
                  <a:close/>
                </a:path>
              </a:pathLst>
            </a:custGeom>
            <a:grpFill/>
            <a:ln w="9525" cap="flat">
              <a:noFill/>
              <a:prstDash val="solid"/>
              <a:miter/>
            </a:ln>
          </p:spPr>
          <p:txBody>
            <a:bodyPr rtlCol="0" anchor="ctr"/>
            <a:lstStyle/>
            <a:p>
              <a:endParaRPr lang="zh-CN" altLang="en-US"/>
            </a:p>
          </p:txBody>
        </p:sp>
        <p:sp>
          <p:nvSpPr>
            <p:cNvPr id="494" name="任意多边形: 形状 493"/>
            <p:cNvSpPr/>
            <p:nvPr/>
          </p:nvSpPr>
          <p:spPr>
            <a:xfrm>
              <a:off x="1448659" y="1433079"/>
              <a:ext cx="31146" cy="38385"/>
            </a:xfrm>
            <a:custGeom>
              <a:avLst/>
              <a:gdLst>
                <a:gd name="connsiteX0" fmla="*/ 30385 w 31146"/>
                <a:gd name="connsiteY0" fmla="*/ 29718 h 38385"/>
                <a:gd name="connsiteX1" fmla="*/ 31147 w 31146"/>
                <a:gd name="connsiteY1" fmla="*/ 33814 h 38385"/>
                <a:gd name="connsiteX2" fmla="*/ 6191 w 31146"/>
                <a:gd name="connsiteY2" fmla="*/ 38386 h 38385"/>
                <a:gd name="connsiteX3" fmla="*/ 0 w 31146"/>
                <a:gd name="connsiteY3" fmla="*/ 4477 h 38385"/>
                <a:gd name="connsiteX4" fmla="*/ 24670 w 31146"/>
                <a:gd name="connsiteY4" fmla="*/ 0 h 38385"/>
                <a:gd name="connsiteX5" fmla="*/ 25336 w 31146"/>
                <a:gd name="connsiteY5" fmla="*/ 3905 h 38385"/>
                <a:gd name="connsiteX6" fmla="*/ 5334 w 31146"/>
                <a:gd name="connsiteY6" fmla="*/ 7525 h 38385"/>
                <a:gd name="connsiteX7" fmla="*/ 7239 w 31146"/>
                <a:gd name="connsiteY7" fmla="*/ 18097 h 38385"/>
                <a:gd name="connsiteX8" fmla="*/ 26289 w 31146"/>
                <a:gd name="connsiteY8" fmla="*/ 14764 h 38385"/>
                <a:gd name="connsiteX9" fmla="*/ 27051 w 31146"/>
                <a:gd name="connsiteY9" fmla="*/ 18764 h 38385"/>
                <a:gd name="connsiteX10" fmla="*/ 7810 w 31146"/>
                <a:gd name="connsiteY10" fmla="*/ 22193 h 38385"/>
                <a:gd name="connsiteX11" fmla="*/ 9906 w 31146"/>
                <a:gd name="connsiteY11" fmla="*/ 33433 h 38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146" h="38385">
                  <a:moveTo>
                    <a:pt x="30385" y="29718"/>
                  </a:moveTo>
                  <a:lnTo>
                    <a:pt x="31147" y="33814"/>
                  </a:lnTo>
                  <a:lnTo>
                    <a:pt x="6191" y="38386"/>
                  </a:lnTo>
                  <a:lnTo>
                    <a:pt x="0" y="4477"/>
                  </a:lnTo>
                  <a:lnTo>
                    <a:pt x="24670" y="0"/>
                  </a:lnTo>
                  <a:lnTo>
                    <a:pt x="25336" y="3905"/>
                  </a:lnTo>
                  <a:lnTo>
                    <a:pt x="5334" y="7525"/>
                  </a:lnTo>
                  <a:lnTo>
                    <a:pt x="7239" y="18097"/>
                  </a:lnTo>
                  <a:lnTo>
                    <a:pt x="26289" y="14764"/>
                  </a:lnTo>
                  <a:lnTo>
                    <a:pt x="27051" y="18764"/>
                  </a:lnTo>
                  <a:lnTo>
                    <a:pt x="7810" y="22193"/>
                  </a:lnTo>
                  <a:lnTo>
                    <a:pt x="9906" y="33433"/>
                  </a:lnTo>
                  <a:close/>
                </a:path>
              </a:pathLst>
            </a:custGeom>
            <a:grpFill/>
            <a:ln w="9525" cap="flat">
              <a:noFill/>
              <a:prstDash val="solid"/>
              <a:miter/>
            </a:ln>
          </p:spPr>
          <p:txBody>
            <a:bodyPr rtlCol="0" anchor="ctr"/>
            <a:lstStyle/>
            <a:p>
              <a:endParaRPr lang="zh-CN" altLang="en-US"/>
            </a:p>
          </p:txBody>
        </p:sp>
        <p:sp>
          <p:nvSpPr>
            <p:cNvPr id="495" name="任意多边形: 形状 494"/>
            <p:cNvSpPr/>
            <p:nvPr/>
          </p:nvSpPr>
          <p:spPr>
            <a:xfrm>
              <a:off x="1480663" y="1425902"/>
              <a:ext cx="36956" cy="38323"/>
            </a:xfrm>
            <a:custGeom>
              <a:avLst/>
              <a:gdLst>
                <a:gd name="connsiteX0" fmla="*/ 10001 w 36956"/>
                <a:gd name="connsiteY0" fmla="*/ 22702 h 38323"/>
                <a:gd name="connsiteX1" fmla="*/ 14097 w 36956"/>
                <a:gd name="connsiteY1" fmla="*/ 36990 h 38323"/>
                <a:gd name="connsiteX2" fmla="*/ 9525 w 36956"/>
                <a:gd name="connsiteY2" fmla="*/ 38323 h 38323"/>
                <a:gd name="connsiteX3" fmla="*/ 0 w 36956"/>
                <a:gd name="connsiteY3" fmla="*/ 5177 h 38323"/>
                <a:gd name="connsiteX4" fmla="*/ 15430 w 36956"/>
                <a:gd name="connsiteY4" fmla="*/ 795 h 38323"/>
                <a:gd name="connsiteX5" fmla="*/ 28956 w 36956"/>
                <a:gd name="connsiteY5" fmla="*/ 6510 h 38323"/>
                <a:gd name="connsiteX6" fmla="*/ 26575 w 36956"/>
                <a:gd name="connsiteY6" fmla="*/ 16035 h 38323"/>
                <a:gd name="connsiteX7" fmla="*/ 32290 w 36956"/>
                <a:gd name="connsiteY7" fmla="*/ 21178 h 38323"/>
                <a:gd name="connsiteX8" fmla="*/ 34385 w 36956"/>
                <a:gd name="connsiteY8" fmla="*/ 27084 h 38323"/>
                <a:gd name="connsiteX9" fmla="*/ 36957 w 36956"/>
                <a:gd name="connsiteY9" fmla="*/ 29846 h 38323"/>
                <a:gd name="connsiteX10" fmla="*/ 36957 w 36956"/>
                <a:gd name="connsiteY10" fmla="*/ 30608 h 38323"/>
                <a:gd name="connsiteX11" fmla="*/ 31337 w 36956"/>
                <a:gd name="connsiteY11" fmla="*/ 32227 h 38323"/>
                <a:gd name="connsiteX12" fmla="*/ 28289 w 36956"/>
                <a:gd name="connsiteY12" fmla="*/ 24036 h 38323"/>
                <a:gd name="connsiteX13" fmla="*/ 22419 w 36956"/>
                <a:gd name="connsiteY13" fmla="*/ 19299 h 38323"/>
                <a:gd name="connsiteX14" fmla="*/ 20574 w 36956"/>
                <a:gd name="connsiteY14" fmla="*/ 19845 h 38323"/>
                <a:gd name="connsiteX15" fmla="*/ 5715 w 36956"/>
                <a:gd name="connsiteY15" fmla="*/ 7462 h 38323"/>
                <a:gd name="connsiteX16" fmla="*/ 8953 w 36956"/>
                <a:gd name="connsiteY16" fmla="*/ 18892 h 38323"/>
                <a:gd name="connsiteX17" fmla="*/ 19431 w 36956"/>
                <a:gd name="connsiteY17" fmla="*/ 15940 h 38323"/>
                <a:gd name="connsiteX18" fmla="*/ 24479 w 36956"/>
                <a:gd name="connsiteY18" fmla="*/ 8225 h 38323"/>
                <a:gd name="connsiteX19" fmla="*/ 18339 w 36956"/>
                <a:gd name="connsiteY19" fmla="*/ 3842 h 38323"/>
                <a:gd name="connsiteX20" fmla="*/ 16859 w 36956"/>
                <a:gd name="connsiteY20" fmla="*/ 4319 h 38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6956" h="38323">
                  <a:moveTo>
                    <a:pt x="10001" y="22702"/>
                  </a:moveTo>
                  <a:lnTo>
                    <a:pt x="14097" y="36990"/>
                  </a:lnTo>
                  <a:lnTo>
                    <a:pt x="9525" y="38323"/>
                  </a:lnTo>
                  <a:lnTo>
                    <a:pt x="0" y="5177"/>
                  </a:lnTo>
                  <a:lnTo>
                    <a:pt x="15430" y="795"/>
                  </a:lnTo>
                  <a:cubicBezTo>
                    <a:pt x="22765" y="-1300"/>
                    <a:pt x="27337" y="795"/>
                    <a:pt x="28956" y="6510"/>
                  </a:cubicBezTo>
                  <a:cubicBezTo>
                    <a:pt x="30182" y="9873"/>
                    <a:pt x="29240" y="13644"/>
                    <a:pt x="26575" y="16035"/>
                  </a:cubicBezTo>
                  <a:cubicBezTo>
                    <a:pt x="29432" y="16035"/>
                    <a:pt x="31337" y="17750"/>
                    <a:pt x="32290" y="21178"/>
                  </a:cubicBezTo>
                  <a:lnTo>
                    <a:pt x="34385" y="27084"/>
                  </a:lnTo>
                  <a:cubicBezTo>
                    <a:pt x="34385" y="28798"/>
                    <a:pt x="35623" y="29751"/>
                    <a:pt x="36957" y="29846"/>
                  </a:cubicBezTo>
                  <a:lnTo>
                    <a:pt x="36957" y="30608"/>
                  </a:lnTo>
                  <a:lnTo>
                    <a:pt x="31337" y="32227"/>
                  </a:lnTo>
                  <a:cubicBezTo>
                    <a:pt x="30118" y="29577"/>
                    <a:pt x="29099" y="26839"/>
                    <a:pt x="28289" y="24036"/>
                  </a:cubicBezTo>
                  <a:cubicBezTo>
                    <a:pt x="27976" y="21107"/>
                    <a:pt x="25348" y="18986"/>
                    <a:pt x="22419" y="19299"/>
                  </a:cubicBezTo>
                  <a:cubicBezTo>
                    <a:pt x="21776" y="19368"/>
                    <a:pt x="21151" y="19553"/>
                    <a:pt x="20574" y="19845"/>
                  </a:cubicBezTo>
                  <a:close/>
                  <a:moveTo>
                    <a:pt x="5715" y="7462"/>
                  </a:moveTo>
                  <a:lnTo>
                    <a:pt x="8953" y="18892"/>
                  </a:lnTo>
                  <a:lnTo>
                    <a:pt x="19431" y="15940"/>
                  </a:lnTo>
                  <a:cubicBezTo>
                    <a:pt x="23908" y="14606"/>
                    <a:pt x="25622" y="12130"/>
                    <a:pt x="24479" y="8225"/>
                  </a:cubicBezTo>
                  <a:cubicBezTo>
                    <a:pt x="23994" y="5319"/>
                    <a:pt x="21245" y="3357"/>
                    <a:pt x="18339" y="3842"/>
                  </a:cubicBezTo>
                  <a:cubicBezTo>
                    <a:pt x="17825" y="3928"/>
                    <a:pt x="17327" y="4089"/>
                    <a:pt x="16859" y="4319"/>
                  </a:cubicBezTo>
                  <a:close/>
                </a:path>
              </a:pathLst>
            </a:custGeom>
            <a:grpFill/>
            <a:ln w="9525" cap="flat">
              <a:noFill/>
              <a:prstDash val="solid"/>
              <a:miter/>
            </a:ln>
          </p:spPr>
          <p:txBody>
            <a:bodyPr rtlCol="0" anchor="ctr"/>
            <a:lstStyle/>
            <a:p>
              <a:endParaRPr lang="zh-CN" altLang="en-US"/>
            </a:p>
          </p:txBody>
        </p:sp>
        <p:sp>
          <p:nvSpPr>
            <p:cNvPr id="496" name="任意多边形: 形状 495"/>
            <p:cNvSpPr/>
            <p:nvPr/>
          </p:nvSpPr>
          <p:spPr>
            <a:xfrm>
              <a:off x="1516449" y="1414602"/>
              <a:ext cx="31587" cy="36310"/>
            </a:xfrm>
            <a:custGeom>
              <a:avLst/>
              <a:gdLst>
                <a:gd name="connsiteX0" fmla="*/ 24793 w 31587"/>
                <a:gd name="connsiteY0" fmla="*/ 6761 h 36310"/>
                <a:gd name="connsiteX1" fmla="*/ 20792 w 31587"/>
                <a:gd name="connsiteY1" fmla="*/ 8380 h 36310"/>
                <a:gd name="connsiteX2" fmla="*/ 10220 w 31587"/>
                <a:gd name="connsiteY2" fmla="*/ 5046 h 36310"/>
                <a:gd name="connsiteX3" fmla="*/ 5267 w 31587"/>
                <a:gd name="connsiteY3" fmla="*/ 13524 h 36310"/>
                <a:gd name="connsiteX4" fmla="*/ 10696 w 31587"/>
                <a:gd name="connsiteY4" fmla="*/ 16000 h 36310"/>
                <a:gd name="connsiteX5" fmla="*/ 20221 w 31587"/>
                <a:gd name="connsiteY5" fmla="*/ 14571 h 36310"/>
                <a:gd name="connsiteX6" fmla="*/ 30889 w 31587"/>
                <a:gd name="connsiteY6" fmla="*/ 20477 h 36310"/>
                <a:gd name="connsiteX7" fmla="*/ 21935 w 31587"/>
                <a:gd name="connsiteY7" fmla="*/ 34669 h 36310"/>
                <a:gd name="connsiteX8" fmla="*/ 11172 w 31587"/>
                <a:gd name="connsiteY8" fmla="*/ 35717 h 36310"/>
                <a:gd name="connsiteX9" fmla="*/ 4695 w 31587"/>
                <a:gd name="connsiteY9" fmla="*/ 28954 h 36310"/>
                <a:gd name="connsiteX10" fmla="*/ 8886 w 31587"/>
                <a:gd name="connsiteY10" fmla="*/ 27335 h 36310"/>
                <a:gd name="connsiteX11" fmla="*/ 20602 w 31587"/>
                <a:gd name="connsiteY11" fmla="*/ 31335 h 36310"/>
                <a:gd name="connsiteX12" fmla="*/ 27079 w 31587"/>
                <a:gd name="connsiteY12" fmla="*/ 22572 h 36310"/>
                <a:gd name="connsiteX13" fmla="*/ 17554 w 31587"/>
                <a:gd name="connsiteY13" fmla="*/ 19524 h 36310"/>
                <a:gd name="connsiteX14" fmla="*/ 10315 w 31587"/>
                <a:gd name="connsiteY14" fmla="*/ 20763 h 36310"/>
                <a:gd name="connsiteX15" fmla="*/ 790 w 31587"/>
                <a:gd name="connsiteY15" fmla="*/ 15810 h 36310"/>
                <a:gd name="connsiteX16" fmla="*/ 6573 w 31587"/>
                <a:gd name="connsiteY16" fmla="*/ 2021 h 36310"/>
                <a:gd name="connsiteX17" fmla="*/ 8124 w 31587"/>
                <a:gd name="connsiteY17" fmla="*/ 1522 h 36310"/>
                <a:gd name="connsiteX18" fmla="*/ 24793 w 31587"/>
                <a:gd name="connsiteY18" fmla="*/ 6761 h 36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587" h="36310">
                  <a:moveTo>
                    <a:pt x="24793" y="6761"/>
                  </a:moveTo>
                  <a:lnTo>
                    <a:pt x="20792" y="8380"/>
                  </a:lnTo>
                  <a:cubicBezTo>
                    <a:pt x="18983" y="4380"/>
                    <a:pt x="15458" y="3332"/>
                    <a:pt x="10220" y="5046"/>
                  </a:cubicBezTo>
                  <a:cubicBezTo>
                    <a:pt x="4981" y="6761"/>
                    <a:pt x="3838" y="9904"/>
                    <a:pt x="5267" y="13524"/>
                  </a:cubicBezTo>
                  <a:cubicBezTo>
                    <a:pt x="6695" y="17143"/>
                    <a:pt x="7934" y="16667"/>
                    <a:pt x="10696" y="16000"/>
                  </a:cubicBezTo>
                  <a:lnTo>
                    <a:pt x="20221" y="14571"/>
                  </a:lnTo>
                  <a:cubicBezTo>
                    <a:pt x="24775" y="13440"/>
                    <a:pt x="29430" y="16017"/>
                    <a:pt x="30889" y="20477"/>
                  </a:cubicBezTo>
                  <a:cubicBezTo>
                    <a:pt x="33080" y="26478"/>
                    <a:pt x="30127" y="31240"/>
                    <a:pt x="21935" y="34669"/>
                  </a:cubicBezTo>
                  <a:cubicBezTo>
                    <a:pt x="18620" y="36405"/>
                    <a:pt x="14760" y="36781"/>
                    <a:pt x="11172" y="35717"/>
                  </a:cubicBezTo>
                  <a:cubicBezTo>
                    <a:pt x="7978" y="34753"/>
                    <a:pt x="5520" y="32187"/>
                    <a:pt x="4695" y="28954"/>
                  </a:cubicBezTo>
                  <a:lnTo>
                    <a:pt x="8886" y="27335"/>
                  </a:lnTo>
                  <a:cubicBezTo>
                    <a:pt x="10886" y="32193"/>
                    <a:pt x="14887" y="33526"/>
                    <a:pt x="20602" y="31335"/>
                  </a:cubicBezTo>
                  <a:cubicBezTo>
                    <a:pt x="26317" y="29145"/>
                    <a:pt x="28317" y="26097"/>
                    <a:pt x="27079" y="22572"/>
                  </a:cubicBezTo>
                  <a:cubicBezTo>
                    <a:pt x="25841" y="19048"/>
                    <a:pt x="23269" y="18477"/>
                    <a:pt x="17554" y="19524"/>
                  </a:cubicBezTo>
                  <a:lnTo>
                    <a:pt x="10315" y="20763"/>
                  </a:lnTo>
                  <a:cubicBezTo>
                    <a:pt x="6355" y="21670"/>
                    <a:pt x="2322" y="19572"/>
                    <a:pt x="790" y="15810"/>
                  </a:cubicBezTo>
                  <a:cubicBezTo>
                    <a:pt x="-1421" y="10405"/>
                    <a:pt x="1168" y="4232"/>
                    <a:pt x="6573" y="2021"/>
                  </a:cubicBezTo>
                  <a:cubicBezTo>
                    <a:pt x="7076" y="1815"/>
                    <a:pt x="7595" y="1648"/>
                    <a:pt x="8124" y="1522"/>
                  </a:cubicBezTo>
                  <a:cubicBezTo>
                    <a:pt x="16220" y="-1621"/>
                    <a:pt x="21935" y="93"/>
                    <a:pt x="24793" y="6761"/>
                  </a:cubicBezTo>
                  <a:close/>
                </a:path>
              </a:pathLst>
            </a:custGeom>
            <a:grpFill/>
            <a:ln w="9525" cap="flat">
              <a:noFill/>
              <a:prstDash val="solid"/>
              <a:miter/>
            </a:ln>
          </p:spPr>
          <p:txBody>
            <a:bodyPr rtlCol="0" anchor="ctr"/>
            <a:lstStyle/>
            <a:p>
              <a:endParaRPr lang="zh-CN" altLang="en-US"/>
            </a:p>
          </p:txBody>
        </p:sp>
        <p:sp>
          <p:nvSpPr>
            <p:cNvPr id="497" name="任意多边形: 形状 496"/>
            <p:cNvSpPr/>
            <p:nvPr/>
          </p:nvSpPr>
          <p:spPr>
            <a:xfrm>
              <a:off x="1545338" y="1406313"/>
              <a:ext cx="19050" cy="33147"/>
            </a:xfrm>
            <a:custGeom>
              <a:avLst/>
              <a:gdLst>
                <a:gd name="connsiteX0" fmla="*/ 4286 w 19050"/>
                <a:gd name="connsiteY0" fmla="*/ 0 h 33147"/>
                <a:gd name="connsiteX1" fmla="*/ 19050 w 19050"/>
                <a:gd name="connsiteY1" fmla="*/ 31052 h 33147"/>
                <a:gd name="connsiteX2" fmla="*/ 14859 w 19050"/>
                <a:gd name="connsiteY2" fmla="*/ 33147 h 33147"/>
                <a:gd name="connsiteX3" fmla="*/ 0 w 19050"/>
                <a:gd name="connsiteY3" fmla="*/ 2000 h 33147"/>
              </a:gdLst>
              <a:ahLst/>
              <a:cxnLst>
                <a:cxn ang="0">
                  <a:pos x="connsiteX0" y="connsiteY0"/>
                </a:cxn>
                <a:cxn ang="0">
                  <a:pos x="connsiteX1" y="connsiteY1"/>
                </a:cxn>
                <a:cxn ang="0">
                  <a:pos x="connsiteX2" y="connsiteY2"/>
                </a:cxn>
                <a:cxn ang="0">
                  <a:pos x="connsiteX3" y="connsiteY3"/>
                </a:cxn>
              </a:cxnLst>
              <a:rect l="l" t="t" r="r" b="b"/>
              <a:pathLst>
                <a:path w="19050" h="33147">
                  <a:moveTo>
                    <a:pt x="4286" y="0"/>
                  </a:moveTo>
                  <a:lnTo>
                    <a:pt x="19050" y="31052"/>
                  </a:lnTo>
                  <a:lnTo>
                    <a:pt x="14859" y="33147"/>
                  </a:lnTo>
                  <a:lnTo>
                    <a:pt x="0" y="2000"/>
                  </a:lnTo>
                  <a:close/>
                </a:path>
              </a:pathLst>
            </a:custGeom>
            <a:grpFill/>
            <a:ln w="9525" cap="flat">
              <a:noFill/>
              <a:prstDash val="solid"/>
              <a:miter/>
            </a:ln>
          </p:spPr>
          <p:txBody>
            <a:bodyPr rtlCol="0" anchor="ctr"/>
            <a:lstStyle/>
            <a:p>
              <a:endParaRPr lang="zh-CN" altLang="en-US"/>
            </a:p>
          </p:txBody>
        </p:sp>
        <p:sp>
          <p:nvSpPr>
            <p:cNvPr id="498" name="任意多边形: 形状 497"/>
            <p:cNvSpPr/>
            <p:nvPr/>
          </p:nvSpPr>
          <p:spPr>
            <a:xfrm>
              <a:off x="1555339" y="1390121"/>
              <a:ext cx="30956" cy="38004"/>
            </a:xfrm>
            <a:custGeom>
              <a:avLst/>
              <a:gdLst>
                <a:gd name="connsiteX0" fmla="*/ 1905 w 30956"/>
                <a:gd name="connsiteY0" fmla="*/ 17145 h 38004"/>
                <a:gd name="connsiteX1" fmla="*/ 0 w 30956"/>
                <a:gd name="connsiteY1" fmla="*/ 13621 h 38004"/>
                <a:gd name="connsiteX2" fmla="*/ 24289 w 30956"/>
                <a:gd name="connsiteY2" fmla="*/ 0 h 38004"/>
                <a:gd name="connsiteX3" fmla="*/ 26194 w 30956"/>
                <a:gd name="connsiteY3" fmla="*/ 3429 h 38004"/>
                <a:gd name="connsiteX4" fmla="*/ 16002 w 30956"/>
                <a:gd name="connsiteY4" fmla="*/ 9144 h 38004"/>
                <a:gd name="connsiteX5" fmla="*/ 30956 w 30956"/>
                <a:gd name="connsiteY5" fmla="*/ 35814 h 38004"/>
                <a:gd name="connsiteX6" fmla="*/ 27051 w 30956"/>
                <a:gd name="connsiteY6" fmla="*/ 38005 h 38004"/>
                <a:gd name="connsiteX7" fmla="*/ 12097 w 30956"/>
                <a:gd name="connsiteY7" fmla="*/ 11430 h 38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956" h="38004">
                  <a:moveTo>
                    <a:pt x="1905" y="17145"/>
                  </a:moveTo>
                  <a:lnTo>
                    <a:pt x="0" y="13621"/>
                  </a:lnTo>
                  <a:lnTo>
                    <a:pt x="24289" y="0"/>
                  </a:lnTo>
                  <a:lnTo>
                    <a:pt x="26194" y="3429"/>
                  </a:lnTo>
                  <a:lnTo>
                    <a:pt x="16002" y="9144"/>
                  </a:lnTo>
                  <a:lnTo>
                    <a:pt x="30956" y="35814"/>
                  </a:lnTo>
                  <a:lnTo>
                    <a:pt x="27051" y="38005"/>
                  </a:lnTo>
                  <a:lnTo>
                    <a:pt x="12097" y="11430"/>
                  </a:lnTo>
                  <a:close/>
                </a:path>
              </a:pathLst>
            </a:custGeom>
            <a:grpFill/>
            <a:ln w="9525" cap="flat">
              <a:noFill/>
              <a:prstDash val="solid"/>
              <a:miter/>
            </a:ln>
          </p:spPr>
          <p:txBody>
            <a:bodyPr rtlCol="0" anchor="ctr"/>
            <a:lstStyle/>
            <a:p>
              <a:endParaRPr lang="zh-CN" altLang="en-US"/>
            </a:p>
          </p:txBody>
        </p:sp>
        <p:sp>
          <p:nvSpPr>
            <p:cNvPr id="499" name="任意多边形: 形状 498"/>
            <p:cNvSpPr/>
            <p:nvPr/>
          </p:nvSpPr>
          <p:spPr>
            <a:xfrm>
              <a:off x="1581438" y="1371833"/>
              <a:ext cx="34099" cy="38195"/>
            </a:xfrm>
            <a:custGeom>
              <a:avLst/>
              <a:gdLst>
                <a:gd name="connsiteX0" fmla="*/ 26194 w 34099"/>
                <a:gd name="connsiteY0" fmla="*/ 24098 h 38195"/>
                <a:gd name="connsiteX1" fmla="*/ 34099 w 34099"/>
                <a:gd name="connsiteY1" fmla="*/ 35528 h 38195"/>
                <a:gd name="connsiteX2" fmla="*/ 30290 w 34099"/>
                <a:gd name="connsiteY2" fmla="*/ 38195 h 38195"/>
                <a:gd name="connsiteX3" fmla="*/ 22384 w 34099"/>
                <a:gd name="connsiteY3" fmla="*/ 26765 h 38195"/>
                <a:gd name="connsiteX4" fmla="*/ 0 w 34099"/>
                <a:gd name="connsiteY4" fmla="*/ 17240 h 38195"/>
                <a:gd name="connsiteX5" fmla="*/ 4572 w 34099"/>
                <a:gd name="connsiteY5" fmla="*/ 14097 h 38195"/>
                <a:gd name="connsiteX6" fmla="*/ 22003 w 34099"/>
                <a:gd name="connsiteY6" fmla="*/ 22193 h 38195"/>
                <a:gd name="connsiteX7" fmla="*/ 20765 w 34099"/>
                <a:gd name="connsiteY7" fmla="*/ 3143 h 38195"/>
                <a:gd name="connsiteX8" fmla="*/ 25336 w 34099"/>
                <a:gd name="connsiteY8" fmla="*/ 0 h 38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099" h="38195">
                  <a:moveTo>
                    <a:pt x="26194" y="24098"/>
                  </a:moveTo>
                  <a:lnTo>
                    <a:pt x="34099" y="35528"/>
                  </a:lnTo>
                  <a:lnTo>
                    <a:pt x="30290" y="38195"/>
                  </a:lnTo>
                  <a:lnTo>
                    <a:pt x="22384" y="26765"/>
                  </a:lnTo>
                  <a:lnTo>
                    <a:pt x="0" y="17240"/>
                  </a:lnTo>
                  <a:lnTo>
                    <a:pt x="4572" y="14097"/>
                  </a:lnTo>
                  <a:lnTo>
                    <a:pt x="22003" y="22193"/>
                  </a:lnTo>
                  <a:lnTo>
                    <a:pt x="20765" y="3143"/>
                  </a:lnTo>
                  <a:lnTo>
                    <a:pt x="25336" y="0"/>
                  </a:lnTo>
                  <a:close/>
                </a:path>
              </a:pathLst>
            </a:custGeom>
            <a:grpFill/>
            <a:ln w="9525" cap="flat">
              <a:noFill/>
              <a:prstDash val="solid"/>
              <a:miter/>
            </a:ln>
          </p:spPr>
          <p:txBody>
            <a:bodyPr rtlCol="0" anchor="ctr"/>
            <a:lstStyle/>
            <a:p>
              <a:endParaRPr lang="zh-CN" altLang="en-US"/>
            </a:p>
          </p:txBody>
        </p:sp>
        <p:sp>
          <p:nvSpPr>
            <p:cNvPr id="500" name="任意多边形: 形状 499"/>
            <p:cNvSpPr/>
            <p:nvPr/>
          </p:nvSpPr>
          <p:spPr>
            <a:xfrm>
              <a:off x="1627660" y="1344492"/>
              <a:ext cx="34523" cy="34583"/>
            </a:xfrm>
            <a:custGeom>
              <a:avLst/>
              <a:gdLst>
                <a:gd name="connsiteX0" fmla="*/ 29597 w 34523"/>
                <a:gd name="connsiteY0" fmla="*/ 5814 h 34583"/>
                <a:gd name="connsiteX1" fmla="*/ 29575 w 34523"/>
                <a:gd name="connsiteY1" fmla="*/ 29657 h 34583"/>
                <a:gd name="connsiteX2" fmla="*/ 5732 w 34523"/>
                <a:gd name="connsiteY2" fmla="*/ 29635 h 34583"/>
                <a:gd name="connsiteX3" fmla="*/ 4927 w 34523"/>
                <a:gd name="connsiteY3" fmla="*/ 28770 h 34583"/>
                <a:gd name="connsiteX4" fmla="*/ 4949 w 34523"/>
                <a:gd name="connsiteY4" fmla="*/ 4927 h 34583"/>
                <a:gd name="connsiteX5" fmla="*/ 28792 w 34523"/>
                <a:gd name="connsiteY5" fmla="*/ 4949 h 34583"/>
                <a:gd name="connsiteX6" fmla="*/ 29597 w 34523"/>
                <a:gd name="connsiteY6" fmla="*/ 5814 h 34583"/>
                <a:gd name="connsiteX7" fmla="*/ 26168 w 34523"/>
                <a:gd name="connsiteY7" fmla="*/ 9053 h 34583"/>
                <a:gd name="connsiteX8" fmla="*/ 8585 w 34523"/>
                <a:gd name="connsiteY8" fmla="*/ 5614 h 34583"/>
                <a:gd name="connsiteX9" fmla="*/ 7118 w 34523"/>
                <a:gd name="connsiteY9" fmla="*/ 6767 h 34583"/>
                <a:gd name="connsiteX10" fmla="*/ 7975 w 34523"/>
                <a:gd name="connsiteY10" fmla="*/ 25817 h 34583"/>
                <a:gd name="connsiteX11" fmla="*/ 25087 w 34523"/>
                <a:gd name="connsiteY11" fmla="*/ 28839 h 34583"/>
                <a:gd name="connsiteX12" fmla="*/ 26358 w 34523"/>
                <a:gd name="connsiteY12" fmla="*/ 27817 h 34583"/>
                <a:gd name="connsiteX13" fmla="*/ 27543 w 34523"/>
                <a:gd name="connsiteY13" fmla="*/ 10211 h 34583"/>
                <a:gd name="connsiteX14" fmla="*/ 26168 w 34523"/>
                <a:gd name="connsiteY14" fmla="*/ 8862 h 34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4523" h="34583">
                  <a:moveTo>
                    <a:pt x="29597" y="5814"/>
                  </a:moveTo>
                  <a:cubicBezTo>
                    <a:pt x="36175" y="12404"/>
                    <a:pt x="36165" y="23079"/>
                    <a:pt x="29575" y="29657"/>
                  </a:cubicBezTo>
                  <a:cubicBezTo>
                    <a:pt x="22985" y="36235"/>
                    <a:pt x="12310" y="36225"/>
                    <a:pt x="5732" y="29635"/>
                  </a:cubicBezTo>
                  <a:cubicBezTo>
                    <a:pt x="5454" y="29356"/>
                    <a:pt x="5185" y="29067"/>
                    <a:pt x="4927" y="28770"/>
                  </a:cubicBezTo>
                  <a:cubicBezTo>
                    <a:pt x="-1651" y="22180"/>
                    <a:pt x="-1641" y="11505"/>
                    <a:pt x="4949" y="4927"/>
                  </a:cubicBezTo>
                  <a:cubicBezTo>
                    <a:pt x="11539" y="-1651"/>
                    <a:pt x="22214" y="-1641"/>
                    <a:pt x="28792" y="4949"/>
                  </a:cubicBezTo>
                  <a:cubicBezTo>
                    <a:pt x="29070" y="5228"/>
                    <a:pt x="29339" y="5516"/>
                    <a:pt x="29597" y="5814"/>
                  </a:cubicBezTo>
                  <a:close/>
                  <a:moveTo>
                    <a:pt x="26168" y="9053"/>
                  </a:moveTo>
                  <a:cubicBezTo>
                    <a:pt x="22262" y="3248"/>
                    <a:pt x="14390" y="1708"/>
                    <a:pt x="8585" y="5614"/>
                  </a:cubicBezTo>
                  <a:cubicBezTo>
                    <a:pt x="8068" y="5961"/>
                    <a:pt x="7578" y="6347"/>
                    <a:pt x="7118" y="6767"/>
                  </a:cubicBezTo>
                  <a:cubicBezTo>
                    <a:pt x="1784" y="12196"/>
                    <a:pt x="2069" y="18387"/>
                    <a:pt x="7975" y="25817"/>
                  </a:cubicBezTo>
                  <a:cubicBezTo>
                    <a:pt x="11866" y="31377"/>
                    <a:pt x="19527" y="32730"/>
                    <a:pt x="25087" y="28839"/>
                  </a:cubicBezTo>
                  <a:cubicBezTo>
                    <a:pt x="25533" y="28527"/>
                    <a:pt x="25957" y="28185"/>
                    <a:pt x="26358" y="27817"/>
                  </a:cubicBezTo>
                  <a:cubicBezTo>
                    <a:pt x="31547" y="23282"/>
                    <a:pt x="32078" y="15400"/>
                    <a:pt x="27543" y="10211"/>
                  </a:cubicBezTo>
                  <a:cubicBezTo>
                    <a:pt x="27120" y="9726"/>
                    <a:pt x="26660" y="9276"/>
                    <a:pt x="26168" y="8862"/>
                  </a:cubicBezTo>
                  <a:close/>
                </a:path>
              </a:pathLst>
            </a:custGeom>
            <a:grpFill/>
            <a:ln w="9525" cap="flat">
              <a:noFill/>
              <a:prstDash val="solid"/>
              <a:miter/>
            </a:ln>
          </p:spPr>
          <p:txBody>
            <a:bodyPr rtlCol="0" anchor="ctr"/>
            <a:lstStyle/>
            <a:p>
              <a:endParaRPr lang="zh-CN" altLang="en-US"/>
            </a:p>
          </p:txBody>
        </p:sp>
        <p:sp>
          <p:nvSpPr>
            <p:cNvPr id="501" name="任意多边形: 形状 500"/>
            <p:cNvSpPr/>
            <p:nvPr/>
          </p:nvSpPr>
          <p:spPr>
            <a:xfrm>
              <a:off x="1649827" y="1315255"/>
              <a:ext cx="28860" cy="40385"/>
            </a:xfrm>
            <a:custGeom>
              <a:avLst/>
              <a:gdLst>
                <a:gd name="connsiteX0" fmla="*/ 17240 w 28860"/>
                <a:gd name="connsiteY0" fmla="*/ 26479 h 40385"/>
                <a:gd name="connsiteX1" fmla="*/ 28861 w 28860"/>
                <a:gd name="connsiteY1" fmla="*/ 36862 h 40385"/>
                <a:gd name="connsiteX2" fmla="*/ 25717 w 28860"/>
                <a:gd name="connsiteY2" fmla="*/ 40386 h 40385"/>
                <a:gd name="connsiteX3" fmla="*/ 0 w 28860"/>
                <a:gd name="connsiteY3" fmla="*/ 17526 h 40385"/>
                <a:gd name="connsiteX4" fmla="*/ 16192 w 28860"/>
                <a:gd name="connsiteY4" fmla="*/ 0 h 40385"/>
                <a:gd name="connsiteX5" fmla="*/ 19145 w 28860"/>
                <a:gd name="connsiteY5" fmla="*/ 2667 h 40385"/>
                <a:gd name="connsiteX6" fmla="*/ 6382 w 28860"/>
                <a:gd name="connsiteY6" fmla="*/ 17050 h 40385"/>
                <a:gd name="connsiteX7" fmla="*/ 14383 w 28860"/>
                <a:gd name="connsiteY7" fmla="*/ 24098 h 40385"/>
                <a:gd name="connsiteX8" fmla="*/ 25717 w 28860"/>
                <a:gd name="connsiteY8" fmla="*/ 11144 h 40385"/>
                <a:gd name="connsiteX9" fmla="*/ 28861 w 28860"/>
                <a:gd name="connsiteY9" fmla="*/ 13906 h 40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860" h="40385">
                  <a:moveTo>
                    <a:pt x="17240" y="26479"/>
                  </a:moveTo>
                  <a:lnTo>
                    <a:pt x="28861" y="36862"/>
                  </a:lnTo>
                  <a:lnTo>
                    <a:pt x="25717" y="40386"/>
                  </a:lnTo>
                  <a:lnTo>
                    <a:pt x="0" y="17526"/>
                  </a:lnTo>
                  <a:lnTo>
                    <a:pt x="16192" y="0"/>
                  </a:lnTo>
                  <a:lnTo>
                    <a:pt x="19145" y="2667"/>
                  </a:lnTo>
                  <a:lnTo>
                    <a:pt x="6382" y="17050"/>
                  </a:lnTo>
                  <a:lnTo>
                    <a:pt x="14383" y="24098"/>
                  </a:lnTo>
                  <a:lnTo>
                    <a:pt x="25717" y="11144"/>
                  </a:lnTo>
                  <a:lnTo>
                    <a:pt x="28861" y="13906"/>
                  </a:lnTo>
                  <a:close/>
                </a:path>
              </a:pathLst>
            </a:custGeom>
            <a:grpFill/>
            <a:ln w="9525" cap="flat">
              <a:noFill/>
              <a:prstDash val="solid"/>
              <a:miter/>
            </a:ln>
          </p:spPr>
          <p:txBody>
            <a:bodyPr rtlCol="0" anchor="ctr"/>
            <a:lstStyle/>
            <a:p>
              <a:endParaRPr lang="zh-CN" altLang="en-US"/>
            </a:p>
          </p:txBody>
        </p:sp>
        <p:sp>
          <p:nvSpPr>
            <p:cNvPr id="502" name="任意多边形: 形状 501"/>
            <p:cNvSpPr/>
            <p:nvPr/>
          </p:nvSpPr>
          <p:spPr>
            <a:xfrm>
              <a:off x="1062029" y="809167"/>
              <a:ext cx="83332" cy="85902"/>
            </a:xfrm>
            <a:custGeom>
              <a:avLst/>
              <a:gdLst>
                <a:gd name="connsiteX0" fmla="*/ 4487 w 83332"/>
                <a:gd name="connsiteY0" fmla="*/ 60127 h 85902"/>
                <a:gd name="connsiteX1" fmla="*/ 3106 w 83332"/>
                <a:gd name="connsiteY1" fmla="*/ 55620 h 85902"/>
                <a:gd name="connsiteX2" fmla="*/ 3725 w 83332"/>
                <a:gd name="connsiteY2" fmla="*/ 54793 h 85902"/>
                <a:gd name="connsiteX3" fmla="*/ 3725 w 83332"/>
                <a:gd name="connsiteY3" fmla="*/ 54031 h 85902"/>
                <a:gd name="connsiteX4" fmla="*/ 7631 w 83332"/>
                <a:gd name="connsiteY4" fmla="*/ 49745 h 85902"/>
                <a:gd name="connsiteX5" fmla="*/ 12488 w 83332"/>
                <a:gd name="connsiteY5" fmla="*/ 41363 h 85902"/>
                <a:gd name="connsiteX6" fmla="*/ 14393 w 83332"/>
                <a:gd name="connsiteY6" fmla="*/ 29838 h 85902"/>
                <a:gd name="connsiteX7" fmla="*/ 10107 w 83332"/>
                <a:gd name="connsiteY7" fmla="*/ 20313 h 85902"/>
                <a:gd name="connsiteX8" fmla="*/ 7059 w 83332"/>
                <a:gd name="connsiteY8" fmla="*/ 15836 h 85902"/>
                <a:gd name="connsiteX9" fmla="*/ 3440 w 83332"/>
                <a:gd name="connsiteY9" fmla="*/ 11645 h 85902"/>
                <a:gd name="connsiteX10" fmla="*/ 106 w 83332"/>
                <a:gd name="connsiteY10" fmla="*/ 7073 h 85902"/>
                <a:gd name="connsiteX11" fmla="*/ 2963 w 83332"/>
                <a:gd name="connsiteY11" fmla="*/ 1072 h 85902"/>
                <a:gd name="connsiteX12" fmla="*/ 17822 w 83332"/>
                <a:gd name="connsiteY12" fmla="*/ 2406 h 85902"/>
                <a:gd name="connsiteX13" fmla="*/ 21537 w 83332"/>
                <a:gd name="connsiteY13" fmla="*/ 5740 h 85902"/>
                <a:gd name="connsiteX14" fmla="*/ 24966 w 83332"/>
                <a:gd name="connsiteY14" fmla="*/ 7264 h 85902"/>
                <a:gd name="connsiteX15" fmla="*/ 28776 w 83332"/>
                <a:gd name="connsiteY15" fmla="*/ 7264 h 85902"/>
                <a:gd name="connsiteX16" fmla="*/ 29252 w 83332"/>
                <a:gd name="connsiteY16" fmla="*/ 9073 h 85902"/>
                <a:gd name="connsiteX17" fmla="*/ 30014 w 83332"/>
                <a:gd name="connsiteY17" fmla="*/ 13741 h 85902"/>
                <a:gd name="connsiteX18" fmla="*/ 27443 w 83332"/>
                <a:gd name="connsiteY18" fmla="*/ 19075 h 85902"/>
                <a:gd name="connsiteX19" fmla="*/ 26585 w 83332"/>
                <a:gd name="connsiteY19" fmla="*/ 26218 h 85902"/>
                <a:gd name="connsiteX20" fmla="*/ 26585 w 83332"/>
                <a:gd name="connsiteY20" fmla="*/ 32314 h 85902"/>
                <a:gd name="connsiteX21" fmla="*/ 26585 w 83332"/>
                <a:gd name="connsiteY21" fmla="*/ 41173 h 85902"/>
                <a:gd name="connsiteX22" fmla="*/ 27347 w 83332"/>
                <a:gd name="connsiteY22" fmla="*/ 41649 h 85902"/>
                <a:gd name="connsiteX23" fmla="*/ 27824 w 83332"/>
                <a:gd name="connsiteY23" fmla="*/ 40220 h 85902"/>
                <a:gd name="connsiteX24" fmla="*/ 29538 w 83332"/>
                <a:gd name="connsiteY24" fmla="*/ 32886 h 85902"/>
                <a:gd name="connsiteX25" fmla="*/ 35539 w 83332"/>
                <a:gd name="connsiteY25" fmla="*/ 15550 h 85902"/>
                <a:gd name="connsiteX26" fmla="*/ 36968 w 83332"/>
                <a:gd name="connsiteY26" fmla="*/ 12217 h 85902"/>
                <a:gd name="connsiteX27" fmla="*/ 38206 w 83332"/>
                <a:gd name="connsiteY27" fmla="*/ 9550 h 85902"/>
                <a:gd name="connsiteX28" fmla="*/ 39254 w 83332"/>
                <a:gd name="connsiteY28" fmla="*/ 7930 h 85902"/>
                <a:gd name="connsiteX29" fmla="*/ 43349 w 83332"/>
                <a:gd name="connsiteY29" fmla="*/ 4978 h 85902"/>
                <a:gd name="connsiteX30" fmla="*/ 50779 w 83332"/>
                <a:gd name="connsiteY30" fmla="*/ 7930 h 85902"/>
                <a:gd name="connsiteX31" fmla="*/ 50779 w 83332"/>
                <a:gd name="connsiteY31" fmla="*/ 9550 h 85902"/>
                <a:gd name="connsiteX32" fmla="*/ 52779 w 83332"/>
                <a:gd name="connsiteY32" fmla="*/ 13264 h 85902"/>
                <a:gd name="connsiteX33" fmla="*/ 64971 w 83332"/>
                <a:gd name="connsiteY33" fmla="*/ 32314 h 85902"/>
                <a:gd name="connsiteX34" fmla="*/ 70877 w 83332"/>
                <a:gd name="connsiteY34" fmla="*/ 41077 h 85902"/>
                <a:gd name="connsiteX35" fmla="*/ 75830 w 83332"/>
                <a:gd name="connsiteY35" fmla="*/ 49650 h 85902"/>
                <a:gd name="connsiteX36" fmla="*/ 80021 w 83332"/>
                <a:gd name="connsiteY36" fmla="*/ 55841 h 85902"/>
                <a:gd name="connsiteX37" fmla="*/ 81449 w 83332"/>
                <a:gd name="connsiteY37" fmla="*/ 68224 h 85902"/>
                <a:gd name="connsiteX38" fmla="*/ 76687 w 83332"/>
                <a:gd name="connsiteY38" fmla="*/ 69748 h 85902"/>
                <a:gd name="connsiteX39" fmla="*/ 65066 w 83332"/>
                <a:gd name="connsiteY39" fmla="*/ 71653 h 85902"/>
                <a:gd name="connsiteX40" fmla="*/ 55541 w 83332"/>
                <a:gd name="connsiteY40" fmla="*/ 72319 h 85902"/>
                <a:gd name="connsiteX41" fmla="*/ 53065 w 83332"/>
                <a:gd name="connsiteY41" fmla="*/ 70510 h 85902"/>
                <a:gd name="connsiteX42" fmla="*/ 54589 w 83332"/>
                <a:gd name="connsiteY42" fmla="*/ 68890 h 85902"/>
                <a:gd name="connsiteX43" fmla="*/ 64114 w 83332"/>
                <a:gd name="connsiteY43" fmla="*/ 66890 h 85902"/>
                <a:gd name="connsiteX44" fmla="*/ 70400 w 83332"/>
                <a:gd name="connsiteY44" fmla="*/ 64699 h 85902"/>
                <a:gd name="connsiteX45" fmla="*/ 71829 w 83332"/>
                <a:gd name="connsiteY45" fmla="*/ 60508 h 85902"/>
                <a:gd name="connsiteX46" fmla="*/ 52779 w 83332"/>
                <a:gd name="connsiteY46" fmla="*/ 35458 h 85902"/>
                <a:gd name="connsiteX47" fmla="*/ 47350 w 83332"/>
                <a:gd name="connsiteY47" fmla="*/ 23361 h 85902"/>
                <a:gd name="connsiteX48" fmla="*/ 42683 w 83332"/>
                <a:gd name="connsiteY48" fmla="*/ 13836 h 85902"/>
                <a:gd name="connsiteX49" fmla="*/ 40492 w 83332"/>
                <a:gd name="connsiteY49" fmla="*/ 13836 h 85902"/>
                <a:gd name="connsiteX50" fmla="*/ 36682 w 83332"/>
                <a:gd name="connsiteY50" fmla="*/ 28219 h 85902"/>
                <a:gd name="connsiteX51" fmla="*/ 33920 w 83332"/>
                <a:gd name="connsiteY51" fmla="*/ 39363 h 85902"/>
                <a:gd name="connsiteX52" fmla="*/ 33920 w 83332"/>
                <a:gd name="connsiteY52" fmla="*/ 41839 h 85902"/>
                <a:gd name="connsiteX53" fmla="*/ 34712 w 83332"/>
                <a:gd name="connsiteY53" fmla="*/ 42000 h 85902"/>
                <a:gd name="connsiteX54" fmla="*/ 34872 w 83332"/>
                <a:gd name="connsiteY54" fmla="*/ 41839 h 85902"/>
                <a:gd name="connsiteX55" fmla="*/ 41730 w 83332"/>
                <a:gd name="connsiteY55" fmla="*/ 41839 h 85902"/>
                <a:gd name="connsiteX56" fmla="*/ 41730 w 83332"/>
                <a:gd name="connsiteY56" fmla="*/ 47840 h 85902"/>
                <a:gd name="connsiteX57" fmla="*/ 40778 w 83332"/>
                <a:gd name="connsiteY57" fmla="*/ 58222 h 85902"/>
                <a:gd name="connsiteX58" fmla="*/ 41254 w 83332"/>
                <a:gd name="connsiteY58" fmla="*/ 58222 h 85902"/>
                <a:gd name="connsiteX59" fmla="*/ 44111 w 83332"/>
                <a:gd name="connsiteY59" fmla="*/ 58222 h 85902"/>
                <a:gd name="connsiteX60" fmla="*/ 46016 w 83332"/>
                <a:gd name="connsiteY60" fmla="*/ 59842 h 85902"/>
                <a:gd name="connsiteX61" fmla="*/ 46683 w 83332"/>
                <a:gd name="connsiteY61" fmla="*/ 62032 h 85902"/>
                <a:gd name="connsiteX62" fmla="*/ 45254 w 83332"/>
                <a:gd name="connsiteY62" fmla="*/ 66509 h 85902"/>
                <a:gd name="connsiteX63" fmla="*/ 45826 w 83332"/>
                <a:gd name="connsiteY63" fmla="*/ 69652 h 85902"/>
                <a:gd name="connsiteX64" fmla="*/ 46588 w 83332"/>
                <a:gd name="connsiteY64" fmla="*/ 69652 h 85902"/>
                <a:gd name="connsiteX65" fmla="*/ 46588 w 83332"/>
                <a:gd name="connsiteY65" fmla="*/ 68890 h 85902"/>
                <a:gd name="connsiteX66" fmla="*/ 46588 w 83332"/>
                <a:gd name="connsiteY66" fmla="*/ 65271 h 85902"/>
                <a:gd name="connsiteX67" fmla="*/ 47350 w 83332"/>
                <a:gd name="connsiteY67" fmla="*/ 63652 h 85902"/>
                <a:gd name="connsiteX68" fmla="*/ 48779 w 83332"/>
                <a:gd name="connsiteY68" fmla="*/ 62509 h 85902"/>
                <a:gd name="connsiteX69" fmla="*/ 49731 w 83332"/>
                <a:gd name="connsiteY69" fmla="*/ 62509 h 85902"/>
                <a:gd name="connsiteX70" fmla="*/ 51922 w 83332"/>
                <a:gd name="connsiteY70" fmla="*/ 63652 h 85902"/>
                <a:gd name="connsiteX71" fmla="*/ 53160 w 83332"/>
                <a:gd name="connsiteY71" fmla="*/ 65461 h 85902"/>
                <a:gd name="connsiteX72" fmla="*/ 53160 w 83332"/>
                <a:gd name="connsiteY72" fmla="*/ 66795 h 85902"/>
                <a:gd name="connsiteX73" fmla="*/ 52303 w 83332"/>
                <a:gd name="connsiteY73" fmla="*/ 72319 h 85902"/>
                <a:gd name="connsiteX74" fmla="*/ 53541 w 83332"/>
                <a:gd name="connsiteY74" fmla="*/ 73653 h 85902"/>
                <a:gd name="connsiteX75" fmla="*/ 56113 w 83332"/>
                <a:gd name="connsiteY75" fmla="*/ 74320 h 85902"/>
                <a:gd name="connsiteX76" fmla="*/ 59351 w 83332"/>
                <a:gd name="connsiteY76" fmla="*/ 77368 h 85902"/>
                <a:gd name="connsiteX77" fmla="*/ 59923 w 83332"/>
                <a:gd name="connsiteY77" fmla="*/ 79177 h 85902"/>
                <a:gd name="connsiteX78" fmla="*/ 57542 w 83332"/>
                <a:gd name="connsiteY78" fmla="*/ 84607 h 85902"/>
                <a:gd name="connsiteX79" fmla="*/ 54875 w 83332"/>
                <a:gd name="connsiteY79" fmla="*/ 85845 h 85902"/>
                <a:gd name="connsiteX80" fmla="*/ 44111 w 83332"/>
                <a:gd name="connsiteY80" fmla="*/ 78606 h 85902"/>
                <a:gd name="connsiteX81" fmla="*/ 44111 w 83332"/>
                <a:gd name="connsiteY81" fmla="*/ 77844 h 85902"/>
                <a:gd name="connsiteX82" fmla="*/ 44111 w 83332"/>
                <a:gd name="connsiteY82" fmla="*/ 74415 h 85902"/>
                <a:gd name="connsiteX83" fmla="*/ 40778 w 83332"/>
                <a:gd name="connsiteY83" fmla="*/ 74415 h 85902"/>
                <a:gd name="connsiteX84" fmla="*/ 37634 w 83332"/>
                <a:gd name="connsiteY84" fmla="*/ 73177 h 85902"/>
                <a:gd name="connsiteX85" fmla="*/ 37634 w 83332"/>
                <a:gd name="connsiteY85" fmla="*/ 71081 h 85902"/>
                <a:gd name="connsiteX86" fmla="*/ 39349 w 83332"/>
                <a:gd name="connsiteY86" fmla="*/ 64414 h 85902"/>
                <a:gd name="connsiteX87" fmla="*/ 38777 w 83332"/>
                <a:gd name="connsiteY87" fmla="*/ 63652 h 85902"/>
                <a:gd name="connsiteX88" fmla="*/ 37063 w 83332"/>
                <a:gd name="connsiteY88" fmla="*/ 62413 h 85902"/>
                <a:gd name="connsiteX89" fmla="*/ 37063 w 83332"/>
                <a:gd name="connsiteY89" fmla="*/ 61937 h 85902"/>
                <a:gd name="connsiteX90" fmla="*/ 35348 w 83332"/>
                <a:gd name="connsiteY90" fmla="*/ 48602 h 85902"/>
                <a:gd name="connsiteX91" fmla="*/ 34396 w 83332"/>
                <a:gd name="connsiteY91" fmla="*/ 48031 h 85902"/>
                <a:gd name="connsiteX92" fmla="*/ 34396 w 83332"/>
                <a:gd name="connsiteY92" fmla="*/ 49364 h 85902"/>
                <a:gd name="connsiteX93" fmla="*/ 34396 w 83332"/>
                <a:gd name="connsiteY93" fmla="*/ 52888 h 85902"/>
                <a:gd name="connsiteX94" fmla="*/ 33539 w 83332"/>
                <a:gd name="connsiteY94" fmla="*/ 55079 h 85902"/>
                <a:gd name="connsiteX95" fmla="*/ 35539 w 83332"/>
                <a:gd name="connsiteY95" fmla="*/ 60604 h 85902"/>
                <a:gd name="connsiteX96" fmla="*/ 35539 w 83332"/>
                <a:gd name="connsiteY96" fmla="*/ 65747 h 85902"/>
                <a:gd name="connsiteX97" fmla="*/ 34682 w 83332"/>
                <a:gd name="connsiteY97" fmla="*/ 66414 h 85902"/>
                <a:gd name="connsiteX98" fmla="*/ 32300 w 83332"/>
                <a:gd name="connsiteY98" fmla="*/ 66414 h 85902"/>
                <a:gd name="connsiteX99" fmla="*/ 30967 w 83332"/>
                <a:gd name="connsiteY99" fmla="*/ 66414 h 85902"/>
                <a:gd name="connsiteX100" fmla="*/ 28300 w 83332"/>
                <a:gd name="connsiteY100" fmla="*/ 65176 h 85902"/>
                <a:gd name="connsiteX101" fmla="*/ 27141 w 83332"/>
                <a:gd name="connsiteY101" fmla="*/ 66302 h 85902"/>
                <a:gd name="connsiteX102" fmla="*/ 27157 w 83332"/>
                <a:gd name="connsiteY102" fmla="*/ 66509 h 85902"/>
                <a:gd name="connsiteX103" fmla="*/ 24776 w 83332"/>
                <a:gd name="connsiteY103" fmla="*/ 70605 h 85902"/>
                <a:gd name="connsiteX104" fmla="*/ 24109 w 83332"/>
                <a:gd name="connsiteY104" fmla="*/ 70605 h 85902"/>
                <a:gd name="connsiteX105" fmla="*/ 21061 w 83332"/>
                <a:gd name="connsiteY105" fmla="*/ 68890 h 85902"/>
                <a:gd name="connsiteX106" fmla="*/ 21061 w 83332"/>
                <a:gd name="connsiteY106" fmla="*/ 68224 h 85902"/>
                <a:gd name="connsiteX107" fmla="*/ 22966 w 83332"/>
                <a:gd name="connsiteY107" fmla="*/ 62318 h 85902"/>
                <a:gd name="connsiteX108" fmla="*/ 24966 w 83332"/>
                <a:gd name="connsiteY108" fmla="*/ 56413 h 85902"/>
                <a:gd name="connsiteX109" fmla="*/ 25442 w 83332"/>
                <a:gd name="connsiteY109" fmla="*/ 52603 h 85902"/>
                <a:gd name="connsiteX110" fmla="*/ 22966 w 83332"/>
                <a:gd name="connsiteY110" fmla="*/ 48888 h 85902"/>
                <a:gd name="connsiteX111" fmla="*/ 21823 w 83332"/>
                <a:gd name="connsiteY111" fmla="*/ 47554 h 85902"/>
                <a:gd name="connsiteX112" fmla="*/ 19156 w 83332"/>
                <a:gd name="connsiteY112" fmla="*/ 52317 h 85902"/>
                <a:gd name="connsiteX113" fmla="*/ 18108 w 83332"/>
                <a:gd name="connsiteY113" fmla="*/ 56032 h 85902"/>
                <a:gd name="connsiteX114" fmla="*/ 16203 w 83332"/>
                <a:gd name="connsiteY114" fmla="*/ 58222 h 85902"/>
                <a:gd name="connsiteX115" fmla="*/ 10679 w 83332"/>
                <a:gd name="connsiteY115" fmla="*/ 61461 h 85902"/>
                <a:gd name="connsiteX116" fmla="*/ 4487 w 83332"/>
                <a:gd name="connsiteY116" fmla="*/ 60127 h 85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Lst>
              <a:rect l="l" t="t" r="r" b="b"/>
              <a:pathLst>
                <a:path w="83332" h="85902">
                  <a:moveTo>
                    <a:pt x="4487" y="60127"/>
                  </a:moveTo>
                  <a:cubicBezTo>
                    <a:pt x="2861" y="59264"/>
                    <a:pt x="2242" y="57246"/>
                    <a:pt x="3106" y="55620"/>
                  </a:cubicBezTo>
                  <a:cubicBezTo>
                    <a:pt x="3268" y="55314"/>
                    <a:pt x="3477" y="55035"/>
                    <a:pt x="3725" y="54793"/>
                  </a:cubicBezTo>
                  <a:cubicBezTo>
                    <a:pt x="3763" y="54541"/>
                    <a:pt x="3763" y="54284"/>
                    <a:pt x="3725" y="54031"/>
                  </a:cubicBezTo>
                  <a:cubicBezTo>
                    <a:pt x="4745" y="52369"/>
                    <a:pt x="6070" y="50914"/>
                    <a:pt x="7631" y="49745"/>
                  </a:cubicBezTo>
                  <a:cubicBezTo>
                    <a:pt x="10102" y="47541"/>
                    <a:pt x="11805" y="44604"/>
                    <a:pt x="12488" y="41363"/>
                  </a:cubicBezTo>
                  <a:cubicBezTo>
                    <a:pt x="13350" y="37562"/>
                    <a:pt x="13986" y="33714"/>
                    <a:pt x="14393" y="29838"/>
                  </a:cubicBezTo>
                  <a:cubicBezTo>
                    <a:pt x="13856" y="26332"/>
                    <a:pt x="12374" y="23040"/>
                    <a:pt x="10107" y="20313"/>
                  </a:cubicBezTo>
                  <a:cubicBezTo>
                    <a:pt x="10107" y="20313"/>
                    <a:pt x="8774" y="18503"/>
                    <a:pt x="7059" y="15836"/>
                  </a:cubicBezTo>
                  <a:cubicBezTo>
                    <a:pt x="6018" y="14305"/>
                    <a:pt x="4803" y="12898"/>
                    <a:pt x="3440" y="11645"/>
                  </a:cubicBezTo>
                  <a:cubicBezTo>
                    <a:pt x="1891" y="10494"/>
                    <a:pt x="728" y="8900"/>
                    <a:pt x="106" y="7073"/>
                  </a:cubicBezTo>
                  <a:cubicBezTo>
                    <a:pt x="106" y="7073"/>
                    <a:pt x="-847" y="4120"/>
                    <a:pt x="2963" y="1072"/>
                  </a:cubicBezTo>
                  <a:cubicBezTo>
                    <a:pt x="2963" y="1072"/>
                    <a:pt x="6964" y="-2071"/>
                    <a:pt x="17822" y="2406"/>
                  </a:cubicBezTo>
                  <a:cubicBezTo>
                    <a:pt x="19335" y="3167"/>
                    <a:pt x="20617" y="4318"/>
                    <a:pt x="21537" y="5740"/>
                  </a:cubicBezTo>
                  <a:cubicBezTo>
                    <a:pt x="21537" y="5740"/>
                    <a:pt x="22966" y="8026"/>
                    <a:pt x="24966" y="7264"/>
                  </a:cubicBezTo>
                  <a:cubicBezTo>
                    <a:pt x="24966" y="7264"/>
                    <a:pt x="27633" y="5740"/>
                    <a:pt x="28776" y="7264"/>
                  </a:cubicBezTo>
                  <a:cubicBezTo>
                    <a:pt x="29175" y="7777"/>
                    <a:pt x="29347" y="8430"/>
                    <a:pt x="29252" y="9073"/>
                  </a:cubicBezTo>
                  <a:cubicBezTo>
                    <a:pt x="29199" y="10664"/>
                    <a:pt x="29458" y="12249"/>
                    <a:pt x="30014" y="13741"/>
                  </a:cubicBezTo>
                  <a:cubicBezTo>
                    <a:pt x="30014" y="13741"/>
                    <a:pt x="30681" y="15550"/>
                    <a:pt x="27443" y="19075"/>
                  </a:cubicBezTo>
                  <a:cubicBezTo>
                    <a:pt x="27443" y="19075"/>
                    <a:pt x="25728" y="20408"/>
                    <a:pt x="26585" y="26218"/>
                  </a:cubicBezTo>
                  <a:cubicBezTo>
                    <a:pt x="26817" y="28244"/>
                    <a:pt x="26817" y="30289"/>
                    <a:pt x="26585" y="32314"/>
                  </a:cubicBezTo>
                  <a:cubicBezTo>
                    <a:pt x="26259" y="35258"/>
                    <a:pt x="26259" y="38229"/>
                    <a:pt x="26585" y="41173"/>
                  </a:cubicBezTo>
                  <a:cubicBezTo>
                    <a:pt x="26585" y="41173"/>
                    <a:pt x="26585" y="42030"/>
                    <a:pt x="27347" y="41649"/>
                  </a:cubicBezTo>
                  <a:cubicBezTo>
                    <a:pt x="27678" y="41248"/>
                    <a:pt x="27847" y="40739"/>
                    <a:pt x="27824" y="40220"/>
                  </a:cubicBezTo>
                  <a:cubicBezTo>
                    <a:pt x="27901" y="37686"/>
                    <a:pt x="28484" y="35192"/>
                    <a:pt x="29538" y="32886"/>
                  </a:cubicBezTo>
                  <a:cubicBezTo>
                    <a:pt x="31833" y="27213"/>
                    <a:pt x="33836" y="21427"/>
                    <a:pt x="35539" y="15550"/>
                  </a:cubicBezTo>
                  <a:cubicBezTo>
                    <a:pt x="35797" y="14358"/>
                    <a:pt x="36282" y="13226"/>
                    <a:pt x="36968" y="12217"/>
                  </a:cubicBezTo>
                  <a:cubicBezTo>
                    <a:pt x="37533" y="11406"/>
                    <a:pt x="37952" y="10504"/>
                    <a:pt x="38206" y="9550"/>
                  </a:cubicBezTo>
                  <a:cubicBezTo>
                    <a:pt x="38414" y="8931"/>
                    <a:pt x="38774" y="8374"/>
                    <a:pt x="39254" y="7930"/>
                  </a:cubicBezTo>
                  <a:cubicBezTo>
                    <a:pt x="39254" y="7930"/>
                    <a:pt x="42111" y="4978"/>
                    <a:pt x="43349" y="4978"/>
                  </a:cubicBezTo>
                  <a:cubicBezTo>
                    <a:pt x="44588" y="4978"/>
                    <a:pt x="49541" y="4978"/>
                    <a:pt x="50779" y="7930"/>
                  </a:cubicBezTo>
                  <a:cubicBezTo>
                    <a:pt x="50877" y="8466"/>
                    <a:pt x="50877" y="9014"/>
                    <a:pt x="50779" y="9550"/>
                  </a:cubicBezTo>
                  <a:cubicBezTo>
                    <a:pt x="50779" y="9550"/>
                    <a:pt x="50779" y="10883"/>
                    <a:pt x="52779" y="13264"/>
                  </a:cubicBezTo>
                  <a:cubicBezTo>
                    <a:pt x="57348" y="19277"/>
                    <a:pt x="61425" y="25647"/>
                    <a:pt x="64971" y="32314"/>
                  </a:cubicBezTo>
                  <a:cubicBezTo>
                    <a:pt x="66662" y="35413"/>
                    <a:pt x="68639" y="38347"/>
                    <a:pt x="70877" y="41077"/>
                  </a:cubicBezTo>
                  <a:cubicBezTo>
                    <a:pt x="73024" y="43618"/>
                    <a:pt x="74701" y="46521"/>
                    <a:pt x="75830" y="49650"/>
                  </a:cubicBezTo>
                  <a:cubicBezTo>
                    <a:pt x="76853" y="51943"/>
                    <a:pt x="78272" y="54039"/>
                    <a:pt x="80021" y="55841"/>
                  </a:cubicBezTo>
                  <a:cubicBezTo>
                    <a:pt x="80021" y="55841"/>
                    <a:pt x="86402" y="62604"/>
                    <a:pt x="81449" y="68224"/>
                  </a:cubicBezTo>
                  <a:cubicBezTo>
                    <a:pt x="80173" y="69424"/>
                    <a:pt x="78423" y="69984"/>
                    <a:pt x="76687" y="69748"/>
                  </a:cubicBezTo>
                  <a:cubicBezTo>
                    <a:pt x="72715" y="69400"/>
                    <a:pt x="68719" y="70055"/>
                    <a:pt x="65066" y="71653"/>
                  </a:cubicBezTo>
                  <a:cubicBezTo>
                    <a:pt x="62029" y="72821"/>
                    <a:pt x="58712" y="73054"/>
                    <a:pt x="55541" y="72319"/>
                  </a:cubicBezTo>
                  <a:cubicBezTo>
                    <a:pt x="55541" y="72319"/>
                    <a:pt x="53351" y="71748"/>
                    <a:pt x="53065" y="70510"/>
                  </a:cubicBezTo>
                  <a:cubicBezTo>
                    <a:pt x="52779" y="69271"/>
                    <a:pt x="53065" y="69367"/>
                    <a:pt x="54589" y="68890"/>
                  </a:cubicBezTo>
                  <a:cubicBezTo>
                    <a:pt x="57703" y="67963"/>
                    <a:pt x="60889" y="67294"/>
                    <a:pt x="64114" y="66890"/>
                  </a:cubicBezTo>
                  <a:cubicBezTo>
                    <a:pt x="66331" y="66570"/>
                    <a:pt x="68465" y="65827"/>
                    <a:pt x="70400" y="64699"/>
                  </a:cubicBezTo>
                  <a:cubicBezTo>
                    <a:pt x="70400" y="64699"/>
                    <a:pt x="73829" y="62413"/>
                    <a:pt x="71829" y="60508"/>
                  </a:cubicBezTo>
                  <a:cubicBezTo>
                    <a:pt x="64246" y="53172"/>
                    <a:pt x="57823" y="44725"/>
                    <a:pt x="52779" y="35458"/>
                  </a:cubicBezTo>
                  <a:cubicBezTo>
                    <a:pt x="52779" y="35458"/>
                    <a:pt x="49160" y="27171"/>
                    <a:pt x="47350" y="23361"/>
                  </a:cubicBezTo>
                  <a:cubicBezTo>
                    <a:pt x="46039" y="20072"/>
                    <a:pt x="44478" y="16887"/>
                    <a:pt x="42683" y="13836"/>
                  </a:cubicBezTo>
                  <a:cubicBezTo>
                    <a:pt x="42683" y="13836"/>
                    <a:pt x="41254" y="12217"/>
                    <a:pt x="40492" y="13836"/>
                  </a:cubicBezTo>
                  <a:cubicBezTo>
                    <a:pt x="38553" y="18427"/>
                    <a:pt x="37270" y="23269"/>
                    <a:pt x="36682" y="28219"/>
                  </a:cubicBezTo>
                  <a:cubicBezTo>
                    <a:pt x="36046" y="31998"/>
                    <a:pt x="35122" y="35724"/>
                    <a:pt x="33920" y="39363"/>
                  </a:cubicBezTo>
                  <a:cubicBezTo>
                    <a:pt x="33658" y="40168"/>
                    <a:pt x="33658" y="41035"/>
                    <a:pt x="33920" y="41839"/>
                  </a:cubicBezTo>
                  <a:cubicBezTo>
                    <a:pt x="34094" y="42102"/>
                    <a:pt x="34449" y="42174"/>
                    <a:pt x="34712" y="42000"/>
                  </a:cubicBezTo>
                  <a:cubicBezTo>
                    <a:pt x="34775" y="41957"/>
                    <a:pt x="34830" y="41903"/>
                    <a:pt x="34872" y="41839"/>
                  </a:cubicBezTo>
                  <a:cubicBezTo>
                    <a:pt x="36840" y="40135"/>
                    <a:pt x="39762" y="40135"/>
                    <a:pt x="41730" y="41839"/>
                  </a:cubicBezTo>
                  <a:cubicBezTo>
                    <a:pt x="41730" y="41839"/>
                    <a:pt x="43064" y="42697"/>
                    <a:pt x="41730" y="47840"/>
                  </a:cubicBezTo>
                  <a:cubicBezTo>
                    <a:pt x="40624" y="51183"/>
                    <a:pt x="40298" y="54734"/>
                    <a:pt x="40778" y="58222"/>
                  </a:cubicBezTo>
                  <a:cubicBezTo>
                    <a:pt x="40778" y="58222"/>
                    <a:pt x="40778" y="58889"/>
                    <a:pt x="41254" y="58222"/>
                  </a:cubicBezTo>
                  <a:cubicBezTo>
                    <a:pt x="42184" y="57930"/>
                    <a:pt x="43181" y="57930"/>
                    <a:pt x="44111" y="58222"/>
                  </a:cubicBezTo>
                  <a:cubicBezTo>
                    <a:pt x="44111" y="58222"/>
                    <a:pt x="46016" y="58222"/>
                    <a:pt x="46016" y="59842"/>
                  </a:cubicBezTo>
                  <a:cubicBezTo>
                    <a:pt x="46089" y="60609"/>
                    <a:pt x="46315" y="61355"/>
                    <a:pt x="46683" y="62032"/>
                  </a:cubicBezTo>
                  <a:cubicBezTo>
                    <a:pt x="46683" y="62032"/>
                    <a:pt x="47636" y="63175"/>
                    <a:pt x="45254" y="66509"/>
                  </a:cubicBezTo>
                  <a:cubicBezTo>
                    <a:pt x="44653" y="67556"/>
                    <a:pt x="44895" y="68884"/>
                    <a:pt x="45826" y="69652"/>
                  </a:cubicBezTo>
                  <a:cubicBezTo>
                    <a:pt x="45826" y="69652"/>
                    <a:pt x="45826" y="70129"/>
                    <a:pt x="46588" y="69652"/>
                  </a:cubicBezTo>
                  <a:cubicBezTo>
                    <a:pt x="47350" y="69176"/>
                    <a:pt x="46588" y="69652"/>
                    <a:pt x="46588" y="68890"/>
                  </a:cubicBezTo>
                  <a:cubicBezTo>
                    <a:pt x="46588" y="68128"/>
                    <a:pt x="46588" y="66033"/>
                    <a:pt x="46588" y="65271"/>
                  </a:cubicBezTo>
                  <a:cubicBezTo>
                    <a:pt x="46622" y="64652"/>
                    <a:pt x="46895" y="64072"/>
                    <a:pt x="47350" y="63652"/>
                  </a:cubicBezTo>
                  <a:lnTo>
                    <a:pt x="48779" y="62509"/>
                  </a:lnTo>
                  <a:cubicBezTo>
                    <a:pt x="49073" y="62338"/>
                    <a:pt x="49436" y="62338"/>
                    <a:pt x="49731" y="62509"/>
                  </a:cubicBezTo>
                  <a:cubicBezTo>
                    <a:pt x="50525" y="62752"/>
                    <a:pt x="51268" y="63139"/>
                    <a:pt x="51922" y="63652"/>
                  </a:cubicBezTo>
                  <a:cubicBezTo>
                    <a:pt x="52410" y="64199"/>
                    <a:pt x="52826" y="64808"/>
                    <a:pt x="53160" y="65461"/>
                  </a:cubicBezTo>
                  <a:cubicBezTo>
                    <a:pt x="53287" y="65897"/>
                    <a:pt x="53287" y="66359"/>
                    <a:pt x="53160" y="66795"/>
                  </a:cubicBezTo>
                  <a:cubicBezTo>
                    <a:pt x="52454" y="68546"/>
                    <a:pt x="52160" y="70436"/>
                    <a:pt x="52303" y="72319"/>
                  </a:cubicBezTo>
                  <a:cubicBezTo>
                    <a:pt x="52426" y="72964"/>
                    <a:pt x="52907" y="73482"/>
                    <a:pt x="53541" y="73653"/>
                  </a:cubicBezTo>
                  <a:lnTo>
                    <a:pt x="56113" y="74320"/>
                  </a:lnTo>
                  <a:cubicBezTo>
                    <a:pt x="57687" y="74632"/>
                    <a:pt x="58944" y="75815"/>
                    <a:pt x="59351" y="77368"/>
                  </a:cubicBezTo>
                  <a:cubicBezTo>
                    <a:pt x="59469" y="77991"/>
                    <a:pt x="59661" y="78599"/>
                    <a:pt x="59923" y="79177"/>
                  </a:cubicBezTo>
                  <a:cubicBezTo>
                    <a:pt x="59923" y="79177"/>
                    <a:pt x="61066" y="80606"/>
                    <a:pt x="57542" y="84607"/>
                  </a:cubicBezTo>
                  <a:cubicBezTo>
                    <a:pt x="57542" y="84607"/>
                    <a:pt x="56018" y="86226"/>
                    <a:pt x="54875" y="85845"/>
                  </a:cubicBezTo>
                  <a:cubicBezTo>
                    <a:pt x="50658" y="84532"/>
                    <a:pt x="46917" y="82016"/>
                    <a:pt x="44111" y="78606"/>
                  </a:cubicBezTo>
                  <a:cubicBezTo>
                    <a:pt x="44111" y="78606"/>
                    <a:pt x="44111" y="78606"/>
                    <a:pt x="44111" y="77844"/>
                  </a:cubicBezTo>
                  <a:cubicBezTo>
                    <a:pt x="44111" y="77082"/>
                    <a:pt x="45445" y="75463"/>
                    <a:pt x="44111" y="74415"/>
                  </a:cubicBezTo>
                  <a:cubicBezTo>
                    <a:pt x="43048" y="73954"/>
                    <a:pt x="41841" y="73954"/>
                    <a:pt x="40778" y="74415"/>
                  </a:cubicBezTo>
                  <a:cubicBezTo>
                    <a:pt x="40778" y="74415"/>
                    <a:pt x="38206" y="75082"/>
                    <a:pt x="37634" y="73177"/>
                  </a:cubicBezTo>
                  <a:cubicBezTo>
                    <a:pt x="37433" y="72493"/>
                    <a:pt x="37433" y="71765"/>
                    <a:pt x="37634" y="71081"/>
                  </a:cubicBezTo>
                  <a:cubicBezTo>
                    <a:pt x="37634" y="71081"/>
                    <a:pt x="38492" y="67366"/>
                    <a:pt x="39349" y="64414"/>
                  </a:cubicBezTo>
                  <a:cubicBezTo>
                    <a:pt x="39349" y="64414"/>
                    <a:pt x="39349" y="63747"/>
                    <a:pt x="38777" y="63652"/>
                  </a:cubicBezTo>
                  <a:cubicBezTo>
                    <a:pt x="38038" y="63544"/>
                    <a:pt x="37398" y="63081"/>
                    <a:pt x="37063" y="62413"/>
                  </a:cubicBezTo>
                  <a:cubicBezTo>
                    <a:pt x="37004" y="62260"/>
                    <a:pt x="37004" y="62090"/>
                    <a:pt x="37063" y="61937"/>
                  </a:cubicBezTo>
                  <a:cubicBezTo>
                    <a:pt x="37542" y="57419"/>
                    <a:pt x="36955" y="52852"/>
                    <a:pt x="35348" y="48602"/>
                  </a:cubicBezTo>
                  <a:cubicBezTo>
                    <a:pt x="35348" y="48602"/>
                    <a:pt x="35348" y="47650"/>
                    <a:pt x="34396" y="48031"/>
                  </a:cubicBezTo>
                  <a:cubicBezTo>
                    <a:pt x="34191" y="48451"/>
                    <a:pt x="34191" y="48943"/>
                    <a:pt x="34396" y="49364"/>
                  </a:cubicBezTo>
                  <a:cubicBezTo>
                    <a:pt x="34396" y="49364"/>
                    <a:pt x="34396" y="52031"/>
                    <a:pt x="34396" y="52888"/>
                  </a:cubicBezTo>
                  <a:cubicBezTo>
                    <a:pt x="34396" y="53746"/>
                    <a:pt x="33348" y="54222"/>
                    <a:pt x="33539" y="55079"/>
                  </a:cubicBezTo>
                  <a:cubicBezTo>
                    <a:pt x="33729" y="55936"/>
                    <a:pt x="34110" y="56984"/>
                    <a:pt x="35539" y="60604"/>
                  </a:cubicBezTo>
                  <a:cubicBezTo>
                    <a:pt x="36386" y="62213"/>
                    <a:pt x="36386" y="64137"/>
                    <a:pt x="35539" y="65747"/>
                  </a:cubicBezTo>
                  <a:cubicBezTo>
                    <a:pt x="35539" y="65747"/>
                    <a:pt x="35063" y="66509"/>
                    <a:pt x="34682" y="66414"/>
                  </a:cubicBezTo>
                  <a:lnTo>
                    <a:pt x="32300" y="66414"/>
                  </a:lnTo>
                  <a:cubicBezTo>
                    <a:pt x="31876" y="66605"/>
                    <a:pt x="31391" y="66605"/>
                    <a:pt x="30967" y="66414"/>
                  </a:cubicBezTo>
                  <a:cubicBezTo>
                    <a:pt x="30217" y="65750"/>
                    <a:pt x="29290" y="65320"/>
                    <a:pt x="28300" y="65176"/>
                  </a:cubicBezTo>
                  <a:cubicBezTo>
                    <a:pt x="27669" y="65167"/>
                    <a:pt x="27150" y="65671"/>
                    <a:pt x="27141" y="66302"/>
                  </a:cubicBezTo>
                  <a:cubicBezTo>
                    <a:pt x="27140" y="66372"/>
                    <a:pt x="27145" y="66441"/>
                    <a:pt x="27157" y="66509"/>
                  </a:cubicBezTo>
                  <a:cubicBezTo>
                    <a:pt x="27157" y="66509"/>
                    <a:pt x="27157" y="68319"/>
                    <a:pt x="24776" y="70605"/>
                  </a:cubicBezTo>
                  <a:cubicBezTo>
                    <a:pt x="24776" y="70605"/>
                    <a:pt x="24776" y="70605"/>
                    <a:pt x="24109" y="70605"/>
                  </a:cubicBezTo>
                  <a:cubicBezTo>
                    <a:pt x="23442" y="70605"/>
                    <a:pt x="23061" y="70605"/>
                    <a:pt x="21061" y="68890"/>
                  </a:cubicBezTo>
                  <a:cubicBezTo>
                    <a:pt x="21061" y="68890"/>
                    <a:pt x="21061" y="68890"/>
                    <a:pt x="21061" y="68224"/>
                  </a:cubicBezTo>
                  <a:cubicBezTo>
                    <a:pt x="22014" y="66372"/>
                    <a:pt x="22658" y="64377"/>
                    <a:pt x="22966" y="62318"/>
                  </a:cubicBezTo>
                  <a:cubicBezTo>
                    <a:pt x="23304" y="60253"/>
                    <a:pt x="23980" y="58258"/>
                    <a:pt x="24966" y="56413"/>
                  </a:cubicBezTo>
                  <a:cubicBezTo>
                    <a:pt x="24966" y="56413"/>
                    <a:pt x="26300" y="54127"/>
                    <a:pt x="25442" y="52603"/>
                  </a:cubicBezTo>
                  <a:cubicBezTo>
                    <a:pt x="24334" y="51578"/>
                    <a:pt x="23485" y="50305"/>
                    <a:pt x="22966" y="48888"/>
                  </a:cubicBezTo>
                  <a:cubicBezTo>
                    <a:pt x="22966" y="48888"/>
                    <a:pt x="22966" y="47078"/>
                    <a:pt x="21823" y="47554"/>
                  </a:cubicBezTo>
                  <a:cubicBezTo>
                    <a:pt x="20680" y="48031"/>
                    <a:pt x="19918" y="48031"/>
                    <a:pt x="19156" y="52317"/>
                  </a:cubicBezTo>
                  <a:cubicBezTo>
                    <a:pt x="19346" y="53647"/>
                    <a:pt x="18966" y="54997"/>
                    <a:pt x="18108" y="56032"/>
                  </a:cubicBezTo>
                  <a:lnTo>
                    <a:pt x="16203" y="58222"/>
                  </a:lnTo>
                  <a:cubicBezTo>
                    <a:pt x="14729" y="59833"/>
                    <a:pt x="12804" y="60961"/>
                    <a:pt x="10679" y="61461"/>
                  </a:cubicBezTo>
                  <a:cubicBezTo>
                    <a:pt x="8551" y="61398"/>
                    <a:pt x="6452" y="60946"/>
                    <a:pt x="4487" y="60127"/>
                  </a:cubicBezTo>
                  <a:close/>
                </a:path>
              </a:pathLst>
            </a:custGeom>
            <a:grpFill/>
            <a:ln w="9525" cap="flat">
              <a:noFill/>
              <a:prstDash val="solid"/>
              <a:miter/>
            </a:ln>
          </p:spPr>
          <p:txBody>
            <a:bodyPr rtlCol="0" anchor="ctr"/>
            <a:lstStyle/>
            <a:p>
              <a:endParaRPr lang="zh-CN" altLang="en-US"/>
            </a:p>
          </p:txBody>
        </p:sp>
        <p:sp>
          <p:nvSpPr>
            <p:cNvPr id="503" name="任意多边形: 形状 502"/>
            <p:cNvSpPr/>
            <p:nvPr/>
          </p:nvSpPr>
          <p:spPr>
            <a:xfrm>
              <a:off x="1082328" y="887921"/>
              <a:ext cx="20346" cy="18833"/>
            </a:xfrm>
            <a:custGeom>
              <a:avLst/>
              <a:gdLst>
                <a:gd name="connsiteX0" fmla="*/ 381 w 20346"/>
                <a:gd name="connsiteY0" fmla="*/ 2614 h 18833"/>
                <a:gd name="connsiteX1" fmla="*/ 381 w 20346"/>
                <a:gd name="connsiteY1" fmla="*/ 42 h 18833"/>
                <a:gd name="connsiteX2" fmla="*/ 3048 w 20346"/>
                <a:gd name="connsiteY2" fmla="*/ 899 h 18833"/>
                <a:gd name="connsiteX3" fmla="*/ 7811 w 20346"/>
                <a:gd name="connsiteY3" fmla="*/ 3566 h 18833"/>
                <a:gd name="connsiteX4" fmla="*/ 16859 w 20346"/>
                <a:gd name="connsiteY4" fmla="*/ 6710 h 18833"/>
                <a:gd name="connsiteX5" fmla="*/ 19050 w 20346"/>
                <a:gd name="connsiteY5" fmla="*/ 17759 h 18833"/>
                <a:gd name="connsiteX6" fmla="*/ 16955 w 20346"/>
                <a:gd name="connsiteY6" fmla="*/ 18806 h 18833"/>
                <a:gd name="connsiteX7" fmla="*/ 11525 w 20346"/>
                <a:gd name="connsiteY7" fmla="*/ 17282 h 18833"/>
                <a:gd name="connsiteX8" fmla="*/ 8192 w 20346"/>
                <a:gd name="connsiteY8" fmla="*/ 13663 h 18833"/>
                <a:gd name="connsiteX9" fmla="*/ 381 w 20346"/>
                <a:gd name="connsiteY9" fmla="*/ 2614 h 18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346" h="18833">
                  <a:moveTo>
                    <a:pt x="381" y="2614"/>
                  </a:moveTo>
                  <a:cubicBezTo>
                    <a:pt x="381" y="2614"/>
                    <a:pt x="-476" y="709"/>
                    <a:pt x="381" y="42"/>
                  </a:cubicBezTo>
                  <a:cubicBezTo>
                    <a:pt x="1356" y="-122"/>
                    <a:pt x="2351" y="198"/>
                    <a:pt x="3048" y="899"/>
                  </a:cubicBezTo>
                  <a:cubicBezTo>
                    <a:pt x="3048" y="899"/>
                    <a:pt x="5715" y="3566"/>
                    <a:pt x="7811" y="3566"/>
                  </a:cubicBezTo>
                  <a:cubicBezTo>
                    <a:pt x="11058" y="3763"/>
                    <a:pt x="14189" y="4851"/>
                    <a:pt x="16859" y="6710"/>
                  </a:cubicBezTo>
                  <a:cubicBezTo>
                    <a:pt x="20452" y="9198"/>
                    <a:pt x="21421" y="14088"/>
                    <a:pt x="19050" y="17759"/>
                  </a:cubicBezTo>
                  <a:cubicBezTo>
                    <a:pt x="18584" y="18451"/>
                    <a:pt x="17788" y="18849"/>
                    <a:pt x="16955" y="18806"/>
                  </a:cubicBezTo>
                  <a:cubicBezTo>
                    <a:pt x="15021" y="18965"/>
                    <a:pt x="13094" y="18425"/>
                    <a:pt x="11525" y="17282"/>
                  </a:cubicBezTo>
                  <a:cubicBezTo>
                    <a:pt x="10286" y="16200"/>
                    <a:pt x="9168" y="14987"/>
                    <a:pt x="8192" y="13663"/>
                  </a:cubicBezTo>
                  <a:cubicBezTo>
                    <a:pt x="5209" y="10263"/>
                    <a:pt x="2592" y="6560"/>
                    <a:pt x="381" y="2614"/>
                  </a:cubicBezTo>
                  <a:close/>
                </a:path>
              </a:pathLst>
            </a:custGeom>
            <a:grpFill/>
            <a:ln w="9525" cap="flat">
              <a:noFill/>
              <a:prstDash val="solid"/>
              <a:miter/>
            </a:ln>
          </p:spPr>
          <p:txBody>
            <a:bodyPr rtlCol="0" anchor="ctr"/>
            <a:lstStyle/>
            <a:p>
              <a:endParaRPr lang="zh-CN" altLang="en-US"/>
            </a:p>
          </p:txBody>
        </p:sp>
        <p:sp>
          <p:nvSpPr>
            <p:cNvPr id="504" name="任意多边形: 形状 503"/>
            <p:cNvSpPr/>
            <p:nvPr/>
          </p:nvSpPr>
          <p:spPr>
            <a:xfrm>
              <a:off x="1146949" y="738975"/>
              <a:ext cx="23281" cy="16749"/>
            </a:xfrm>
            <a:custGeom>
              <a:avLst/>
              <a:gdLst>
                <a:gd name="connsiteX0" fmla="*/ 3672 w 23281"/>
                <a:gd name="connsiteY0" fmla="*/ 10590 h 16749"/>
                <a:gd name="connsiteX1" fmla="*/ 2339 w 23281"/>
                <a:gd name="connsiteY1" fmla="*/ 10590 h 16749"/>
                <a:gd name="connsiteX2" fmla="*/ 339 w 23281"/>
                <a:gd name="connsiteY2" fmla="*/ 8780 h 16749"/>
                <a:gd name="connsiteX3" fmla="*/ 339 w 23281"/>
                <a:gd name="connsiteY3" fmla="*/ 7161 h 16749"/>
                <a:gd name="connsiteX4" fmla="*/ 2339 w 23281"/>
                <a:gd name="connsiteY4" fmla="*/ 2113 h 16749"/>
                <a:gd name="connsiteX5" fmla="*/ 5577 w 23281"/>
                <a:gd name="connsiteY5" fmla="*/ 398 h 16749"/>
                <a:gd name="connsiteX6" fmla="*/ 18531 w 23281"/>
                <a:gd name="connsiteY6" fmla="*/ 398 h 16749"/>
                <a:gd name="connsiteX7" fmla="*/ 23008 w 23281"/>
                <a:gd name="connsiteY7" fmla="*/ 5351 h 16749"/>
                <a:gd name="connsiteX8" fmla="*/ 20627 w 23281"/>
                <a:gd name="connsiteY8" fmla="*/ 10304 h 16749"/>
                <a:gd name="connsiteX9" fmla="*/ 15388 w 23281"/>
                <a:gd name="connsiteY9" fmla="*/ 16496 h 16749"/>
                <a:gd name="connsiteX10" fmla="*/ 14626 w 23281"/>
                <a:gd name="connsiteY10" fmla="*/ 16496 h 16749"/>
                <a:gd name="connsiteX11" fmla="*/ 13483 w 23281"/>
                <a:gd name="connsiteY11" fmla="*/ 12495 h 16749"/>
                <a:gd name="connsiteX12" fmla="*/ 3672 w 23281"/>
                <a:gd name="connsiteY12" fmla="*/ 10590 h 16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281" h="16749">
                  <a:moveTo>
                    <a:pt x="3672" y="10590"/>
                  </a:moveTo>
                  <a:cubicBezTo>
                    <a:pt x="3302" y="10953"/>
                    <a:pt x="2709" y="10953"/>
                    <a:pt x="2339" y="10590"/>
                  </a:cubicBezTo>
                  <a:cubicBezTo>
                    <a:pt x="1784" y="9874"/>
                    <a:pt x="1107" y="9261"/>
                    <a:pt x="339" y="8780"/>
                  </a:cubicBezTo>
                  <a:cubicBezTo>
                    <a:pt x="339" y="8780"/>
                    <a:pt x="-423" y="8780"/>
                    <a:pt x="339" y="7161"/>
                  </a:cubicBezTo>
                  <a:cubicBezTo>
                    <a:pt x="773" y="5395"/>
                    <a:pt x="1446" y="3697"/>
                    <a:pt x="2339" y="2113"/>
                  </a:cubicBezTo>
                  <a:cubicBezTo>
                    <a:pt x="3116" y="1096"/>
                    <a:pt x="4299" y="469"/>
                    <a:pt x="5577" y="398"/>
                  </a:cubicBezTo>
                  <a:cubicBezTo>
                    <a:pt x="9879" y="-133"/>
                    <a:pt x="14230" y="-133"/>
                    <a:pt x="18531" y="398"/>
                  </a:cubicBezTo>
                  <a:cubicBezTo>
                    <a:pt x="18531" y="398"/>
                    <a:pt x="24627" y="1160"/>
                    <a:pt x="23008" y="5351"/>
                  </a:cubicBezTo>
                  <a:cubicBezTo>
                    <a:pt x="21859" y="6806"/>
                    <a:pt x="21046" y="8498"/>
                    <a:pt x="20627" y="10304"/>
                  </a:cubicBezTo>
                  <a:cubicBezTo>
                    <a:pt x="19823" y="13010"/>
                    <a:pt x="17923" y="15255"/>
                    <a:pt x="15388" y="16496"/>
                  </a:cubicBezTo>
                  <a:cubicBezTo>
                    <a:pt x="15388" y="16496"/>
                    <a:pt x="14626" y="17067"/>
                    <a:pt x="14626" y="16496"/>
                  </a:cubicBezTo>
                  <a:cubicBezTo>
                    <a:pt x="14614" y="15083"/>
                    <a:pt x="14219" y="13701"/>
                    <a:pt x="13483" y="12495"/>
                  </a:cubicBezTo>
                  <a:cubicBezTo>
                    <a:pt x="13483" y="12495"/>
                    <a:pt x="11007" y="8590"/>
                    <a:pt x="3672" y="10590"/>
                  </a:cubicBezTo>
                  <a:close/>
                </a:path>
              </a:pathLst>
            </a:custGeom>
            <a:grpFill/>
            <a:ln w="9525" cap="flat">
              <a:noFill/>
              <a:prstDash val="solid"/>
              <a:miter/>
            </a:ln>
          </p:spPr>
          <p:txBody>
            <a:bodyPr rtlCol="0" anchor="ctr"/>
            <a:lstStyle/>
            <a:p>
              <a:endParaRPr lang="zh-CN" altLang="en-US"/>
            </a:p>
          </p:txBody>
        </p:sp>
        <p:sp>
          <p:nvSpPr>
            <p:cNvPr id="505" name="任意多边形: 形状 504"/>
            <p:cNvSpPr/>
            <p:nvPr/>
          </p:nvSpPr>
          <p:spPr>
            <a:xfrm>
              <a:off x="1138525" y="744888"/>
              <a:ext cx="40967" cy="52681"/>
            </a:xfrm>
            <a:custGeom>
              <a:avLst/>
              <a:gdLst>
                <a:gd name="connsiteX0" fmla="*/ 381 w 40967"/>
                <a:gd name="connsiteY0" fmla="*/ 51063 h 52681"/>
                <a:gd name="connsiteX1" fmla="*/ 191 w 40967"/>
                <a:gd name="connsiteY1" fmla="*/ 49730 h 52681"/>
                <a:gd name="connsiteX2" fmla="*/ 381 w 40967"/>
                <a:gd name="connsiteY2" fmla="*/ 49539 h 52681"/>
                <a:gd name="connsiteX3" fmla="*/ 6001 w 40967"/>
                <a:gd name="connsiteY3" fmla="*/ 44682 h 52681"/>
                <a:gd name="connsiteX4" fmla="*/ 8858 w 40967"/>
                <a:gd name="connsiteY4" fmla="*/ 41062 h 52681"/>
                <a:gd name="connsiteX5" fmla="*/ 22670 w 40967"/>
                <a:gd name="connsiteY5" fmla="*/ 16964 h 52681"/>
                <a:gd name="connsiteX6" fmla="*/ 32195 w 40967"/>
                <a:gd name="connsiteY6" fmla="*/ 4010 h 52681"/>
                <a:gd name="connsiteX7" fmla="*/ 33338 w 40967"/>
                <a:gd name="connsiteY7" fmla="*/ 2581 h 52681"/>
                <a:gd name="connsiteX8" fmla="*/ 38291 w 40967"/>
                <a:gd name="connsiteY8" fmla="*/ 9 h 52681"/>
                <a:gd name="connsiteX9" fmla="*/ 40958 w 40967"/>
                <a:gd name="connsiteY9" fmla="*/ 3045 h 52681"/>
                <a:gd name="connsiteX10" fmla="*/ 40958 w 40967"/>
                <a:gd name="connsiteY10" fmla="*/ 3057 h 52681"/>
                <a:gd name="connsiteX11" fmla="*/ 38576 w 40967"/>
                <a:gd name="connsiteY11" fmla="*/ 8391 h 52681"/>
                <a:gd name="connsiteX12" fmla="*/ 35909 w 40967"/>
                <a:gd name="connsiteY12" fmla="*/ 10106 h 52681"/>
                <a:gd name="connsiteX13" fmla="*/ 33719 w 40967"/>
                <a:gd name="connsiteY13" fmla="*/ 12392 h 52681"/>
                <a:gd name="connsiteX14" fmla="*/ 17145 w 40967"/>
                <a:gd name="connsiteY14" fmla="*/ 40300 h 52681"/>
                <a:gd name="connsiteX15" fmla="*/ 10192 w 40967"/>
                <a:gd name="connsiteY15" fmla="*/ 51730 h 52681"/>
                <a:gd name="connsiteX16" fmla="*/ 381 w 40967"/>
                <a:gd name="connsiteY16" fmla="*/ 51063 h 52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0967" h="52681">
                  <a:moveTo>
                    <a:pt x="381" y="51063"/>
                  </a:moveTo>
                  <a:cubicBezTo>
                    <a:pt x="-40" y="50748"/>
                    <a:pt x="-125" y="50151"/>
                    <a:pt x="191" y="49730"/>
                  </a:cubicBezTo>
                  <a:cubicBezTo>
                    <a:pt x="245" y="49658"/>
                    <a:pt x="309" y="49594"/>
                    <a:pt x="381" y="49539"/>
                  </a:cubicBezTo>
                  <a:cubicBezTo>
                    <a:pt x="2052" y="47700"/>
                    <a:pt x="3939" y="46069"/>
                    <a:pt x="6001" y="44682"/>
                  </a:cubicBezTo>
                  <a:cubicBezTo>
                    <a:pt x="7327" y="43824"/>
                    <a:pt x="8332" y="42551"/>
                    <a:pt x="8858" y="41062"/>
                  </a:cubicBezTo>
                  <a:cubicBezTo>
                    <a:pt x="11698" y="32140"/>
                    <a:pt x="16406" y="23924"/>
                    <a:pt x="22670" y="16964"/>
                  </a:cubicBezTo>
                  <a:cubicBezTo>
                    <a:pt x="26314" y="13012"/>
                    <a:pt x="29508" y="8667"/>
                    <a:pt x="32195" y="4010"/>
                  </a:cubicBezTo>
                  <a:cubicBezTo>
                    <a:pt x="32463" y="3454"/>
                    <a:pt x="32854" y="2965"/>
                    <a:pt x="33338" y="2581"/>
                  </a:cubicBezTo>
                  <a:cubicBezTo>
                    <a:pt x="33338" y="2581"/>
                    <a:pt x="37052" y="-181"/>
                    <a:pt x="38291" y="9"/>
                  </a:cubicBezTo>
                  <a:cubicBezTo>
                    <a:pt x="39865" y="111"/>
                    <a:pt x="41060" y="1470"/>
                    <a:pt x="40958" y="3045"/>
                  </a:cubicBezTo>
                  <a:cubicBezTo>
                    <a:pt x="40958" y="3049"/>
                    <a:pt x="40958" y="3053"/>
                    <a:pt x="40958" y="3057"/>
                  </a:cubicBezTo>
                  <a:cubicBezTo>
                    <a:pt x="41072" y="5116"/>
                    <a:pt x="40185" y="7102"/>
                    <a:pt x="38576" y="8391"/>
                  </a:cubicBezTo>
                  <a:lnTo>
                    <a:pt x="35909" y="10106"/>
                  </a:lnTo>
                  <a:cubicBezTo>
                    <a:pt x="35057" y="10740"/>
                    <a:pt x="34316" y="11513"/>
                    <a:pt x="33719" y="12392"/>
                  </a:cubicBezTo>
                  <a:cubicBezTo>
                    <a:pt x="26693" y="20717"/>
                    <a:pt x="21093" y="30147"/>
                    <a:pt x="17145" y="40300"/>
                  </a:cubicBezTo>
                  <a:cubicBezTo>
                    <a:pt x="16230" y="44804"/>
                    <a:pt x="13771" y="48847"/>
                    <a:pt x="10192" y="51730"/>
                  </a:cubicBezTo>
                  <a:cubicBezTo>
                    <a:pt x="7024" y="53205"/>
                    <a:pt x="3321" y="52953"/>
                    <a:pt x="381" y="51063"/>
                  </a:cubicBezTo>
                  <a:close/>
                </a:path>
              </a:pathLst>
            </a:custGeom>
            <a:grpFill/>
            <a:ln w="9525" cap="flat">
              <a:noFill/>
              <a:prstDash val="solid"/>
              <a:miter/>
            </a:ln>
          </p:spPr>
          <p:txBody>
            <a:bodyPr rtlCol="0" anchor="ctr"/>
            <a:lstStyle/>
            <a:p>
              <a:endParaRPr lang="zh-CN" altLang="en-US"/>
            </a:p>
          </p:txBody>
        </p:sp>
        <p:sp>
          <p:nvSpPr>
            <p:cNvPr id="506" name="任意多边形: 形状 505"/>
            <p:cNvSpPr/>
            <p:nvPr/>
          </p:nvSpPr>
          <p:spPr>
            <a:xfrm>
              <a:off x="1162317" y="761963"/>
              <a:ext cx="29095" cy="62188"/>
            </a:xfrm>
            <a:custGeom>
              <a:avLst/>
              <a:gdLst>
                <a:gd name="connsiteX0" fmla="*/ 2307 w 29095"/>
                <a:gd name="connsiteY0" fmla="*/ 27130 h 62188"/>
                <a:gd name="connsiteX1" fmla="*/ 687 w 29095"/>
                <a:gd name="connsiteY1" fmla="*/ 28178 h 62188"/>
                <a:gd name="connsiteX2" fmla="*/ 2497 w 29095"/>
                <a:gd name="connsiteY2" fmla="*/ 39798 h 62188"/>
                <a:gd name="connsiteX3" fmla="*/ 6498 w 29095"/>
                <a:gd name="connsiteY3" fmla="*/ 40656 h 62188"/>
                <a:gd name="connsiteX4" fmla="*/ 7736 w 29095"/>
                <a:gd name="connsiteY4" fmla="*/ 39322 h 62188"/>
                <a:gd name="connsiteX5" fmla="*/ 10784 w 29095"/>
                <a:gd name="connsiteY5" fmla="*/ 37417 h 62188"/>
                <a:gd name="connsiteX6" fmla="*/ 12498 w 29095"/>
                <a:gd name="connsiteY6" fmla="*/ 37893 h 62188"/>
                <a:gd name="connsiteX7" fmla="*/ 12498 w 29095"/>
                <a:gd name="connsiteY7" fmla="*/ 41418 h 62188"/>
                <a:gd name="connsiteX8" fmla="*/ 15070 w 29095"/>
                <a:gd name="connsiteY8" fmla="*/ 47228 h 62188"/>
                <a:gd name="connsiteX9" fmla="*/ 19928 w 29095"/>
                <a:gd name="connsiteY9" fmla="*/ 55515 h 62188"/>
                <a:gd name="connsiteX10" fmla="*/ 19356 w 29095"/>
                <a:gd name="connsiteY10" fmla="*/ 56753 h 62188"/>
                <a:gd name="connsiteX11" fmla="*/ 14689 w 29095"/>
                <a:gd name="connsiteY11" fmla="*/ 57991 h 62188"/>
                <a:gd name="connsiteX12" fmla="*/ 13451 w 29095"/>
                <a:gd name="connsiteY12" fmla="*/ 58848 h 62188"/>
                <a:gd name="connsiteX13" fmla="*/ 15261 w 29095"/>
                <a:gd name="connsiteY13" fmla="*/ 61230 h 62188"/>
                <a:gd name="connsiteX14" fmla="*/ 16404 w 29095"/>
                <a:gd name="connsiteY14" fmla="*/ 61230 h 62188"/>
                <a:gd name="connsiteX15" fmla="*/ 20309 w 29095"/>
                <a:gd name="connsiteY15" fmla="*/ 61230 h 62188"/>
                <a:gd name="connsiteX16" fmla="*/ 22214 w 29095"/>
                <a:gd name="connsiteY16" fmla="*/ 62182 h 62188"/>
                <a:gd name="connsiteX17" fmla="*/ 24690 w 29095"/>
                <a:gd name="connsiteY17" fmla="*/ 62182 h 62188"/>
                <a:gd name="connsiteX18" fmla="*/ 26786 w 29095"/>
                <a:gd name="connsiteY18" fmla="*/ 62182 h 62188"/>
                <a:gd name="connsiteX19" fmla="*/ 27834 w 29095"/>
                <a:gd name="connsiteY19" fmla="*/ 62182 h 62188"/>
                <a:gd name="connsiteX20" fmla="*/ 29072 w 29095"/>
                <a:gd name="connsiteY20" fmla="*/ 59610 h 62188"/>
                <a:gd name="connsiteX21" fmla="*/ 29072 w 29095"/>
                <a:gd name="connsiteY21" fmla="*/ 59134 h 62188"/>
                <a:gd name="connsiteX22" fmla="*/ 24214 w 29095"/>
                <a:gd name="connsiteY22" fmla="*/ 50847 h 62188"/>
                <a:gd name="connsiteX23" fmla="*/ 16785 w 29095"/>
                <a:gd name="connsiteY23" fmla="*/ 35988 h 62188"/>
                <a:gd name="connsiteX24" fmla="*/ 15356 w 29095"/>
                <a:gd name="connsiteY24" fmla="*/ 30464 h 62188"/>
                <a:gd name="connsiteX25" fmla="*/ 18499 w 29095"/>
                <a:gd name="connsiteY25" fmla="*/ 24082 h 62188"/>
                <a:gd name="connsiteX26" fmla="*/ 17928 w 29095"/>
                <a:gd name="connsiteY26" fmla="*/ 19891 h 62188"/>
                <a:gd name="connsiteX27" fmla="*/ 17451 w 29095"/>
                <a:gd name="connsiteY27" fmla="*/ 16272 h 62188"/>
                <a:gd name="connsiteX28" fmla="*/ 22309 w 29095"/>
                <a:gd name="connsiteY28" fmla="*/ 2270 h 62188"/>
                <a:gd name="connsiteX29" fmla="*/ 20499 w 29095"/>
                <a:gd name="connsiteY29" fmla="*/ 174 h 62188"/>
                <a:gd name="connsiteX30" fmla="*/ 17070 w 29095"/>
                <a:gd name="connsiteY30" fmla="*/ 841 h 62188"/>
                <a:gd name="connsiteX31" fmla="*/ 12498 w 29095"/>
                <a:gd name="connsiteY31" fmla="*/ 5127 h 62188"/>
                <a:gd name="connsiteX32" fmla="*/ 6117 w 29095"/>
                <a:gd name="connsiteY32" fmla="*/ 19510 h 62188"/>
                <a:gd name="connsiteX33" fmla="*/ 6117 w 29095"/>
                <a:gd name="connsiteY33" fmla="*/ 20653 h 62188"/>
                <a:gd name="connsiteX34" fmla="*/ 7450 w 29095"/>
                <a:gd name="connsiteY34" fmla="*/ 21606 h 62188"/>
                <a:gd name="connsiteX35" fmla="*/ 8688 w 29095"/>
                <a:gd name="connsiteY35" fmla="*/ 20939 h 62188"/>
                <a:gd name="connsiteX36" fmla="*/ 10022 w 29095"/>
                <a:gd name="connsiteY36" fmla="*/ 17796 h 62188"/>
                <a:gd name="connsiteX37" fmla="*/ 10498 w 29095"/>
                <a:gd name="connsiteY37" fmla="*/ 17224 h 62188"/>
                <a:gd name="connsiteX38" fmla="*/ 11736 w 29095"/>
                <a:gd name="connsiteY38" fmla="*/ 17986 h 62188"/>
                <a:gd name="connsiteX39" fmla="*/ 11736 w 29095"/>
                <a:gd name="connsiteY39" fmla="*/ 24558 h 62188"/>
                <a:gd name="connsiteX40" fmla="*/ 9831 w 29095"/>
                <a:gd name="connsiteY40" fmla="*/ 30750 h 62188"/>
                <a:gd name="connsiteX41" fmla="*/ 8307 w 29095"/>
                <a:gd name="connsiteY41" fmla="*/ 32464 h 62188"/>
                <a:gd name="connsiteX42" fmla="*/ 7355 w 29095"/>
                <a:gd name="connsiteY42" fmla="*/ 31702 h 62188"/>
                <a:gd name="connsiteX43" fmla="*/ 5545 w 29095"/>
                <a:gd name="connsiteY43" fmla="*/ 28654 h 62188"/>
                <a:gd name="connsiteX44" fmla="*/ 2307 w 29095"/>
                <a:gd name="connsiteY44" fmla="*/ 27130 h 6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9095" h="62188">
                  <a:moveTo>
                    <a:pt x="2307" y="27130"/>
                  </a:moveTo>
                  <a:cubicBezTo>
                    <a:pt x="2307" y="27130"/>
                    <a:pt x="1449" y="26654"/>
                    <a:pt x="687" y="28178"/>
                  </a:cubicBezTo>
                  <a:cubicBezTo>
                    <a:pt x="-670" y="32112"/>
                    <a:pt x="8" y="36463"/>
                    <a:pt x="2497" y="39798"/>
                  </a:cubicBezTo>
                  <a:cubicBezTo>
                    <a:pt x="2497" y="39798"/>
                    <a:pt x="4402" y="42561"/>
                    <a:pt x="6498" y="40656"/>
                  </a:cubicBezTo>
                  <a:cubicBezTo>
                    <a:pt x="6952" y="40252"/>
                    <a:pt x="7367" y="39805"/>
                    <a:pt x="7736" y="39322"/>
                  </a:cubicBezTo>
                  <a:cubicBezTo>
                    <a:pt x="8490" y="38341"/>
                    <a:pt x="9572" y="37665"/>
                    <a:pt x="10784" y="37417"/>
                  </a:cubicBezTo>
                  <a:cubicBezTo>
                    <a:pt x="10784" y="37417"/>
                    <a:pt x="12498" y="37417"/>
                    <a:pt x="12498" y="37893"/>
                  </a:cubicBezTo>
                  <a:cubicBezTo>
                    <a:pt x="12498" y="38370"/>
                    <a:pt x="12498" y="39798"/>
                    <a:pt x="12498" y="41418"/>
                  </a:cubicBezTo>
                  <a:cubicBezTo>
                    <a:pt x="12665" y="43592"/>
                    <a:pt x="13573" y="45642"/>
                    <a:pt x="15070" y="47228"/>
                  </a:cubicBezTo>
                  <a:cubicBezTo>
                    <a:pt x="17111" y="49720"/>
                    <a:pt x="18750" y="52516"/>
                    <a:pt x="19928" y="55515"/>
                  </a:cubicBezTo>
                  <a:cubicBezTo>
                    <a:pt x="20069" y="56012"/>
                    <a:pt x="19826" y="56537"/>
                    <a:pt x="19356" y="56753"/>
                  </a:cubicBezTo>
                  <a:cubicBezTo>
                    <a:pt x="17866" y="57382"/>
                    <a:pt x="16295" y="57799"/>
                    <a:pt x="14689" y="57991"/>
                  </a:cubicBezTo>
                  <a:cubicBezTo>
                    <a:pt x="14689" y="57991"/>
                    <a:pt x="13451" y="57991"/>
                    <a:pt x="13451" y="58848"/>
                  </a:cubicBezTo>
                  <a:cubicBezTo>
                    <a:pt x="13451" y="59706"/>
                    <a:pt x="13451" y="59420"/>
                    <a:pt x="15261" y="61230"/>
                  </a:cubicBezTo>
                  <a:cubicBezTo>
                    <a:pt x="15599" y="61484"/>
                    <a:pt x="16065" y="61484"/>
                    <a:pt x="16404" y="61230"/>
                  </a:cubicBezTo>
                  <a:cubicBezTo>
                    <a:pt x="17578" y="60416"/>
                    <a:pt x="19134" y="60416"/>
                    <a:pt x="20309" y="61230"/>
                  </a:cubicBezTo>
                  <a:cubicBezTo>
                    <a:pt x="20309" y="61230"/>
                    <a:pt x="21261" y="62277"/>
                    <a:pt x="22214" y="62182"/>
                  </a:cubicBezTo>
                  <a:lnTo>
                    <a:pt x="24690" y="62182"/>
                  </a:lnTo>
                  <a:cubicBezTo>
                    <a:pt x="25386" y="62094"/>
                    <a:pt x="26090" y="62094"/>
                    <a:pt x="26786" y="62182"/>
                  </a:cubicBezTo>
                  <a:cubicBezTo>
                    <a:pt x="26786" y="62182"/>
                    <a:pt x="27262" y="62182"/>
                    <a:pt x="27834" y="62182"/>
                  </a:cubicBezTo>
                  <a:cubicBezTo>
                    <a:pt x="28389" y="61401"/>
                    <a:pt x="28808" y="60531"/>
                    <a:pt x="29072" y="59610"/>
                  </a:cubicBezTo>
                  <a:cubicBezTo>
                    <a:pt x="29103" y="59453"/>
                    <a:pt x="29103" y="59291"/>
                    <a:pt x="29072" y="59134"/>
                  </a:cubicBezTo>
                  <a:cubicBezTo>
                    <a:pt x="27293" y="56469"/>
                    <a:pt x="25671" y="53702"/>
                    <a:pt x="24214" y="50847"/>
                  </a:cubicBezTo>
                  <a:cubicBezTo>
                    <a:pt x="22287" y="45638"/>
                    <a:pt x="19795" y="40656"/>
                    <a:pt x="16785" y="35988"/>
                  </a:cubicBezTo>
                  <a:cubicBezTo>
                    <a:pt x="16785" y="35988"/>
                    <a:pt x="14308" y="33036"/>
                    <a:pt x="15356" y="30464"/>
                  </a:cubicBezTo>
                  <a:cubicBezTo>
                    <a:pt x="16654" y="28469"/>
                    <a:pt x="17709" y="26327"/>
                    <a:pt x="18499" y="24082"/>
                  </a:cubicBezTo>
                  <a:cubicBezTo>
                    <a:pt x="18974" y="22672"/>
                    <a:pt x="18762" y="21122"/>
                    <a:pt x="17928" y="19891"/>
                  </a:cubicBezTo>
                  <a:cubicBezTo>
                    <a:pt x="17086" y="18876"/>
                    <a:pt x="16901" y="17469"/>
                    <a:pt x="17451" y="16272"/>
                  </a:cubicBezTo>
                  <a:cubicBezTo>
                    <a:pt x="18824" y="11522"/>
                    <a:pt x="20446" y="6849"/>
                    <a:pt x="22309" y="2270"/>
                  </a:cubicBezTo>
                  <a:cubicBezTo>
                    <a:pt x="22309" y="2270"/>
                    <a:pt x="22976" y="1317"/>
                    <a:pt x="20499" y="174"/>
                  </a:cubicBezTo>
                  <a:cubicBezTo>
                    <a:pt x="19318" y="-206"/>
                    <a:pt x="18023" y="45"/>
                    <a:pt x="17070" y="841"/>
                  </a:cubicBezTo>
                  <a:cubicBezTo>
                    <a:pt x="17070" y="841"/>
                    <a:pt x="13070" y="3508"/>
                    <a:pt x="12498" y="5127"/>
                  </a:cubicBezTo>
                  <a:cubicBezTo>
                    <a:pt x="10976" y="10168"/>
                    <a:pt x="8833" y="14999"/>
                    <a:pt x="6117" y="19510"/>
                  </a:cubicBezTo>
                  <a:cubicBezTo>
                    <a:pt x="5891" y="19857"/>
                    <a:pt x="5891" y="20306"/>
                    <a:pt x="6117" y="20653"/>
                  </a:cubicBezTo>
                  <a:cubicBezTo>
                    <a:pt x="6462" y="21090"/>
                    <a:pt x="6925" y="21420"/>
                    <a:pt x="7450" y="21606"/>
                  </a:cubicBezTo>
                  <a:cubicBezTo>
                    <a:pt x="7450" y="21606"/>
                    <a:pt x="8022" y="21606"/>
                    <a:pt x="8688" y="20939"/>
                  </a:cubicBezTo>
                  <a:cubicBezTo>
                    <a:pt x="9211" y="19926"/>
                    <a:pt x="9656" y="18875"/>
                    <a:pt x="10022" y="17796"/>
                  </a:cubicBezTo>
                  <a:cubicBezTo>
                    <a:pt x="10022" y="17796"/>
                    <a:pt x="10022" y="17319"/>
                    <a:pt x="10498" y="17224"/>
                  </a:cubicBezTo>
                  <a:cubicBezTo>
                    <a:pt x="11040" y="17149"/>
                    <a:pt x="11559" y="17468"/>
                    <a:pt x="11736" y="17986"/>
                  </a:cubicBezTo>
                  <a:cubicBezTo>
                    <a:pt x="12516" y="20107"/>
                    <a:pt x="12516" y="22437"/>
                    <a:pt x="11736" y="24558"/>
                  </a:cubicBezTo>
                  <a:cubicBezTo>
                    <a:pt x="10960" y="26576"/>
                    <a:pt x="10323" y="28644"/>
                    <a:pt x="9831" y="30750"/>
                  </a:cubicBezTo>
                  <a:cubicBezTo>
                    <a:pt x="9709" y="31573"/>
                    <a:pt x="9111" y="32246"/>
                    <a:pt x="8307" y="32464"/>
                  </a:cubicBezTo>
                  <a:cubicBezTo>
                    <a:pt x="8307" y="32464"/>
                    <a:pt x="7736" y="32464"/>
                    <a:pt x="7355" y="31702"/>
                  </a:cubicBezTo>
                  <a:cubicBezTo>
                    <a:pt x="6934" y="30588"/>
                    <a:pt x="6322" y="29557"/>
                    <a:pt x="5545" y="28654"/>
                  </a:cubicBezTo>
                  <a:cubicBezTo>
                    <a:pt x="4529" y="28021"/>
                    <a:pt x="3442" y="27509"/>
                    <a:pt x="2307" y="27130"/>
                  </a:cubicBezTo>
                  <a:close/>
                </a:path>
              </a:pathLst>
            </a:custGeom>
            <a:grpFill/>
            <a:ln w="9525" cap="flat">
              <a:noFill/>
              <a:prstDash val="solid"/>
              <a:miter/>
            </a:ln>
          </p:spPr>
          <p:txBody>
            <a:bodyPr rtlCol="0" anchor="ctr"/>
            <a:lstStyle/>
            <a:p>
              <a:endParaRPr lang="zh-CN" altLang="en-US"/>
            </a:p>
          </p:txBody>
        </p:sp>
        <p:sp>
          <p:nvSpPr>
            <p:cNvPr id="507" name="任意多边形: 形状 506"/>
            <p:cNvSpPr/>
            <p:nvPr/>
          </p:nvSpPr>
          <p:spPr>
            <a:xfrm>
              <a:off x="1162178" y="810344"/>
              <a:ext cx="12560" cy="28755"/>
            </a:xfrm>
            <a:custGeom>
              <a:avLst/>
              <a:gdLst>
                <a:gd name="connsiteX0" fmla="*/ 10256 w 12560"/>
                <a:gd name="connsiteY0" fmla="*/ 86 h 28755"/>
                <a:gd name="connsiteX1" fmla="*/ 8256 w 12560"/>
                <a:gd name="connsiteY1" fmla="*/ 1324 h 28755"/>
                <a:gd name="connsiteX2" fmla="*/ 6351 w 12560"/>
                <a:gd name="connsiteY2" fmla="*/ 6944 h 28755"/>
                <a:gd name="connsiteX3" fmla="*/ 5208 w 12560"/>
                <a:gd name="connsiteY3" fmla="*/ 12182 h 28755"/>
                <a:gd name="connsiteX4" fmla="*/ 2636 w 12560"/>
                <a:gd name="connsiteY4" fmla="*/ 15992 h 28755"/>
                <a:gd name="connsiteX5" fmla="*/ 64 w 12560"/>
                <a:gd name="connsiteY5" fmla="*/ 19517 h 28755"/>
                <a:gd name="connsiteX6" fmla="*/ 64 w 12560"/>
                <a:gd name="connsiteY6" fmla="*/ 23517 h 28755"/>
                <a:gd name="connsiteX7" fmla="*/ 64 w 12560"/>
                <a:gd name="connsiteY7" fmla="*/ 24089 h 28755"/>
                <a:gd name="connsiteX8" fmla="*/ 3589 w 12560"/>
                <a:gd name="connsiteY8" fmla="*/ 27613 h 28755"/>
                <a:gd name="connsiteX9" fmla="*/ 6065 w 12560"/>
                <a:gd name="connsiteY9" fmla="*/ 28661 h 28755"/>
                <a:gd name="connsiteX10" fmla="*/ 6637 w 12560"/>
                <a:gd name="connsiteY10" fmla="*/ 28661 h 28755"/>
                <a:gd name="connsiteX11" fmla="*/ 10256 w 12560"/>
                <a:gd name="connsiteY11" fmla="*/ 19136 h 28755"/>
                <a:gd name="connsiteX12" fmla="*/ 10923 w 12560"/>
                <a:gd name="connsiteY12" fmla="*/ 9611 h 28755"/>
                <a:gd name="connsiteX13" fmla="*/ 12542 w 12560"/>
                <a:gd name="connsiteY13" fmla="*/ 2467 h 28755"/>
                <a:gd name="connsiteX14" fmla="*/ 10256 w 12560"/>
                <a:gd name="connsiteY14" fmla="*/ 86 h 28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560" h="28755">
                  <a:moveTo>
                    <a:pt x="10256" y="86"/>
                  </a:moveTo>
                  <a:cubicBezTo>
                    <a:pt x="10256" y="86"/>
                    <a:pt x="8923" y="-486"/>
                    <a:pt x="8256" y="1324"/>
                  </a:cubicBezTo>
                  <a:cubicBezTo>
                    <a:pt x="7824" y="3260"/>
                    <a:pt x="7186" y="5144"/>
                    <a:pt x="6351" y="6944"/>
                  </a:cubicBezTo>
                  <a:cubicBezTo>
                    <a:pt x="5710" y="8623"/>
                    <a:pt x="5325" y="10389"/>
                    <a:pt x="5208" y="12182"/>
                  </a:cubicBezTo>
                  <a:cubicBezTo>
                    <a:pt x="4829" y="13717"/>
                    <a:pt x="3918" y="15067"/>
                    <a:pt x="2636" y="15992"/>
                  </a:cubicBezTo>
                  <a:cubicBezTo>
                    <a:pt x="1280" y="16706"/>
                    <a:pt x="330" y="18007"/>
                    <a:pt x="64" y="19517"/>
                  </a:cubicBezTo>
                  <a:cubicBezTo>
                    <a:pt x="185" y="20847"/>
                    <a:pt x="185" y="22186"/>
                    <a:pt x="64" y="23517"/>
                  </a:cubicBezTo>
                  <a:cubicBezTo>
                    <a:pt x="-21" y="23698"/>
                    <a:pt x="-21" y="23908"/>
                    <a:pt x="64" y="24089"/>
                  </a:cubicBezTo>
                  <a:cubicBezTo>
                    <a:pt x="859" y="25590"/>
                    <a:pt x="2087" y="26818"/>
                    <a:pt x="3589" y="27613"/>
                  </a:cubicBezTo>
                  <a:cubicBezTo>
                    <a:pt x="4432" y="27918"/>
                    <a:pt x="5259" y="28268"/>
                    <a:pt x="6065" y="28661"/>
                  </a:cubicBezTo>
                  <a:cubicBezTo>
                    <a:pt x="6234" y="28788"/>
                    <a:pt x="6467" y="28788"/>
                    <a:pt x="6637" y="28661"/>
                  </a:cubicBezTo>
                  <a:cubicBezTo>
                    <a:pt x="9940" y="26738"/>
                    <a:pt x="11449" y="22767"/>
                    <a:pt x="10256" y="19136"/>
                  </a:cubicBezTo>
                  <a:cubicBezTo>
                    <a:pt x="9636" y="15957"/>
                    <a:pt x="9866" y="12671"/>
                    <a:pt x="10923" y="9611"/>
                  </a:cubicBezTo>
                  <a:cubicBezTo>
                    <a:pt x="11687" y="7286"/>
                    <a:pt x="12230" y="4894"/>
                    <a:pt x="12542" y="2467"/>
                  </a:cubicBezTo>
                  <a:cubicBezTo>
                    <a:pt x="12542" y="2467"/>
                    <a:pt x="12923" y="943"/>
                    <a:pt x="10256" y="86"/>
                  </a:cubicBezTo>
                  <a:close/>
                </a:path>
              </a:pathLst>
            </a:custGeom>
            <a:grpFill/>
            <a:ln w="9525" cap="flat">
              <a:noFill/>
              <a:prstDash val="solid"/>
              <a:miter/>
            </a:ln>
          </p:spPr>
          <p:txBody>
            <a:bodyPr rtlCol="0" anchor="ctr"/>
            <a:lstStyle/>
            <a:p>
              <a:endParaRPr lang="zh-CN" altLang="en-US"/>
            </a:p>
          </p:txBody>
        </p:sp>
        <p:sp>
          <p:nvSpPr>
            <p:cNvPr id="508" name="任意多边形: 形状 507"/>
            <p:cNvSpPr/>
            <p:nvPr/>
          </p:nvSpPr>
          <p:spPr>
            <a:xfrm>
              <a:off x="1189624" y="793070"/>
              <a:ext cx="15314" cy="13842"/>
            </a:xfrm>
            <a:custGeom>
              <a:avLst/>
              <a:gdLst>
                <a:gd name="connsiteX0" fmla="*/ 146 w 15314"/>
                <a:gd name="connsiteY0" fmla="*/ 4977 h 13842"/>
                <a:gd name="connsiteX1" fmla="*/ 146 w 15314"/>
                <a:gd name="connsiteY1" fmla="*/ 4215 h 13842"/>
                <a:gd name="connsiteX2" fmla="*/ 812 w 15314"/>
                <a:gd name="connsiteY2" fmla="*/ 2882 h 13842"/>
                <a:gd name="connsiteX3" fmla="*/ 1670 w 15314"/>
                <a:gd name="connsiteY3" fmla="*/ 2120 h 13842"/>
                <a:gd name="connsiteX4" fmla="*/ 5003 w 15314"/>
                <a:gd name="connsiteY4" fmla="*/ 215 h 13842"/>
                <a:gd name="connsiteX5" fmla="*/ 6337 w 15314"/>
                <a:gd name="connsiteY5" fmla="*/ 215 h 13842"/>
                <a:gd name="connsiteX6" fmla="*/ 13195 w 15314"/>
                <a:gd name="connsiteY6" fmla="*/ 3644 h 13842"/>
                <a:gd name="connsiteX7" fmla="*/ 15290 w 15314"/>
                <a:gd name="connsiteY7" fmla="*/ 8406 h 13842"/>
                <a:gd name="connsiteX8" fmla="*/ 11861 w 15314"/>
                <a:gd name="connsiteY8" fmla="*/ 13169 h 13842"/>
                <a:gd name="connsiteX9" fmla="*/ 9766 w 15314"/>
                <a:gd name="connsiteY9" fmla="*/ 13835 h 13842"/>
                <a:gd name="connsiteX10" fmla="*/ 6813 w 15314"/>
                <a:gd name="connsiteY10" fmla="*/ 12692 h 13842"/>
                <a:gd name="connsiteX11" fmla="*/ 3860 w 15314"/>
                <a:gd name="connsiteY11" fmla="*/ 8025 h 13842"/>
                <a:gd name="connsiteX12" fmla="*/ 2336 w 15314"/>
                <a:gd name="connsiteY12" fmla="*/ 6882 h 13842"/>
                <a:gd name="connsiteX13" fmla="*/ 146 w 15314"/>
                <a:gd name="connsiteY13" fmla="*/ 4977 h 13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314" h="13842">
                  <a:moveTo>
                    <a:pt x="146" y="4977"/>
                  </a:moveTo>
                  <a:cubicBezTo>
                    <a:pt x="-49" y="4760"/>
                    <a:pt x="-49" y="4432"/>
                    <a:pt x="146" y="4215"/>
                  </a:cubicBezTo>
                  <a:cubicBezTo>
                    <a:pt x="456" y="3820"/>
                    <a:pt x="682" y="3367"/>
                    <a:pt x="812" y="2882"/>
                  </a:cubicBezTo>
                  <a:cubicBezTo>
                    <a:pt x="812" y="2882"/>
                    <a:pt x="812" y="2405"/>
                    <a:pt x="1670" y="2120"/>
                  </a:cubicBezTo>
                  <a:cubicBezTo>
                    <a:pt x="2815" y="1547"/>
                    <a:pt x="3928" y="911"/>
                    <a:pt x="5003" y="215"/>
                  </a:cubicBezTo>
                  <a:cubicBezTo>
                    <a:pt x="5402" y="-72"/>
                    <a:pt x="5938" y="-72"/>
                    <a:pt x="6337" y="215"/>
                  </a:cubicBezTo>
                  <a:cubicBezTo>
                    <a:pt x="8783" y="1004"/>
                    <a:pt x="11095" y="2161"/>
                    <a:pt x="13195" y="3644"/>
                  </a:cubicBezTo>
                  <a:cubicBezTo>
                    <a:pt x="14673" y="4760"/>
                    <a:pt x="15466" y="6562"/>
                    <a:pt x="15290" y="8406"/>
                  </a:cubicBezTo>
                  <a:cubicBezTo>
                    <a:pt x="14677" y="10315"/>
                    <a:pt x="13477" y="11982"/>
                    <a:pt x="11861" y="13169"/>
                  </a:cubicBezTo>
                  <a:cubicBezTo>
                    <a:pt x="11200" y="13495"/>
                    <a:pt x="10494" y="13720"/>
                    <a:pt x="9766" y="13835"/>
                  </a:cubicBezTo>
                  <a:cubicBezTo>
                    <a:pt x="8662" y="13901"/>
                    <a:pt x="7585" y="13484"/>
                    <a:pt x="6813" y="12692"/>
                  </a:cubicBezTo>
                  <a:cubicBezTo>
                    <a:pt x="5943" y="11067"/>
                    <a:pt x="4956" y="9507"/>
                    <a:pt x="3860" y="8025"/>
                  </a:cubicBezTo>
                  <a:cubicBezTo>
                    <a:pt x="3425" y="7556"/>
                    <a:pt x="2909" y="7169"/>
                    <a:pt x="2336" y="6882"/>
                  </a:cubicBezTo>
                  <a:cubicBezTo>
                    <a:pt x="1523" y="6349"/>
                    <a:pt x="786" y="5708"/>
                    <a:pt x="146" y="4977"/>
                  </a:cubicBezTo>
                  <a:close/>
                </a:path>
              </a:pathLst>
            </a:custGeom>
            <a:grpFill/>
            <a:ln w="9525" cap="flat">
              <a:noFill/>
              <a:prstDash val="solid"/>
              <a:miter/>
            </a:ln>
          </p:spPr>
          <p:txBody>
            <a:bodyPr rtlCol="0" anchor="ctr"/>
            <a:lstStyle/>
            <a:p>
              <a:endParaRPr lang="zh-CN" altLang="en-US"/>
            </a:p>
          </p:txBody>
        </p:sp>
        <p:sp>
          <p:nvSpPr>
            <p:cNvPr id="509" name="任意多边形: 形状 508"/>
            <p:cNvSpPr/>
            <p:nvPr/>
          </p:nvSpPr>
          <p:spPr>
            <a:xfrm>
              <a:off x="1217106" y="714398"/>
              <a:ext cx="14880" cy="29190"/>
            </a:xfrm>
            <a:custGeom>
              <a:avLst/>
              <a:gdLst>
                <a:gd name="connsiteX0" fmla="*/ 5429 w 14880"/>
                <a:gd name="connsiteY0" fmla="*/ 4782 h 29190"/>
                <a:gd name="connsiteX1" fmla="*/ 5429 w 14880"/>
                <a:gd name="connsiteY1" fmla="*/ 3258 h 29190"/>
                <a:gd name="connsiteX2" fmla="*/ 6001 w 14880"/>
                <a:gd name="connsiteY2" fmla="*/ 1734 h 29190"/>
                <a:gd name="connsiteX3" fmla="*/ 6477 w 14880"/>
                <a:gd name="connsiteY3" fmla="*/ 1734 h 29190"/>
                <a:gd name="connsiteX4" fmla="*/ 10668 w 14880"/>
                <a:gd name="connsiteY4" fmla="*/ 115 h 29190"/>
                <a:gd name="connsiteX5" fmla="*/ 11525 w 14880"/>
                <a:gd name="connsiteY5" fmla="*/ 115 h 29190"/>
                <a:gd name="connsiteX6" fmla="*/ 14764 w 14880"/>
                <a:gd name="connsiteY6" fmla="*/ 5163 h 29190"/>
                <a:gd name="connsiteX7" fmla="*/ 14764 w 14880"/>
                <a:gd name="connsiteY7" fmla="*/ 6211 h 29190"/>
                <a:gd name="connsiteX8" fmla="*/ 12002 w 14880"/>
                <a:gd name="connsiteY8" fmla="*/ 14593 h 29190"/>
                <a:gd name="connsiteX9" fmla="*/ 4001 w 14880"/>
                <a:gd name="connsiteY9" fmla="*/ 28595 h 29190"/>
                <a:gd name="connsiteX10" fmla="*/ 1810 w 14880"/>
                <a:gd name="connsiteY10" fmla="*/ 29166 h 29190"/>
                <a:gd name="connsiteX11" fmla="*/ 0 w 14880"/>
                <a:gd name="connsiteY11" fmla="*/ 26975 h 29190"/>
                <a:gd name="connsiteX12" fmla="*/ 0 w 14880"/>
                <a:gd name="connsiteY12" fmla="*/ 24975 h 29190"/>
                <a:gd name="connsiteX13" fmla="*/ 0 w 14880"/>
                <a:gd name="connsiteY13" fmla="*/ 23642 h 29190"/>
                <a:gd name="connsiteX14" fmla="*/ 5715 w 14880"/>
                <a:gd name="connsiteY14" fmla="*/ 10783 h 29190"/>
                <a:gd name="connsiteX15" fmla="*/ 5429 w 14880"/>
                <a:gd name="connsiteY15" fmla="*/ 4782 h 29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80" h="29190">
                  <a:moveTo>
                    <a:pt x="5429" y="4782"/>
                  </a:moveTo>
                  <a:cubicBezTo>
                    <a:pt x="5217" y="4296"/>
                    <a:pt x="5217" y="3744"/>
                    <a:pt x="5429" y="3258"/>
                  </a:cubicBezTo>
                  <a:cubicBezTo>
                    <a:pt x="5659" y="2766"/>
                    <a:pt x="5850" y="2256"/>
                    <a:pt x="6001" y="1734"/>
                  </a:cubicBezTo>
                  <a:cubicBezTo>
                    <a:pt x="6157" y="1694"/>
                    <a:pt x="6321" y="1694"/>
                    <a:pt x="6477" y="1734"/>
                  </a:cubicBezTo>
                  <a:lnTo>
                    <a:pt x="10668" y="115"/>
                  </a:lnTo>
                  <a:cubicBezTo>
                    <a:pt x="10933" y="-38"/>
                    <a:pt x="11260" y="-38"/>
                    <a:pt x="11525" y="115"/>
                  </a:cubicBezTo>
                  <a:cubicBezTo>
                    <a:pt x="13120" y="1405"/>
                    <a:pt x="14256" y="3176"/>
                    <a:pt x="14764" y="5163"/>
                  </a:cubicBezTo>
                  <a:cubicBezTo>
                    <a:pt x="14919" y="5495"/>
                    <a:pt x="14919" y="5879"/>
                    <a:pt x="14764" y="6211"/>
                  </a:cubicBezTo>
                  <a:cubicBezTo>
                    <a:pt x="14764" y="6211"/>
                    <a:pt x="13145" y="10497"/>
                    <a:pt x="12002" y="14593"/>
                  </a:cubicBezTo>
                  <a:cubicBezTo>
                    <a:pt x="10535" y="19851"/>
                    <a:pt x="7786" y="24662"/>
                    <a:pt x="4001" y="28595"/>
                  </a:cubicBezTo>
                  <a:cubicBezTo>
                    <a:pt x="3371" y="29059"/>
                    <a:pt x="2586" y="29264"/>
                    <a:pt x="1810" y="29166"/>
                  </a:cubicBezTo>
                  <a:cubicBezTo>
                    <a:pt x="806" y="28889"/>
                    <a:pt x="83" y="28013"/>
                    <a:pt x="0" y="26975"/>
                  </a:cubicBezTo>
                  <a:cubicBezTo>
                    <a:pt x="110" y="26313"/>
                    <a:pt x="110" y="25637"/>
                    <a:pt x="0" y="24975"/>
                  </a:cubicBezTo>
                  <a:cubicBezTo>
                    <a:pt x="0" y="24975"/>
                    <a:pt x="0" y="24975"/>
                    <a:pt x="0" y="23642"/>
                  </a:cubicBezTo>
                  <a:cubicBezTo>
                    <a:pt x="0" y="22308"/>
                    <a:pt x="4953" y="13450"/>
                    <a:pt x="5715" y="10783"/>
                  </a:cubicBezTo>
                  <a:cubicBezTo>
                    <a:pt x="6469" y="8832"/>
                    <a:pt x="6365" y="6653"/>
                    <a:pt x="5429" y="4782"/>
                  </a:cubicBezTo>
                  <a:close/>
                </a:path>
              </a:pathLst>
            </a:custGeom>
            <a:grpFill/>
            <a:ln w="9525" cap="flat">
              <a:noFill/>
              <a:prstDash val="solid"/>
              <a:miter/>
            </a:ln>
          </p:spPr>
          <p:txBody>
            <a:bodyPr rtlCol="0" anchor="ctr"/>
            <a:lstStyle/>
            <a:p>
              <a:endParaRPr lang="zh-CN" altLang="en-US"/>
            </a:p>
          </p:txBody>
        </p:sp>
        <p:sp>
          <p:nvSpPr>
            <p:cNvPr id="510" name="任意多边形: 形状 509"/>
            <p:cNvSpPr/>
            <p:nvPr/>
          </p:nvSpPr>
          <p:spPr>
            <a:xfrm>
              <a:off x="1225378" y="744548"/>
              <a:ext cx="19753" cy="54927"/>
            </a:xfrm>
            <a:custGeom>
              <a:avLst/>
              <a:gdLst>
                <a:gd name="connsiteX0" fmla="*/ 15 w 19753"/>
                <a:gd name="connsiteY0" fmla="*/ 1969 h 54927"/>
                <a:gd name="connsiteX1" fmla="*/ 1254 w 19753"/>
                <a:gd name="connsiteY1" fmla="*/ 254 h 54927"/>
                <a:gd name="connsiteX2" fmla="*/ 4302 w 19753"/>
                <a:gd name="connsiteY2" fmla="*/ 254 h 54927"/>
                <a:gd name="connsiteX3" fmla="*/ 10493 w 19753"/>
                <a:gd name="connsiteY3" fmla="*/ 17494 h 54927"/>
                <a:gd name="connsiteX4" fmla="*/ 11731 w 19753"/>
                <a:gd name="connsiteY4" fmla="*/ 22828 h 54927"/>
                <a:gd name="connsiteX5" fmla="*/ 15351 w 19753"/>
                <a:gd name="connsiteY5" fmla="*/ 33972 h 54927"/>
                <a:gd name="connsiteX6" fmla="*/ 18780 w 19753"/>
                <a:gd name="connsiteY6" fmla="*/ 45879 h 54927"/>
                <a:gd name="connsiteX7" fmla="*/ 18780 w 19753"/>
                <a:gd name="connsiteY7" fmla="*/ 52261 h 54927"/>
                <a:gd name="connsiteX8" fmla="*/ 16589 w 19753"/>
                <a:gd name="connsiteY8" fmla="*/ 53594 h 54927"/>
                <a:gd name="connsiteX9" fmla="*/ 12969 w 19753"/>
                <a:gd name="connsiteY9" fmla="*/ 54927 h 54927"/>
                <a:gd name="connsiteX10" fmla="*/ 9826 w 19753"/>
                <a:gd name="connsiteY10" fmla="*/ 53308 h 54927"/>
                <a:gd name="connsiteX11" fmla="*/ 6969 w 19753"/>
                <a:gd name="connsiteY11" fmla="*/ 45879 h 54927"/>
                <a:gd name="connsiteX12" fmla="*/ 7826 w 19753"/>
                <a:gd name="connsiteY12" fmla="*/ 42735 h 54927"/>
                <a:gd name="connsiteX13" fmla="*/ 7826 w 19753"/>
                <a:gd name="connsiteY13" fmla="*/ 35401 h 54927"/>
                <a:gd name="connsiteX14" fmla="*/ 4873 w 19753"/>
                <a:gd name="connsiteY14" fmla="*/ 23400 h 54927"/>
                <a:gd name="connsiteX15" fmla="*/ 3921 w 19753"/>
                <a:gd name="connsiteY15" fmla="*/ 14732 h 54927"/>
                <a:gd name="connsiteX16" fmla="*/ 15 w 19753"/>
                <a:gd name="connsiteY16" fmla="*/ 1968 h 54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753" h="54927">
                  <a:moveTo>
                    <a:pt x="15" y="1969"/>
                  </a:moveTo>
                  <a:cubicBezTo>
                    <a:pt x="-100" y="1157"/>
                    <a:pt x="447" y="400"/>
                    <a:pt x="1254" y="254"/>
                  </a:cubicBezTo>
                  <a:cubicBezTo>
                    <a:pt x="1254" y="254"/>
                    <a:pt x="3254" y="-317"/>
                    <a:pt x="4302" y="254"/>
                  </a:cubicBezTo>
                  <a:cubicBezTo>
                    <a:pt x="5349" y="826"/>
                    <a:pt x="8969" y="3778"/>
                    <a:pt x="10493" y="17494"/>
                  </a:cubicBezTo>
                  <a:cubicBezTo>
                    <a:pt x="10619" y="19327"/>
                    <a:pt x="11037" y="21128"/>
                    <a:pt x="11731" y="22828"/>
                  </a:cubicBezTo>
                  <a:cubicBezTo>
                    <a:pt x="13444" y="26359"/>
                    <a:pt x="14662" y="30109"/>
                    <a:pt x="15351" y="33972"/>
                  </a:cubicBezTo>
                  <a:cubicBezTo>
                    <a:pt x="16199" y="38020"/>
                    <a:pt x="17345" y="42000"/>
                    <a:pt x="18780" y="45879"/>
                  </a:cubicBezTo>
                  <a:cubicBezTo>
                    <a:pt x="18780" y="45879"/>
                    <a:pt x="20970" y="50356"/>
                    <a:pt x="18780" y="52261"/>
                  </a:cubicBezTo>
                  <a:lnTo>
                    <a:pt x="16589" y="53594"/>
                  </a:lnTo>
                  <a:cubicBezTo>
                    <a:pt x="15562" y="54425"/>
                    <a:pt x="14290" y="54893"/>
                    <a:pt x="12969" y="54927"/>
                  </a:cubicBezTo>
                  <a:cubicBezTo>
                    <a:pt x="11798" y="54672"/>
                    <a:pt x="10714" y="54113"/>
                    <a:pt x="9826" y="53308"/>
                  </a:cubicBezTo>
                  <a:cubicBezTo>
                    <a:pt x="8007" y="51259"/>
                    <a:pt x="6992" y="48619"/>
                    <a:pt x="6969" y="45879"/>
                  </a:cubicBezTo>
                  <a:cubicBezTo>
                    <a:pt x="6849" y="44761"/>
                    <a:pt x="7155" y="43638"/>
                    <a:pt x="7826" y="42735"/>
                  </a:cubicBezTo>
                  <a:cubicBezTo>
                    <a:pt x="8898" y="40408"/>
                    <a:pt x="8898" y="37728"/>
                    <a:pt x="7826" y="35401"/>
                  </a:cubicBezTo>
                  <a:cubicBezTo>
                    <a:pt x="6019" y="31649"/>
                    <a:pt x="5014" y="27562"/>
                    <a:pt x="4873" y="23400"/>
                  </a:cubicBezTo>
                  <a:cubicBezTo>
                    <a:pt x="4806" y="20488"/>
                    <a:pt x="4487" y="17588"/>
                    <a:pt x="3921" y="14732"/>
                  </a:cubicBezTo>
                  <a:cubicBezTo>
                    <a:pt x="2397" y="10549"/>
                    <a:pt x="1093" y="6288"/>
                    <a:pt x="15" y="1968"/>
                  </a:cubicBezTo>
                  <a:close/>
                </a:path>
              </a:pathLst>
            </a:custGeom>
            <a:grpFill/>
            <a:ln w="9525" cap="flat">
              <a:noFill/>
              <a:prstDash val="solid"/>
              <a:miter/>
            </a:ln>
          </p:spPr>
          <p:txBody>
            <a:bodyPr rtlCol="0" anchor="ctr"/>
            <a:lstStyle/>
            <a:p>
              <a:endParaRPr lang="zh-CN" altLang="en-US"/>
            </a:p>
          </p:txBody>
        </p:sp>
        <p:sp>
          <p:nvSpPr>
            <p:cNvPr id="511" name="任意多边形: 形状 510"/>
            <p:cNvSpPr/>
            <p:nvPr/>
          </p:nvSpPr>
          <p:spPr>
            <a:xfrm>
              <a:off x="1248122" y="692300"/>
              <a:ext cx="18025" cy="13511"/>
            </a:xfrm>
            <a:custGeom>
              <a:avLst/>
              <a:gdLst>
                <a:gd name="connsiteX0" fmla="*/ 131 w 18025"/>
                <a:gd name="connsiteY0" fmla="*/ 8021 h 13511"/>
                <a:gd name="connsiteX1" fmla="*/ 131 w 18025"/>
                <a:gd name="connsiteY1" fmla="*/ 6497 h 13511"/>
                <a:gd name="connsiteX2" fmla="*/ 1179 w 18025"/>
                <a:gd name="connsiteY2" fmla="*/ 4020 h 13511"/>
                <a:gd name="connsiteX3" fmla="*/ 2131 w 18025"/>
                <a:gd name="connsiteY3" fmla="*/ 3068 h 13511"/>
                <a:gd name="connsiteX4" fmla="*/ 12323 w 18025"/>
                <a:gd name="connsiteY4" fmla="*/ 115 h 13511"/>
                <a:gd name="connsiteX5" fmla="*/ 14132 w 18025"/>
                <a:gd name="connsiteY5" fmla="*/ 115 h 13511"/>
                <a:gd name="connsiteX6" fmla="*/ 17847 w 18025"/>
                <a:gd name="connsiteY6" fmla="*/ 3830 h 13511"/>
                <a:gd name="connsiteX7" fmla="*/ 17847 w 18025"/>
                <a:gd name="connsiteY7" fmla="*/ 5258 h 13511"/>
                <a:gd name="connsiteX8" fmla="*/ 16418 w 18025"/>
                <a:gd name="connsiteY8" fmla="*/ 7925 h 13511"/>
                <a:gd name="connsiteX9" fmla="*/ 8322 w 18025"/>
                <a:gd name="connsiteY9" fmla="*/ 13355 h 13511"/>
                <a:gd name="connsiteX10" fmla="*/ 7274 w 18025"/>
                <a:gd name="connsiteY10" fmla="*/ 13355 h 13511"/>
                <a:gd name="connsiteX11" fmla="*/ 6417 w 18025"/>
                <a:gd name="connsiteY11" fmla="*/ 13355 h 13511"/>
                <a:gd name="connsiteX12" fmla="*/ 5369 w 18025"/>
                <a:gd name="connsiteY12" fmla="*/ 11354 h 13511"/>
                <a:gd name="connsiteX13" fmla="*/ 4036 w 18025"/>
                <a:gd name="connsiteY13" fmla="*/ 10497 h 13511"/>
                <a:gd name="connsiteX14" fmla="*/ 131 w 18025"/>
                <a:gd name="connsiteY14" fmla="*/ 8021 h 13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025" h="13511">
                  <a:moveTo>
                    <a:pt x="131" y="8021"/>
                  </a:moveTo>
                  <a:cubicBezTo>
                    <a:pt x="-44" y="7528"/>
                    <a:pt x="-44" y="6990"/>
                    <a:pt x="131" y="6497"/>
                  </a:cubicBezTo>
                  <a:cubicBezTo>
                    <a:pt x="657" y="5758"/>
                    <a:pt x="1015" y="4912"/>
                    <a:pt x="1179" y="4020"/>
                  </a:cubicBezTo>
                  <a:cubicBezTo>
                    <a:pt x="1179" y="3494"/>
                    <a:pt x="1605" y="3068"/>
                    <a:pt x="2131" y="3068"/>
                  </a:cubicBezTo>
                  <a:cubicBezTo>
                    <a:pt x="2131" y="3068"/>
                    <a:pt x="8132" y="1639"/>
                    <a:pt x="12323" y="115"/>
                  </a:cubicBezTo>
                  <a:cubicBezTo>
                    <a:pt x="12916" y="-38"/>
                    <a:pt x="13539" y="-38"/>
                    <a:pt x="14132" y="115"/>
                  </a:cubicBezTo>
                  <a:cubicBezTo>
                    <a:pt x="15767" y="881"/>
                    <a:pt x="17082" y="2195"/>
                    <a:pt x="17847" y="3830"/>
                  </a:cubicBezTo>
                  <a:cubicBezTo>
                    <a:pt x="18084" y="4276"/>
                    <a:pt x="18084" y="4812"/>
                    <a:pt x="17847" y="5258"/>
                  </a:cubicBezTo>
                  <a:cubicBezTo>
                    <a:pt x="17223" y="6060"/>
                    <a:pt x="16740" y="6962"/>
                    <a:pt x="16418" y="7925"/>
                  </a:cubicBezTo>
                  <a:cubicBezTo>
                    <a:pt x="14920" y="11084"/>
                    <a:pt x="11813" y="13168"/>
                    <a:pt x="8322" y="13355"/>
                  </a:cubicBezTo>
                  <a:cubicBezTo>
                    <a:pt x="8004" y="13564"/>
                    <a:pt x="7592" y="13564"/>
                    <a:pt x="7274" y="13355"/>
                  </a:cubicBezTo>
                  <a:cubicBezTo>
                    <a:pt x="7275" y="13355"/>
                    <a:pt x="7275" y="13355"/>
                    <a:pt x="6417" y="13355"/>
                  </a:cubicBezTo>
                  <a:cubicBezTo>
                    <a:pt x="5560" y="13355"/>
                    <a:pt x="5179" y="13355"/>
                    <a:pt x="5369" y="11354"/>
                  </a:cubicBezTo>
                  <a:cubicBezTo>
                    <a:pt x="5369" y="11354"/>
                    <a:pt x="5369" y="10497"/>
                    <a:pt x="4036" y="10497"/>
                  </a:cubicBezTo>
                  <a:cubicBezTo>
                    <a:pt x="2308" y="10719"/>
                    <a:pt x="667" y="9679"/>
                    <a:pt x="131" y="8021"/>
                  </a:cubicBezTo>
                  <a:close/>
                </a:path>
              </a:pathLst>
            </a:custGeom>
            <a:grpFill/>
            <a:ln w="9525" cap="flat">
              <a:noFill/>
              <a:prstDash val="solid"/>
              <a:miter/>
            </a:ln>
          </p:spPr>
          <p:txBody>
            <a:bodyPr rtlCol="0" anchor="ctr"/>
            <a:lstStyle/>
            <a:p>
              <a:endParaRPr lang="zh-CN" altLang="en-US"/>
            </a:p>
          </p:txBody>
        </p:sp>
        <p:sp>
          <p:nvSpPr>
            <p:cNvPr id="512" name="任意多边形: 形状 511"/>
            <p:cNvSpPr/>
            <p:nvPr/>
          </p:nvSpPr>
          <p:spPr>
            <a:xfrm>
              <a:off x="1236655" y="712622"/>
              <a:ext cx="29981" cy="25823"/>
            </a:xfrm>
            <a:custGeom>
              <a:avLst/>
              <a:gdLst>
                <a:gd name="connsiteX0" fmla="*/ 168 w 29981"/>
                <a:gd name="connsiteY0" fmla="*/ 24274 h 25823"/>
                <a:gd name="connsiteX1" fmla="*/ 168 w 29981"/>
                <a:gd name="connsiteY1" fmla="*/ 22750 h 25823"/>
                <a:gd name="connsiteX2" fmla="*/ 6836 w 29981"/>
                <a:gd name="connsiteY2" fmla="*/ 16083 h 25823"/>
                <a:gd name="connsiteX3" fmla="*/ 10836 w 29981"/>
                <a:gd name="connsiteY3" fmla="*/ 11225 h 25823"/>
                <a:gd name="connsiteX4" fmla="*/ 21981 w 29981"/>
                <a:gd name="connsiteY4" fmla="*/ 462 h 25823"/>
                <a:gd name="connsiteX5" fmla="*/ 28077 w 29981"/>
                <a:gd name="connsiteY5" fmla="*/ 462 h 25823"/>
                <a:gd name="connsiteX6" fmla="*/ 29982 w 29981"/>
                <a:gd name="connsiteY6" fmla="*/ 3034 h 25823"/>
                <a:gd name="connsiteX7" fmla="*/ 29982 w 29981"/>
                <a:gd name="connsiteY7" fmla="*/ 3891 h 25823"/>
                <a:gd name="connsiteX8" fmla="*/ 23028 w 29981"/>
                <a:gd name="connsiteY8" fmla="*/ 11892 h 25823"/>
                <a:gd name="connsiteX9" fmla="*/ 15504 w 29981"/>
                <a:gd name="connsiteY9" fmla="*/ 16940 h 25823"/>
                <a:gd name="connsiteX10" fmla="*/ 11217 w 29981"/>
                <a:gd name="connsiteY10" fmla="*/ 19607 h 25823"/>
                <a:gd name="connsiteX11" fmla="*/ 4645 w 29981"/>
                <a:gd name="connsiteY11" fmla="*/ 25703 h 25823"/>
                <a:gd name="connsiteX12" fmla="*/ 3121 w 29981"/>
                <a:gd name="connsiteY12" fmla="*/ 25703 h 25823"/>
                <a:gd name="connsiteX13" fmla="*/ 1121 w 29981"/>
                <a:gd name="connsiteY13" fmla="*/ 24941 h 25823"/>
                <a:gd name="connsiteX14" fmla="*/ 168 w 29981"/>
                <a:gd name="connsiteY14" fmla="*/ 24274 h 25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981" h="25823">
                  <a:moveTo>
                    <a:pt x="168" y="24274"/>
                  </a:moveTo>
                  <a:cubicBezTo>
                    <a:pt x="-56" y="23791"/>
                    <a:pt x="-56" y="23234"/>
                    <a:pt x="168" y="22750"/>
                  </a:cubicBezTo>
                  <a:cubicBezTo>
                    <a:pt x="2035" y="20199"/>
                    <a:pt x="4284" y="17950"/>
                    <a:pt x="6836" y="16083"/>
                  </a:cubicBezTo>
                  <a:cubicBezTo>
                    <a:pt x="8390" y="14659"/>
                    <a:pt x="9737" y="13024"/>
                    <a:pt x="10836" y="11225"/>
                  </a:cubicBezTo>
                  <a:cubicBezTo>
                    <a:pt x="10836" y="11225"/>
                    <a:pt x="16932" y="1700"/>
                    <a:pt x="21981" y="462"/>
                  </a:cubicBezTo>
                  <a:cubicBezTo>
                    <a:pt x="23966" y="-154"/>
                    <a:pt x="26091" y="-154"/>
                    <a:pt x="28077" y="462"/>
                  </a:cubicBezTo>
                  <a:cubicBezTo>
                    <a:pt x="28995" y="1068"/>
                    <a:pt x="29669" y="1979"/>
                    <a:pt x="29982" y="3034"/>
                  </a:cubicBezTo>
                  <a:cubicBezTo>
                    <a:pt x="29982" y="3034"/>
                    <a:pt x="29982" y="3034"/>
                    <a:pt x="29982" y="3891"/>
                  </a:cubicBezTo>
                  <a:cubicBezTo>
                    <a:pt x="29982" y="4748"/>
                    <a:pt x="27410" y="6748"/>
                    <a:pt x="23028" y="11892"/>
                  </a:cubicBezTo>
                  <a:cubicBezTo>
                    <a:pt x="20981" y="14176"/>
                    <a:pt x="18394" y="15912"/>
                    <a:pt x="15504" y="16940"/>
                  </a:cubicBezTo>
                  <a:cubicBezTo>
                    <a:pt x="13890" y="17490"/>
                    <a:pt x="12423" y="18402"/>
                    <a:pt x="11217" y="19607"/>
                  </a:cubicBezTo>
                  <a:cubicBezTo>
                    <a:pt x="9318" y="21932"/>
                    <a:pt x="7106" y="23984"/>
                    <a:pt x="4645" y="25703"/>
                  </a:cubicBezTo>
                  <a:cubicBezTo>
                    <a:pt x="4150" y="25863"/>
                    <a:pt x="3616" y="25863"/>
                    <a:pt x="3121" y="25703"/>
                  </a:cubicBezTo>
                  <a:cubicBezTo>
                    <a:pt x="2391" y="25663"/>
                    <a:pt x="1692" y="25396"/>
                    <a:pt x="1121" y="24941"/>
                  </a:cubicBezTo>
                  <a:cubicBezTo>
                    <a:pt x="784" y="24747"/>
                    <a:pt x="466" y="24524"/>
                    <a:pt x="168" y="24274"/>
                  </a:cubicBezTo>
                  <a:close/>
                </a:path>
              </a:pathLst>
            </a:custGeom>
            <a:grpFill/>
            <a:ln w="9525" cap="flat">
              <a:noFill/>
              <a:prstDash val="solid"/>
              <a:miter/>
            </a:ln>
          </p:spPr>
          <p:txBody>
            <a:bodyPr rtlCol="0" anchor="ctr"/>
            <a:lstStyle/>
            <a:p>
              <a:endParaRPr lang="zh-CN" altLang="en-US"/>
            </a:p>
          </p:txBody>
        </p:sp>
        <p:sp>
          <p:nvSpPr>
            <p:cNvPr id="513" name="任意多边形: 形状 512"/>
            <p:cNvSpPr/>
            <p:nvPr/>
          </p:nvSpPr>
          <p:spPr>
            <a:xfrm>
              <a:off x="1248955" y="727692"/>
              <a:ext cx="18538" cy="16005"/>
            </a:xfrm>
            <a:custGeom>
              <a:avLst/>
              <a:gdLst>
                <a:gd name="connsiteX0" fmla="*/ 156 w 18538"/>
                <a:gd name="connsiteY0" fmla="*/ 13300 h 16005"/>
                <a:gd name="connsiteX1" fmla="*/ 632 w 18538"/>
                <a:gd name="connsiteY1" fmla="*/ 12252 h 16005"/>
                <a:gd name="connsiteX2" fmla="*/ 11395 w 18538"/>
                <a:gd name="connsiteY2" fmla="*/ 2061 h 16005"/>
                <a:gd name="connsiteX3" fmla="*/ 12443 w 18538"/>
                <a:gd name="connsiteY3" fmla="*/ 1203 h 16005"/>
                <a:gd name="connsiteX4" fmla="*/ 15110 w 18538"/>
                <a:gd name="connsiteY4" fmla="*/ 60 h 16005"/>
                <a:gd name="connsiteX5" fmla="*/ 15777 w 18538"/>
                <a:gd name="connsiteY5" fmla="*/ 60 h 16005"/>
                <a:gd name="connsiteX6" fmla="*/ 18539 w 18538"/>
                <a:gd name="connsiteY6" fmla="*/ 2537 h 16005"/>
                <a:gd name="connsiteX7" fmla="*/ 18539 w 18538"/>
                <a:gd name="connsiteY7" fmla="*/ 3203 h 16005"/>
                <a:gd name="connsiteX8" fmla="*/ 16158 w 18538"/>
                <a:gd name="connsiteY8" fmla="*/ 7204 h 16005"/>
                <a:gd name="connsiteX9" fmla="*/ 10443 w 18538"/>
                <a:gd name="connsiteY9" fmla="*/ 13776 h 16005"/>
                <a:gd name="connsiteX10" fmla="*/ 5013 w 18538"/>
                <a:gd name="connsiteY10" fmla="*/ 15967 h 16005"/>
                <a:gd name="connsiteX11" fmla="*/ 3299 w 18538"/>
                <a:gd name="connsiteY11" fmla="*/ 15491 h 16005"/>
                <a:gd name="connsiteX12" fmla="*/ 156 w 18538"/>
                <a:gd name="connsiteY12" fmla="*/ 13300 h 16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538" h="16005">
                  <a:moveTo>
                    <a:pt x="156" y="13300"/>
                  </a:moveTo>
                  <a:cubicBezTo>
                    <a:pt x="156" y="13300"/>
                    <a:pt x="-416" y="12633"/>
                    <a:pt x="632" y="12252"/>
                  </a:cubicBezTo>
                  <a:cubicBezTo>
                    <a:pt x="4793" y="9517"/>
                    <a:pt x="8437" y="6066"/>
                    <a:pt x="11395" y="2061"/>
                  </a:cubicBezTo>
                  <a:cubicBezTo>
                    <a:pt x="11665" y="1689"/>
                    <a:pt x="12026" y="1394"/>
                    <a:pt x="12443" y="1203"/>
                  </a:cubicBezTo>
                  <a:lnTo>
                    <a:pt x="15110" y="60"/>
                  </a:lnTo>
                  <a:cubicBezTo>
                    <a:pt x="15325" y="-20"/>
                    <a:pt x="15562" y="-20"/>
                    <a:pt x="15777" y="60"/>
                  </a:cubicBezTo>
                  <a:cubicBezTo>
                    <a:pt x="16913" y="608"/>
                    <a:pt x="17871" y="1467"/>
                    <a:pt x="18539" y="2537"/>
                  </a:cubicBezTo>
                  <a:cubicBezTo>
                    <a:pt x="18539" y="2537"/>
                    <a:pt x="18539" y="2537"/>
                    <a:pt x="18539" y="3203"/>
                  </a:cubicBezTo>
                  <a:cubicBezTo>
                    <a:pt x="17610" y="4452"/>
                    <a:pt x="16813" y="5793"/>
                    <a:pt x="16158" y="7204"/>
                  </a:cubicBezTo>
                  <a:cubicBezTo>
                    <a:pt x="15000" y="9947"/>
                    <a:pt x="12998" y="12249"/>
                    <a:pt x="10443" y="13776"/>
                  </a:cubicBezTo>
                  <a:cubicBezTo>
                    <a:pt x="10443" y="13776"/>
                    <a:pt x="5966" y="16348"/>
                    <a:pt x="5013" y="15967"/>
                  </a:cubicBezTo>
                  <a:cubicBezTo>
                    <a:pt x="4466" y="15732"/>
                    <a:pt x="3889" y="15572"/>
                    <a:pt x="3299" y="15491"/>
                  </a:cubicBezTo>
                  <a:cubicBezTo>
                    <a:pt x="3299" y="15491"/>
                    <a:pt x="1870" y="16062"/>
                    <a:pt x="156" y="13300"/>
                  </a:cubicBezTo>
                  <a:close/>
                </a:path>
              </a:pathLst>
            </a:custGeom>
            <a:grpFill/>
            <a:ln w="9525" cap="flat">
              <a:noFill/>
              <a:prstDash val="solid"/>
              <a:miter/>
            </a:ln>
          </p:spPr>
          <p:txBody>
            <a:bodyPr rtlCol="0" anchor="ctr"/>
            <a:lstStyle/>
            <a:p>
              <a:endParaRPr lang="zh-CN" altLang="en-US"/>
            </a:p>
          </p:txBody>
        </p:sp>
        <p:sp>
          <p:nvSpPr>
            <p:cNvPr id="514" name="任意多边形: 形状 513"/>
            <p:cNvSpPr/>
            <p:nvPr/>
          </p:nvSpPr>
          <p:spPr>
            <a:xfrm>
              <a:off x="1251860" y="739064"/>
              <a:ext cx="17655" cy="17171"/>
            </a:xfrm>
            <a:custGeom>
              <a:avLst/>
              <a:gdLst>
                <a:gd name="connsiteX0" fmla="*/ 107 w 17655"/>
                <a:gd name="connsiteY0" fmla="*/ 12691 h 17171"/>
                <a:gd name="connsiteX1" fmla="*/ 107 w 17655"/>
                <a:gd name="connsiteY1" fmla="*/ 12025 h 17171"/>
                <a:gd name="connsiteX2" fmla="*/ 11633 w 17655"/>
                <a:gd name="connsiteY2" fmla="*/ 1357 h 17171"/>
                <a:gd name="connsiteX3" fmla="*/ 14300 w 17655"/>
                <a:gd name="connsiteY3" fmla="*/ 214 h 17171"/>
                <a:gd name="connsiteX4" fmla="*/ 16490 w 17655"/>
                <a:gd name="connsiteY4" fmla="*/ 1738 h 17171"/>
                <a:gd name="connsiteX5" fmla="*/ 17472 w 17655"/>
                <a:gd name="connsiteY5" fmla="*/ 4391 h 17171"/>
                <a:gd name="connsiteX6" fmla="*/ 17062 w 17655"/>
                <a:gd name="connsiteY6" fmla="*/ 4976 h 17171"/>
                <a:gd name="connsiteX7" fmla="*/ 13157 w 17655"/>
                <a:gd name="connsiteY7" fmla="*/ 10691 h 17171"/>
                <a:gd name="connsiteX8" fmla="*/ 4394 w 17655"/>
                <a:gd name="connsiteY8" fmla="*/ 17168 h 17171"/>
                <a:gd name="connsiteX9" fmla="*/ 107 w 17655"/>
                <a:gd name="connsiteY9" fmla="*/ 12691 h 17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655" h="17171">
                  <a:moveTo>
                    <a:pt x="107" y="12691"/>
                  </a:moveTo>
                  <a:cubicBezTo>
                    <a:pt x="-36" y="12492"/>
                    <a:pt x="-36" y="12224"/>
                    <a:pt x="107" y="12025"/>
                  </a:cubicBezTo>
                  <a:cubicBezTo>
                    <a:pt x="4545" y="9172"/>
                    <a:pt x="8446" y="5561"/>
                    <a:pt x="11633" y="1357"/>
                  </a:cubicBezTo>
                  <a:cubicBezTo>
                    <a:pt x="11633" y="1357"/>
                    <a:pt x="13061" y="-644"/>
                    <a:pt x="14300" y="214"/>
                  </a:cubicBezTo>
                  <a:lnTo>
                    <a:pt x="16490" y="1738"/>
                  </a:lnTo>
                  <a:cubicBezTo>
                    <a:pt x="17494" y="2199"/>
                    <a:pt x="17933" y="3387"/>
                    <a:pt x="17472" y="4391"/>
                  </a:cubicBezTo>
                  <a:cubicBezTo>
                    <a:pt x="17371" y="4609"/>
                    <a:pt x="17232" y="4807"/>
                    <a:pt x="17062" y="4976"/>
                  </a:cubicBezTo>
                  <a:lnTo>
                    <a:pt x="13157" y="10691"/>
                  </a:lnTo>
                  <a:cubicBezTo>
                    <a:pt x="13157" y="10691"/>
                    <a:pt x="9251" y="16787"/>
                    <a:pt x="4394" y="17168"/>
                  </a:cubicBezTo>
                  <a:cubicBezTo>
                    <a:pt x="4584" y="17168"/>
                    <a:pt x="1727" y="17454"/>
                    <a:pt x="107" y="12691"/>
                  </a:cubicBezTo>
                  <a:close/>
                </a:path>
              </a:pathLst>
            </a:custGeom>
            <a:grpFill/>
            <a:ln w="9525" cap="flat">
              <a:noFill/>
              <a:prstDash val="solid"/>
              <a:miter/>
            </a:ln>
          </p:spPr>
          <p:txBody>
            <a:bodyPr rtlCol="0" anchor="ctr"/>
            <a:lstStyle/>
            <a:p>
              <a:endParaRPr lang="zh-CN" altLang="en-US"/>
            </a:p>
          </p:txBody>
        </p:sp>
        <p:sp>
          <p:nvSpPr>
            <p:cNvPr id="515" name="任意多边形: 形状 514"/>
            <p:cNvSpPr/>
            <p:nvPr/>
          </p:nvSpPr>
          <p:spPr>
            <a:xfrm>
              <a:off x="1251129" y="774499"/>
              <a:ext cx="11125" cy="11371"/>
            </a:xfrm>
            <a:custGeom>
              <a:avLst/>
              <a:gdLst>
                <a:gd name="connsiteX0" fmla="*/ 77 w 11125"/>
                <a:gd name="connsiteY0" fmla="*/ 3926 h 11371"/>
                <a:gd name="connsiteX1" fmla="*/ 77 w 11125"/>
                <a:gd name="connsiteY1" fmla="*/ 3355 h 11371"/>
                <a:gd name="connsiteX2" fmla="*/ 1791 w 11125"/>
                <a:gd name="connsiteY2" fmla="*/ 1164 h 11371"/>
                <a:gd name="connsiteX3" fmla="*/ 2839 w 11125"/>
                <a:gd name="connsiteY3" fmla="*/ 497 h 11371"/>
                <a:gd name="connsiteX4" fmla="*/ 8173 w 11125"/>
                <a:gd name="connsiteY4" fmla="*/ 1164 h 11371"/>
                <a:gd name="connsiteX5" fmla="*/ 11126 w 11125"/>
                <a:gd name="connsiteY5" fmla="*/ 7451 h 11371"/>
                <a:gd name="connsiteX6" fmla="*/ 11126 w 11125"/>
                <a:gd name="connsiteY6" fmla="*/ 8022 h 11371"/>
                <a:gd name="connsiteX7" fmla="*/ 11126 w 11125"/>
                <a:gd name="connsiteY7" fmla="*/ 8594 h 11371"/>
                <a:gd name="connsiteX8" fmla="*/ 9221 w 11125"/>
                <a:gd name="connsiteY8" fmla="*/ 9927 h 11371"/>
                <a:gd name="connsiteX9" fmla="*/ 6458 w 11125"/>
                <a:gd name="connsiteY9" fmla="*/ 11356 h 11371"/>
                <a:gd name="connsiteX10" fmla="*/ 2553 w 11125"/>
                <a:gd name="connsiteY10" fmla="*/ 9070 h 11371"/>
                <a:gd name="connsiteX11" fmla="*/ 77 w 11125"/>
                <a:gd name="connsiteY11" fmla="*/ 3926 h 11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125" h="11371">
                  <a:moveTo>
                    <a:pt x="77" y="3926"/>
                  </a:moveTo>
                  <a:cubicBezTo>
                    <a:pt x="-26" y="3749"/>
                    <a:pt x="-26" y="3532"/>
                    <a:pt x="77" y="3355"/>
                  </a:cubicBezTo>
                  <a:cubicBezTo>
                    <a:pt x="722" y="2686"/>
                    <a:pt x="1297" y="1952"/>
                    <a:pt x="1791" y="1164"/>
                  </a:cubicBezTo>
                  <a:cubicBezTo>
                    <a:pt x="1791" y="1164"/>
                    <a:pt x="1791" y="688"/>
                    <a:pt x="2839" y="497"/>
                  </a:cubicBezTo>
                  <a:cubicBezTo>
                    <a:pt x="3887" y="307"/>
                    <a:pt x="6649" y="-836"/>
                    <a:pt x="8173" y="1164"/>
                  </a:cubicBezTo>
                  <a:cubicBezTo>
                    <a:pt x="9434" y="3118"/>
                    <a:pt x="10427" y="5232"/>
                    <a:pt x="11126" y="7451"/>
                  </a:cubicBezTo>
                  <a:cubicBezTo>
                    <a:pt x="11111" y="7641"/>
                    <a:pt x="11111" y="7832"/>
                    <a:pt x="11126" y="8022"/>
                  </a:cubicBezTo>
                  <a:lnTo>
                    <a:pt x="11126" y="8594"/>
                  </a:lnTo>
                  <a:cubicBezTo>
                    <a:pt x="10438" y="8959"/>
                    <a:pt x="9799" y="9406"/>
                    <a:pt x="9221" y="9927"/>
                  </a:cubicBezTo>
                  <a:cubicBezTo>
                    <a:pt x="9221" y="9927"/>
                    <a:pt x="7316" y="11546"/>
                    <a:pt x="6458" y="11356"/>
                  </a:cubicBezTo>
                  <a:cubicBezTo>
                    <a:pt x="4933" y="11065"/>
                    <a:pt x="3554" y="10258"/>
                    <a:pt x="2553" y="9070"/>
                  </a:cubicBezTo>
                  <a:cubicBezTo>
                    <a:pt x="1558" y="7442"/>
                    <a:pt x="728" y="5719"/>
                    <a:pt x="77" y="3926"/>
                  </a:cubicBezTo>
                  <a:close/>
                </a:path>
              </a:pathLst>
            </a:custGeom>
            <a:grpFill/>
            <a:ln w="9525" cap="flat">
              <a:noFill/>
              <a:prstDash val="solid"/>
              <a:miter/>
            </a:ln>
          </p:spPr>
          <p:txBody>
            <a:bodyPr rtlCol="0" anchor="ctr"/>
            <a:lstStyle/>
            <a:p>
              <a:endParaRPr lang="zh-CN" altLang="en-US"/>
            </a:p>
          </p:txBody>
        </p:sp>
        <p:sp>
          <p:nvSpPr>
            <p:cNvPr id="516" name="任意多边形: 形状 515"/>
            <p:cNvSpPr/>
            <p:nvPr/>
          </p:nvSpPr>
          <p:spPr>
            <a:xfrm>
              <a:off x="1255798" y="747775"/>
              <a:ext cx="32174" cy="27983"/>
            </a:xfrm>
            <a:custGeom>
              <a:avLst/>
              <a:gdLst>
                <a:gd name="connsiteX0" fmla="*/ 647 w 32174"/>
                <a:gd name="connsiteY0" fmla="*/ 21507 h 27983"/>
                <a:gd name="connsiteX1" fmla="*/ 171 w 32174"/>
                <a:gd name="connsiteY1" fmla="*/ 19316 h 27983"/>
                <a:gd name="connsiteX2" fmla="*/ 5886 w 32174"/>
                <a:gd name="connsiteY2" fmla="*/ 12744 h 27983"/>
                <a:gd name="connsiteX3" fmla="*/ 9791 w 32174"/>
                <a:gd name="connsiteY3" fmla="*/ 8077 h 27983"/>
                <a:gd name="connsiteX4" fmla="*/ 15030 w 32174"/>
                <a:gd name="connsiteY4" fmla="*/ 1790 h 27983"/>
                <a:gd name="connsiteX5" fmla="*/ 18840 w 32174"/>
                <a:gd name="connsiteY5" fmla="*/ 76 h 27983"/>
                <a:gd name="connsiteX6" fmla="*/ 24364 w 32174"/>
                <a:gd name="connsiteY6" fmla="*/ 1504 h 27983"/>
                <a:gd name="connsiteX7" fmla="*/ 25317 w 32174"/>
                <a:gd name="connsiteY7" fmla="*/ 3981 h 27983"/>
                <a:gd name="connsiteX8" fmla="*/ 25317 w 32174"/>
                <a:gd name="connsiteY8" fmla="*/ 4552 h 27983"/>
                <a:gd name="connsiteX9" fmla="*/ 21983 w 32174"/>
                <a:gd name="connsiteY9" fmla="*/ 15030 h 27983"/>
                <a:gd name="connsiteX10" fmla="*/ 21983 w 32174"/>
                <a:gd name="connsiteY10" fmla="*/ 15601 h 27983"/>
                <a:gd name="connsiteX11" fmla="*/ 29222 w 32174"/>
                <a:gd name="connsiteY11" fmla="*/ 13982 h 27983"/>
                <a:gd name="connsiteX12" fmla="*/ 30746 w 32174"/>
                <a:gd name="connsiteY12" fmla="*/ 13982 h 27983"/>
                <a:gd name="connsiteX13" fmla="*/ 32175 w 32174"/>
                <a:gd name="connsiteY13" fmla="*/ 16173 h 27983"/>
                <a:gd name="connsiteX14" fmla="*/ 32175 w 32174"/>
                <a:gd name="connsiteY14" fmla="*/ 17030 h 27983"/>
                <a:gd name="connsiteX15" fmla="*/ 32175 w 32174"/>
                <a:gd name="connsiteY15" fmla="*/ 18078 h 27983"/>
                <a:gd name="connsiteX16" fmla="*/ 22650 w 32174"/>
                <a:gd name="connsiteY16" fmla="*/ 26460 h 27983"/>
                <a:gd name="connsiteX17" fmla="*/ 14839 w 32174"/>
                <a:gd name="connsiteY17" fmla="*/ 26460 h 27983"/>
                <a:gd name="connsiteX18" fmla="*/ 13029 w 32174"/>
                <a:gd name="connsiteY18" fmla="*/ 20935 h 27983"/>
                <a:gd name="connsiteX19" fmla="*/ 13029 w 32174"/>
                <a:gd name="connsiteY19" fmla="*/ 17221 h 27983"/>
                <a:gd name="connsiteX20" fmla="*/ 11696 w 32174"/>
                <a:gd name="connsiteY20" fmla="*/ 17221 h 27983"/>
                <a:gd name="connsiteX21" fmla="*/ 6743 w 32174"/>
                <a:gd name="connsiteY21" fmla="*/ 21126 h 27983"/>
                <a:gd name="connsiteX22" fmla="*/ 2361 w 32174"/>
                <a:gd name="connsiteY22" fmla="*/ 22650 h 27983"/>
                <a:gd name="connsiteX23" fmla="*/ 647 w 32174"/>
                <a:gd name="connsiteY23" fmla="*/ 21507 h 27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2174" h="27983">
                  <a:moveTo>
                    <a:pt x="647" y="21507"/>
                  </a:moveTo>
                  <a:cubicBezTo>
                    <a:pt x="647" y="21507"/>
                    <a:pt x="-401" y="19983"/>
                    <a:pt x="171" y="19316"/>
                  </a:cubicBezTo>
                  <a:cubicBezTo>
                    <a:pt x="2437" y="17468"/>
                    <a:pt x="4370" y="15245"/>
                    <a:pt x="5886" y="12744"/>
                  </a:cubicBezTo>
                  <a:cubicBezTo>
                    <a:pt x="5886" y="12744"/>
                    <a:pt x="8457" y="8648"/>
                    <a:pt x="9791" y="8077"/>
                  </a:cubicBezTo>
                  <a:cubicBezTo>
                    <a:pt x="12074" y="6494"/>
                    <a:pt x="13885" y="4321"/>
                    <a:pt x="15030" y="1790"/>
                  </a:cubicBezTo>
                  <a:cubicBezTo>
                    <a:pt x="15030" y="1790"/>
                    <a:pt x="15030" y="552"/>
                    <a:pt x="18840" y="76"/>
                  </a:cubicBezTo>
                  <a:cubicBezTo>
                    <a:pt x="18840" y="76"/>
                    <a:pt x="23316" y="-496"/>
                    <a:pt x="24364" y="1504"/>
                  </a:cubicBezTo>
                  <a:cubicBezTo>
                    <a:pt x="24364" y="1504"/>
                    <a:pt x="24840" y="2647"/>
                    <a:pt x="25317" y="3981"/>
                  </a:cubicBezTo>
                  <a:lnTo>
                    <a:pt x="25317" y="4552"/>
                  </a:lnTo>
                  <a:cubicBezTo>
                    <a:pt x="23128" y="7606"/>
                    <a:pt x="21961" y="11273"/>
                    <a:pt x="21983" y="15030"/>
                  </a:cubicBezTo>
                  <a:cubicBezTo>
                    <a:pt x="21983" y="15030"/>
                    <a:pt x="21983" y="15697"/>
                    <a:pt x="21983" y="15601"/>
                  </a:cubicBezTo>
                  <a:cubicBezTo>
                    <a:pt x="24295" y="14684"/>
                    <a:pt x="26739" y="14137"/>
                    <a:pt x="29222" y="13982"/>
                  </a:cubicBezTo>
                  <a:cubicBezTo>
                    <a:pt x="29723" y="13861"/>
                    <a:pt x="30245" y="13861"/>
                    <a:pt x="30746" y="13982"/>
                  </a:cubicBezTo>
                  <a:cubicBezTo>
                    <a:pt x="30746" y="13982"/>
                    <a:pt x="32175" y="15411"/>
                    <a:pt x="32175" y="16173"/>
                  </a:cubicBezTo>
                  <a:cubicBezTo>
                    <a:pt x="32125" y="16456"/>
                    <a:pt x="32125" y="16747"/>
                    <a:pt x="32175" y="17030"/>
                  </a:cubicBezTo>
                  <a:cubicBezTo>
                    <a:pt x="32175" y="17030"/>
                    <a:pt x="32175" y="17030"/>
                    <a:pt x="32175" y="18078"/>
                  </a:cubicBezTo>
                  <a:cubicBezTo>
                    <a:pt x="29405" y="21301"/>
                    <a:pt x="26199" y="24122"/>
                    <a:pt x="22650" y="26460"/>
                  </a:cubicBezTo>
                  <a:cubicBezTo>
                    <a:pt x="22650" y="26460"/>
                    <a:pt x="16935" y="29889"/>
                    <a:pt x="14839" y="26460"/>
                  </a:cubicBezTo>
                  <a:cubicBezTo>
                    <a:pt x="13919" y="24738"/>
                    <a:pt x="13306" y="22868"/>
                    <a:pt x="13029" y="20935"/>
                  </a:cubicBezTo>
                  <a:cubicBezTo>
                    <a:pt x="13324" y="19715"/>
                    <a:pt x="13324" y="18441"/>
                    <a:pt x="13029" y="17221"/>
                  </a:cubicBezTo>
                  <a:cubicBezTo>
                    <a:pt x="13029" y="17221"/>
                    <a:pt x="13029" y="15982"/>
                    <a:pt x="11696" y="17221"/>
                  </a:cubicBezTo>
                  <a:cubicBezTo>
                    <a:pt x="10426" y="18944"/>
                    <a:pt x="8715" y="20293"/>
                    <a:pt x="6743" y="21126"/>
                  </a:cubicBezTo>
                  <a:cubicBezTo>
                    <a:pt x="5355" y="21822"/>
                    <a:pt x="3882" y="22334"/>
                    <a:pt x="2361" y="22650"/>
                  </a:cubicBezTo>
                  <a:cubicBezTo>
                    <a:pt x="1747" y="22337"/>
                    <a:pt x="1172" y="21953"/>
                    <a:pt x="647" y="21507"/>
                  </a:cubicBezTo>
                  <a:close/>
                </a:path>
              </a:pathLst>
            </a:custGeom>
            <a:grpFill/>
            <a:ln w="9525" cap="flat">
              <a:noFill/>
              <a:prstDash val="solid"/>
              <a:miter/>
            </a:ln>
          </p:spPr>
          <p:txBody>
            <a:bodyPr rtlCol="0" anchor="ctr"/>
            <a:lstStyle/>
            <a:p>
              <a:endParaRPr lang="zh-CN" altLang="en-US"/>
            </a:p>
          </p:txBody>
        </p:sp>
        <p:sp>
          <p:nvSpPr>
            <p:cNvPr id="517" name="任意多边形: 形状 516"/>
            <p:cNvSpPr/>
            <p:nvPr/>
          </p:nvSpPr>
          <p:spPr>
            <a:xfrm>
              <a:off x="1398129" y="697725"/>
              <a:ext cx="62636" cy="56343"/>
            </a:xfrm>
            <a:custGeom>
              <a:avLst/>
              <a:gdLst>
                <a:gd name="connsiteX0" fmla="*/ 25575 w 62636"/>
                <a:gd name="connsiteY0" fmla="*/ 7358 h 56343"/>
                <a:gd name="connsiteX1" fmla="*/ 26908 w 62636"/>
                <a:gd name="connsiteY1" fmla="*/ 5739 h 56343"/>
                <a:gd name="connsiteX2" fmla="*/ 32147 w 62636"/>
                <a:gd name="connsiteY2" fmla="*/ 5739 h 56343"/>
                <a:gd name="connsiteX3" fmla="*/ 47673 w 62636"/>
                <a:gd name="connsiteY3" fmla="*/ 2977 h 56343"/>
                <a:gd name="connsiteX4" fmla="*/ 50435 w 62636"/>
                <a:gd name="connsiteY4" fmla="*/ 691 h 56343"/>
                <a:gd name="connsiteX5" fmla="*/ 51483 w 62636"/>
                <a:gd name="connsiteY5" fmla="*/ 119 h 56343"/>
                <a:gd name="connsiteX6" fmla="*/ 57864 w 62636"/>
                <a:gd name="connsiteY6" fmla="*/ 119 h 56343"/>
                <a:gd name="connsiteX7" fmla="*/ 59007 w 62636"/>
                <a:gd name="connsiteY7" fmla="*/ 119 h 56343"/>
                <a:gd name="connsiteX8" fmla="*/ 60722 w 62636"/>
                <a:gd name="connsiteY8" fmla="*/ 1643 h 56343"/>
                <a:gd name="connsiteX9" fmla="*/ 62627 w 62636"/>
                <a:gd name="connsiteY9" fmla="*/ 5072 h 56343"/>
                <a:gd name="connsiteX10" fmla="*/ 62151 w 62636"/>
                <a:gd name="connsiteY10" fmla="*/ 6406 h 56343"/>
                <a:gd name="connsiteX11" fmla="*/ 57674 w 62636"/>
                <a:gd name="connsiteY11" fmla="*/ 12978 h 56343"/>
                <a:gd name="connsiteX12" fmla="*/ 54150 w 62636"/>
                <a:gd name="connsiteY12" fmla="*/ 16598 h 56343"/>
                <a:gd name="connsiteX13" fmla="*/ 43672 w 62636"/>
                <a:gd name="connsiteY13" fmla="*/ 26123 h 56343"/>
                <a:gd name="connsiteX14" fmla="*/ 34147 w 62636"/>
                <a:gd name="connsiteY14" fmla="*/ 36410 h 56343"/>
                <a:gd name="connsiteX15" fmla="*/ 34147 w 62636"/>
                <a:gd name="connsiteY15" fmla="*/ 37172 h 56343"/>
                <a:gd name="connsiteX16" fmla="*/ 34814 w 62636"/>
                <a:gd name="connsiteY16" fmla="*/ 38696 h 56343"/>
                <a:gd name="connsiteX17" fmla="*/ 36909 w 62636"/>
                <a:gd name="connsiteY17" fmla="*/ 38696 h 56343"/>
                <a:gd name="connsiteX18" fmla="*/ 44053 w 62636"/>
                <a:gd name="connsiteY18" fmla="*/ 34505 h 56343"/>
                <a:gd name="connsiteX19" fmla="*/ 48530 w 62636"/>
                <a:gd name="connsiteY19" fmla="*/ 32123 h 56343"/>
                <a:gd name="connsiteX20" fmla="*/ 60150 w 62636"/>
                <a:gd name="connsiteY20" fmla="*/ 32695 h 56343"/>
                <a:gd name="connsiteX21" fmla="*/ 62627 w 62636"/>
                <a:gd name="connsiteY21" fmla="*/ 36791 h 56343"/>
                <a:gd name="connsiteX22" fmla="*/ 59865 w 62636"/>
                <a:gd name="connsiteY22" fmla="*/ 42125 h 56343"/>
                <a:gd name="connsiteX23" fmla="*/ 53769 w 62636"/>
                <a:gd name="connsiteY23" fmla="*/ 44506 h 56343"/>
                <a:gd name="connsiteX24" fmla="*/ 44244 w 62636"/>
                <a:gd name="connsiteY24" fmla="*/ 44982 h 56343"/>
                <a:gd name="connsiteX25" fmla="*/ 25670 w 62636"/>
                <a:gd name="connsiteY25" fmla="*/ 54507 h 56343"/>
                <a:gd name="connsiteX26" fmla="*/ 21955 w 62636"/>
                <a:gd name="connsiteY26" fmla="*/ 56317 h 56343"/>
                <a:gd name="connsiteX27" fmla="*/ 333 w 62636"/>
                <a:gd name="connsiteY27" fmla="*/ 50411 h 56343"/>
                <a:gd name="connsiteX28" fmla="*/ 905 w 62636"/>
                <a:gd name="connsiteY28" fmla="*/ 48030 h 56343"/>
                <a:gd name="connsiteX29" fmla="*/ 9192 w 62636"/>
                <a:gd name="connsiteY29" fmla="*/ 46697 h 56343"/>
                <a:gd name="connsiteX30" fmla="*/ 26241 w 62636"/>
                <a:gd name="connsiteY30" fmla="*/ 41077 h 56343"/>
                <a:gd name="connsiteX31" fmla="*/ 31480 w 62636"/>
                <a:gd name="connsiteY31" fmla="*/ 34600 h 56343"/>
                <a:gd name="connsiteX32" fmla="*/ 31480 w 62636"/>
                <a:gd name="connsiteY32" fmla="*/ 32123 h 56343"/>
                <a:gd name="connsiteX33" fmla="*/ 32337 w 62636"/>
                <a:gd name="connsiteY33" fmla="*/ 31171 h 56343"/>
                <a:gd name="connsiteX34" fmla="*/ 38338 w 62636"/>
                <a:gd name="connsiteY34" fmla="*/ 21646 h 56343"/>
                <a:gd name="connsiteX35" fmla="*/ 42815 w 62636"/>
                <a:gd name="connsiteY35" fmla="*/ 12978 h 56343"/>
                <a:gd name="connsiteX36" fmla="*/ 43386 w 62636"/>
                <a:gd name="connsiteY36" fmla="*/ 10883 h 56343"/>
                <a:gd name="connsiteX37" fmla="*/ 42624 w 62636"/>
                <a:gd name="connsiteY37" fmla="*/ 10883 h 56343"/>
                <a:gd name="connsiteX38" fmla="*/ 25575 w 62636"/>
                <a:gd name="connsiteY38" fmla="*/ 7358 h 56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2636" h="56343">
                  <a:moveTo>
                    <a:pt x="25575" y="7358"/>
                  </a:moveTo>
                  <a:cubicBezTo>
                    <a:pt x="25575" y="7358"/>
                    <a:pt x="24813" y="5834"/>
                    <a:pt x="26908" y="5739"/>
                  </a:cubicBezTo>
                  <a:cubicBezTo>
                    <a:pt x="28650" y="5572"/>
                    <a:pt x="30405" y="5572"/>
                    <a:pt x="32147" y="5739"/>
                  </a:cubicBezTo>
                  <a:cubicBezTo>
                    <a:pt x="37473" y="6157"/>
                    <a:pt x="42817" y="5206"/>
                    <a:pt x="47673" y="2977"/>
                  </a:cubicBezTo>
                  <a:cubicBezTo>
                    <a:pt x="48775" y="2466"/>
                    <a:pt x="49727" y="1678"/>
                    <a:pt x="50435" y="691"/>
                  </a:cubicBezTo>
                  <a:cubicBezTo>
                    <a:pt x="50684" y="357"/>
                    <a:pt x="51067" y="148"/>
                    <a:pt x="51483" y="119"/>
                  </a:cubicBezTo>
                  <a:lnTo>
                    <a:pt x="57864" y="119"/>
                  </a:lnTo>
                  <a:cubicBezTo>
                    <a:pt x="58229" y="-40"/>
                    <a:pt x="58643" y="-40"/>
                    <a:pt x="59007" y="119"/>
                  </a:cubicBezTo>
                  <a:cubicBezTo>
                    <a:pt x="59526" y="683"/>
                    <a:pt x="60101" y="1194"/>
                    <a:pt x="60722" y="1643"/>
                  </a:cubicBezTo>
                  <a:cubicBezTo>
                    <a:pt x="61899" y="2388"/>
                    <a:pt x="62616" y="3680"/>
                    <a:pt x="62627" y="5072"/>
                  </a:cubicBezTo>
                  <a:cubicBezTo>
                    <a:pt x="62681" y="5566"/>
                    <a:pt x="62506" y="6058"/>
                    <a:pt x="62151" y="6406"/>
                  </a:cubicBezTo>
                  <a:cubicBezTo>
                    <a:pt x="60213" y="8257"/>
                    <a:pt x="58687" y="10497"/>
                    <a:pt x="57674" y="12978"/>
                  </a:cubicBezTo>
                  <a:cubicBezTo>
                    <a:pt x="56871" y="14498"/>
                    <a:pt x="55647" y="15754"/>
                    <a:pt x="54150" y="16598"/>
                  </a:cubicBezTo>
                  <a:cubicBezTo>
                    <a:pt x="50400" y="19478"/>
                    <a:pt x="46896" y="22664"/>
                    <a:pt x="43672" y="26123"/>
                  </a:cubicBezTo>
                  <a:cubicBezTo>
                    <a:pt x="43672" y="26123"/>
                    <a:pt x="38338" y="31647"/>
                    <a:pt x="34147" y="36410"/>
                  </a:cubicBezTo>
                  <a:cubicBezTo>
                    <a:pt x="34147" y="36410"/>
                    <a:pt x="34147" y="36410"/>
                    <a:pt x="34147" y="37172"/>
                  </a:cubicBezTo>
                  <a:cubicBezTo>
                    <a:pt x="34459" y="37636"/>
                    <a:pt x="34685" y="38152"/>
                    <a:pt x="34814" y="38696"/>
                  </a:cubicBezTo>
                  <a:cubicBezTo>
                    <a:pt x="34814" y="38696"/>
                    <a:pt x="34814" y="39839"/>
                    <a:pt x="36909" y="38696"/>
                  </a:cubicBezTo>
                  <a:cubicBezTo>
                    <a:pt x="39587" y="37879"/>
                    <a:pt x="42034" y="36443"/>
                    <a:pt x="44053" y="34505"/>
                  </a:cubicBezTo>
                  <a:cubicBezTo>
                    <a:pt x="45285" y="33296"/>
                    <a:pt x="46839" y="32469"/>
                    <a:pt x="48530" y="32123"/>
                  </a:cubicBezTo>
                  <a:cubicBezTo>
                    <a:pt x="52377" y="31181"/>
                    <a:pt x="56415" y="31379"/>
                    <a:pt x="60150" y="32695"/>
                  </a:cubicBezTo>
                  <a:cubicBezTo>
                    <a:pt x="61715" y="33449"/>
                    <a:pt x="62686" y="35055"/>
                    <a:pt x="62627" y="36791"/>
                  </a:cubicBezTo>
                  <a:cubicBezTo>
                    <a:pt x="62051" y="38727"/>
                    <a:pt x="61114" y="40537"/>
                    <a:pt x="59865" y="42125"/>
                  </a:cubicBezTo>
                  <a:cubicBezTo>
                    <a:pt x="58347" y="43871"/>
                    <a:pt x="56068" y="44761"/>
                    <a:pt x="53769" y="44506"/>
                  </a:cubicBezTo>
                  <a:cubicBezTo>
                    <a:pt x="50609" y="43805"/>
                    <a:pt x="47318" y="43970"/>
                    <a:pt x="44244" y="44982"/>
                  </a:cubicBezTo>
                  <a:cubicBezTo>
                    <a:pt x="37455" y="46826"/>
                    <a:pt x="31128" y="50070"/>
                    <a:pt x="25670" y="54507"/>
                  </a:cubicBezTo>
                  <a:cubicBezTo>
                    <a:pt x="24712" y="55568"/>
                    <a:pt x="23381" y="56217"/>
                    <a:pt x="21955" y="56317"/>
                  </a:cubicBezTo>
                  <a:cubicBezTo>
                    <a:pt x="21955" y="56317"/>
                    <a:pt x="6048" y="57079"/>
                    <a:pt x="333" y="50411"/>
                  </a:cubicBezTo>
                  <a:cubicBezTo>
                    <a:pt x="333" y="50411"/>
                    <a:pt x="-714" y="49173"/>
                    <a:pt x="905" y="48030"/>
                  </a:cubicBezTo>
                  <a:cubicBezTo>
                    <a:pt x="3489" y="46824"/>
                    <a:pt x="6359" y="46362"/>
                    <a:pt x="9192" y="46697"/>
                  </a:cubicBezTo>
                  <a:cubicBezTo>
                    <a:pt x="15302" y="46532"/>
                    <a:pt x="21230" y="44578"/>
                    <a:pt x="26241" y="41077"/>
                  </a:cubicBezTo>
                  <a:cubicBezTo>
                    <a:pt x="26241" y="41077"/>
                    <a:pt x="31575" y="36029"/>
                    <a:pt x="31480" y="34600"/>
                  </a:cubicBezTo>
                  <a:cubicBezTo>
                    <a:pt x="31282" y="33786"/>
                    <a:pt x="31282" y="32937"/>
                    <a:pt x="31480" y="32123"/>
                  </a:cubicBezTo>
                  <a:cubicBezTo>
                    <a:pt x="31723" y="31769"/>
                    <a:pt x="32011" y="31449"/>
                    <a:pt x="32337" y="31171"/>
                  </a:cubicBezTo>
                  <a:cubicBezTo>
                    <a:pt x="32337" y="31171"/>
                    <a:pt x="34528" y="30123"/>
                    <a:pt x="38338" y="21646"/>
                  </a:cubicBezTo>
                  <a:cubicBezTo>
                    <a:pt x="39568" y="18628"/>
                    <a:pt x="41066" y="15727"/>
                    <a:pt x="42815" y="12978"/>
                  </a:cubicBezTo>
                  <a:cubicBezTo>
                    <a:pt x="42815" y="12978"/>
                    <a:pt x="44053" y="11645"/>
                    <a:pt x="43386" y="10883"/>
                  </a:cubicBezTo>
                  <a:cubicBezTo>
                    <a:pt x="42720" y="10121"/>
                    <a:pt x="43386" y="10883"/>
                    <a:pt x="42624" y="10883"/>
                  </a:cubicBezTo>
                  <a:cubicBezTo>
                    <a:pt x="41862" y="10883"/>
                    <a:pt x="29766" y="15836"/>
                    <a:pt x="25575" y="7358"/>
                  </a:cubicBezTo>
                  <a:close/>
                </a:path>
              </a:pathLst>
            </a:custGeom>
            <a:grpFill/>
            <a:ln w="9525" cap="flat">
              <a:noFill/>
              <a:prstDash val="solid"/>
              <a:miter/>
            </a:ln>
          </p:spPr>
          <p:txBody>
            <a:bodyPr rtlCol="0" anchor="ctr"/>
            <a:lstStyle/>
            <a:p>
              <a:endParaRPr lang="zh-CN" altLang="en-US"/>
            </a:p>
          </p:txBody>
        </p:sp>
        <p:sp>
          <p:nvSpPr>
            <p:cNvPr id="518" name="任意多边形: 形状 517"/>
            <p:cNvSpPr/>
            <p:nvPr/>
          </p:nvSpPr>
          <p:spPr>
            <a:xfrm>
              <a:off x="1471424" y="700864"/>
              <a:ext cx="78363" cy="83794"/>
            </a:xfrm>
            <a:custGeom>
              <a:avLst/>
              <a:gdLst>
                <a:gd name="connsiteX0" fmla="*/ 64484 w 78363"/>
                <a:gd name="connsiteY0" fmla="*/ 218 h 83794"/>
                <a:gd name="connsiteX1" fmla="*/ 65627 w 78363"/>
                <a:gd name="connsiteY1" fmla="*/ 218 h 83794"/>
                <a:gd name="connsiteX2" fmla="*/ 67532 w 78363"/>
                <a:gd name="connsiteY2" fmla="*/ 1361 h 83794"/>
                <a:gd name="connsiteX3" fmla="*/ 68199 w 78363"/>
                <a:gd name="connsiteY3" fmla="*/ 2409 h 83794"/>
                <a:gd name="connsiteX4" fmla="*/ 68199 w 78363"/>
                <a:gd name="connsiteY4" fmla="*/ 10029 h 83794"/>
                <a:gd name="connsiteX5" fmla="*/ 67437 w 78363"/>
                <a:gd name="connsiteY5" fmla="*/ 11077 h 83794"/>
                <a:gd name="connsiteX6" fmla="*/ 63532 w 78363"/>
                <a:gd name="connsiteY6" fmla="*/ 13077 h 83794"/>
                <a:gd name="connsiteX7" fmla="*/ 62198 w 78363"/>
                <a:gd name="connsiteY7" fmla="*/ 13077 h 83794"/>
                <a:gd name="connsiteX8" fmla="*/ 61151 w 78363"/>
                <a:gd name="connsiteY8" fmla="*/ 13077 h 83794"/>
                <a:gd name="connsiteX9" fmla="*/ 59341 w 78363"/>
                <a:gd name="connsiteY9" fmla="*/ 13077 h 83794"/>
                <a:gd name="connsiteX10" fmla="*/ 40291 w 78363"/>
                <a:gd name="connsiteY10" fmla="*/ 19078 h 83794"/>
                <a:gd name="connsiteX11" fmla="*/ 31814 w 78363"/>
                <a:gd name="connsiteY11" fmla="*/ 23078 h 83794"/>
                <a:gd name="connsiteX12" fmla="*/ 31814 w 78363"/>
                <a:gd name="connsiteY12" fmla="*/ 24507 h 83794"/>
                <a:gd name="connsiteX13" fmla="*/ 34576 w 78363"/>
                <a:gd name="connsiteY13" fmla="*/ 25936 h 83794"/>
                <a:gd name="connsiteX14" fmla="*/ 37433 w 78363"/>
                <a:gd name="connsiteY14" fmla="*/ 25174 h 83794"/>
                <a:gd name="connsiteX15" fmla="*/ 41720 w 78363"/>
                <a:gd name="connsiteY15" fmla="*/ 22697 h 83794"/>
                <a:gd name="connsiteX16" fmla="*/ 49149 w 78363"/>
                <a:gd name="connsiteY16" fmla="*/ 19459 h 83794"/>
                <a:gd name="connsiteX17" fmla="*/ 51721 w 78363"/>
                <a:gd name="connsiteY17" fmla="*/ 20602 h 83794"/>
                <a:gd name="connsiteX18" fmla="*/ 51721 w 78363"/>
                <a:gd name="connsiteY18" fmla="*/ 21078 h 83794"/>
                <a:gd name="connsiteX19" fmla="*/ 51721 w 78363"/>
                <a:gd name="connsiteY19" fmla="*/ 21935 h 83794"/>
                <a:gd name="connsiteX20" fmla="*/ 52292 w 78363"/>
                <a:gd name="connsiteY20" fmla="*/ 25460 h 83794"/>
                <a:gd name="connsiteX21" fmla="*/ 52292 w 78363"/>
                <a:gd name="connsiteY21" fmla="*/ 26698 h 83794"/>
                <a:gd name="connsiteX22" fmla="*/ 41339 w 78363"/>
                <a:gd name="connsiteY22" fmla="*/ 32984 h 83794"/>
                <a:gd name="connsiteX23" fmla="*/ 36957 w 78363"/>
                <a:gd name="connsiteY23" fmla="*/ 36128 h 83794"/>
                <a:gd name="connsiteX24" fmla="*/ 35624 w 78363"/>
                <a:gd name="connsiteY24" fmla="*/ 39938 h 83794"/>
                <a:gd name="connsiteX25" fmla="*/ 34671 w 78363"/>
                <a:gd name="connsiteY25" fmla="*/ 41366 h 83794"/>
                <a:gd name="connsiteX26" fmla="*/ 33719 w 78363"/>
                <a:gd name="connsiteY26" fmla="*/ 45557 h 83794"/>
                <a:gd name="connsiteX27" fmla="*/ 35243 w 78363"/>
                <a:gd name="connsiteY27" fmla="*/ 47462 h 83794"/>
                <a:gd name="connsiteX28" fmla="*/ 36195 w 78363"/>
                <a:gd name="connsiteY28" fmla="*/ 47462 h 83794"/>
                <a:gd name="connsiteX29" fmla="*/ 42101 w 78363"/>
                <a:gd name="connsiteY29" fmla="*/ 44986 h 83794"/>
                <a:gd name="connsiteX30" fmla="*/ 47816 w 78363"/>
                <a:gd name="connsiteY30" fmla="*/ 41652 h 83794"/>
                <a:gd name="connsiteX31" fmla="*/ 53721 w 78363"/>
                <a:gd name="connsiteY31" fmla="*/ 37366 h 83794"/>
                <a:gd name="connsiteX32" fmla="*/ 56388 w 78363"/>
                <a:gd name="connsiteY32" fmla="*/ 38699 h 83794"/>
                <a:gd name="connsiteX33" fmla="*/ 56388 w 78363"/>
                <a:gd name="connsiteY33" fmla="*/ 41843 h 83794"/>
                <a:gd name="connsiteX34" fmla="*/ 58865 w 78363"/>
                <a:gd name="connsiteY34" fmla="*/ 42795 h 83794"/>
                <a:gd name="connsiteX35" fmla="*/ 76581 w 78363"/>
                <a:gd name="connsiteY35" fmla="*/ 41366 h 83794"/>
                <a:gd name="connsiteX36" fmla="*/ 77819 w 78363"/>
                <a:gd name="connsiteY36" fmla="*/ 42319 h 83794"/>
                <a:gd name="connsiteX37" fmla="*/ 77819 w 78363"/>
                <a:gd name="connsiteY37" fmla="*/ 44891 h 83794"/>
                <a:gd name="connsiteX38" fmla="*/ 77819 w 78363"/>
                <a:gd name="connsiteY38" fmla="*/ 50510 h 83794"/>
                <a:gd name="connsiteX39" fmla="*/ 77248 w 78363"/>
                <a:gd name="connsiteY39" fmla="*/ 50987 h 83794"/>
                <a:gd name="connsiteX40" fmla="*/ 73724 w 78363"/>
                <a:gd name="connsiteY40" fmla="*/ 53749 h 83794"/>
                <a:gd name="connsiteX41" fmla="*/ 73724 w 78363"/>
                <a:gd name="connsiteY41" fmla="*/ 55368 h 83794"/>
                <a:gd name="connsiteX42" fmla="*/ 74867 w 78363"/>
                <a:gd name="connsiteY42" fmla="*/ 62321 h 83794"/>
                <a:gd name="connsiteX43" fmla="*/ 74295 w 78363"/>
                <a:gd name="connsiteY43" fmla="*/ 63274 h 83794"/>
                <a:gd name="connsiteX44" fmla="*/ 67151 w 78363"/>
                <a:gd name="connsiteY44" fmla="*/ 67751 h 83794"/>
                <a:gd name="connsiteX45" fmla="*/ 58484 w 78363"/>
                <a:gd name="connsiteY45" fmla="*/ 72513 h 83794"/>
                <a:gd name="connsiteX46" fmla="*/ 58484 w 78363"/>
                <a:gd name="connsiteY46" fmla="*/ 73180 h 83794"/>
                <a:gd name="connsiteX47" fmla="*/ 60770 w 78363"/>
                <a:gd name="connsiteY47" fmla="*/ 75561 h 83794"/>
                <a:gd name="connsiteX48" fmla="*/ 69437 w 78363"/>
                <a:gd name="connsiteY48" fmla="*/ 76609 h 83794"/>
                <a:gd name="connsiteX49" fmla="*/ 74581 w 78363"/>
                <a:gd name="connsiteY49" fmla="*/ 77752 h 83794"/>
                <a:gd name="connsiteX50" fmla="*/ 77248 w 78363"/>
                <a:gd name="connsiteY50" fmla="*/ 79181 h 83794"/>
                <a:gd name="connsiteX51" fmla="*/ 77248 w 78363"/>
                <a:gd name="connsiteY51" fmla="*/ 79752 h 83794"/>
                <a:gd name="connsiteX52" fmla="*/ 77248 w 78363"/>
                <a:gd name="connsiteY52" fmla="*/ 82419 h 83794"/>
                <a:gd name="connsiteX53" fmla="*/ 77248 w 78363"/>
                <a:gd name="connsiteY53" fmla="*/ 82419 h 83794"/>
                <a:gd name="connsiteX54" fmla="*/ 76295 w 78363"/>
                <a:gd name="connsiteY54" fmla="*/ 83372 h 83794"/>
                <a:gd name="connsiteX55" fmla="*/ 76295 w 78363"/>
                <a:gd name="connsiteY55" fmla="*/ 83372 h 83794"/>
                <a:gd name="connsiteX56" fmla="*/ 74771 w 78363"/>
                <a:gd name="connsiteY56" fmla="*/ 83372 h 83794"/>
                <a:gd name="connsiteX57" fmla="*/ 53530 w 78363"/>
                <a:gd name="connsiteY57" fmla="*/ 79466 h 83794"/>
                <a:gd name="connsiteX58" fmla="*/ 49816 w 78363"/>
                <a:gd name="connsiteY58" fmla="*/ 76037 h 83794"/>
                <a:gd name="connsiteX59" fmla="*/ 49149 w 78363"/>
                <a:gd name="connsiteY59" fmla="*/ 72608 h 83794"/>
                <a:gd name="connsiteX60" fmla="*/ 49149 w 78363"/>
                <a:gd name="connsiteY60" fmla="*/ 70894 h 83794"/>
                <a:gd name="connsiteX61" fmla="*/ 49816 w 78363"/>
                <a:gd name="connsiteY61" fmla="*/ 70132 h 83794"/>
                <a:gd name="connsiteX62" fmla="*/ 55150 w 78363"/>
                <a:gd name="connsiteY62" fmla="*/ 67084 h 83794"/>
                <a:gd name="connsiteX63" fmla="*/ 56960 w 78363"/>
                <a:gd name="connsiteY63" fmla="*/ 63750 h 83794"/>
                <a:gd name="connsiteX64" fmla="*/ 58769 w 78363"/>
                <a:gd name="connsiteY64" fmla="*/ 62226 h 83794"/>
                <a:gd name="connsiteX65" fmla="*/ 61817 w 78363"/>
                <a:gd name="connsiteY65" fmla="*/ 60702 h 83794"/>
                <a:gd name="connsiteX66" fmla="*/ 61817 w 78363"/>
                <a:gd name="connsiteY66" fmla="*/ 59654 h 83794"/>
                <a:gd name="connsiteX67" fmla="*/ 61817 w 78363"/>
                <a:gd name="connsiteY67" fmla="*/ 55178 h 83794"/>
                <a:gd name="connsiteX68" fmla="*/ 62579 w 78363"/>
                <a:gd name="connsiteY68" fmla="*/ 55178 h 83794"/>
                <a:gd name="connsiteX69" fmla="*/ 70199 w 78363"/>
                <a:gd name="connsiteY69" fmla="*/ 48415 h 83794"/>
                <a:gd name="connsiteX70" fmla="*/ 70199 w 78363"/>
                <a:gd name="connsiteY70" fmla="*/ 46605 h 83794"/>
                <a:gd name="connsiteX71" fmla="*/ 69628 w 78363"/>
                <a:gd name="connsiteY71" fmla="*/ 46605 h 83794"/>
                <a:gd name="connsiteX72" fmla="*/ 63722 w 78363"/>
                <a:gd name="connsiteY72" fmla="*/ 48510 h 83794"/>
                <a:gd name="connsiteX73" fmla="*/ 57341 w 78363"/>
                <a:gd name="connsiteY73" fmla="*/ 48510 h 83794"/>
                <a:gd name="connsiteX74" fmla="*/ 55340 w 78363"/>
                <a:gd name="connsiteY74" fmla="*/ 46415 h 83794"/>
                <a:gd name="connsiteX75" fmla="*/ 53626 w 78363"/>
                <a:gd name="connsiteY75" fmla="*/ 45367 h 83794"/>
                <a:gd name="connsiteX76" fmla="*/ 50673 w 78363"/>
                <a:gd name="connsiteY76" fmla="*/ 44700 h 83794"/>
                <a:gd name="connsiteX77" fmla="*/ 49911 w 78363"/>
                <a:gd name="connsiteY77" fmla="*/ 44700 h 83794"/>
                <a:gd name="connsiteX78" fmla="*/ 30861 w 78363"/>
                <a:gd name="connsiteY78" fmla="*/ 55654 h 83794"/>
                <a:gd name="connsiteX79" fmla="*/ 30290 w 78363"/>
                <a:gd name="connsiteY79" fmla="*/ 56225 h 83794"/>
                <a:gd name="connsiteX80" fmla="*/ 27908 w 78363"/>
                <a:gd name="connsiteY80" fmla="*/ 62988 h 83794"/>
                <a:gd name="connsiteX81" fmla="*/ 27242 w 78363"/>
                <a:gd name="connsiteY81" fmla="*/ 63655 h 83794"/>
                <a:gd name="connsiteX82" fmla="*/ 25146 w 78363"/>
                <a:gd name="connsiteY82" fmla="*/ 65084 h 83794"/>
                <a:gd name="connsiteX83" fmla="*/ 20765 w 78363"/>
                <a:gd name="connsiteY83" fmla="*/ 66036 h 83794"/>
                <a:gd name="connsiteX84" fmla="*/ 20098 w 78363"/>
                <a:gd name="connsiteY84" fmla="*/ 65369 h 83794"/>
                <a:gd name="connsiteX85" fmla="*/ 17812 w 78363"/>
                <a:gd name="connsiteY85" fmla="*/ 62988 h 83794"/>
                <a:gd name="connsiteX86" fmla="*/ 9811 w 78363"/>
                <a:gd name="connsiteY86" fmla="*/ 64703 h 83794"/>
                <a:gd name="connsiteX87" fmla="*/ 5144 w 78363"/>
                <a:gd name="connsiteY87" fmla="*/ 67465 h 83794"/>
                <a:gd name="connsiteX88" fmla="*/ 2191 w 78363"/>
                <a:gd name="connsiteY88" fmla="*/ 66512 h 83794"/>
                <a:gd name="connsiteX89" fmla="*/ 0 w 78363"/>
                <a:gd name="connsiteY89" fmla="*/ 62036 h 83794"/>
                <a:gd name="connsiteX90" fmla="*/ 857 w 78363"/>
                <a:gd name="connsiteY90" fmla="*/ 59273 h 83794"/>
                <a:gd name="connsiteX91" fmla="*/ 15240 w 78363"/>
                <a:gd name="connsiteY91" fmla="*/ 51368 h 83794"/>
                <a:gd name="connsiteX92" fmla="*/ 24765 w 78363"/>
                <a:gd name="connsiteY92" fmla="*/ 48796 h 83794"/>
                <a:gd name="connsiteX93" fmla="*/ 25908 w 78363"/>
                <a:gd name="connsiteY93" fmla="*/ 48034 h 83794"/>
                <a:gd name="connsiteX94" fmla="*/ 30956 w 78363"/>
                <a:gd name="connsiteY94" fmla="*/ 36509 h 83794"/>
                <a:gd name="connsiteX95" fmla="*/ 30956 w 78363"/>
                <a:gd name="connsiteY95" fmla="*/ 35651 h 83794"/>
                <a:gd name="connsiteX96" fmla="*/ 30194 w 78363"/>
                <a:gd name="connsiteY96" fmla="*/ 34032 h 83794"/>
                <a:gd name="connsiteX97" fmla="*/ 29528 w 78363"/>
                <a:gd name="connsiteY97" fmla="*/ 34032 h 83794"/>
                <a:gd name="connsiteX98" fmla="*/ 20955 w 78363"/>
                <a:gd name="connsiteY98" fmla="*/ 34032 h 83794"/>
                <a:gd name="connsiteX99" fmla="*/ 16955 w 78363"/>
                <a:gd name="connsiteY99" fmla="*/ 32889 h 83794"/>
                <a:gd name="connsiteX100" fmla="*/ 16097 w 78363"/>
                <a:gd name="connsiteY100" fmla="*/ 32032 h 83794"/>
                <a:gd name="connsiteX101" fmla="*/ 15526 w 78363"/>
                <a:gd name="connsiteY101" fmla="*/ 30317 h 83794"/>
                <a:gd name="connsiteX102" fmla="*/ 15526 w 78363"/>
                <a:gd name="connsiteY102" fmla="*/ 27174 h 83794"/>
                <a:gd name="connsiteX103" fmla="*/ 16478 w 78363"/>
                <a:gd name="connsiteY103" fmla="*/ 26412 h 83794"/>
                <a:gd name="connsiteX104" fmla="*/ 27146 w 78363"/>
                <a:gd name="connsiteY104" fmla="*/ 19745 h 83794"/>
                <a:gd name="connsiteX105" fmla="*/ 42196 w 78363"/>
                <a:gd name="connsiteY105" fmla="*/ 11934 h 83794"/>
                <a:gd name="connsiteX106" fmla="*/ 64484 w 78363"/>
                <a:gd name="connsiteY106" fmla="*/ 218 h 8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78363" h="83794">
                  <a:moveTo>
                    <a:pt x="64484" y="218"/>
                  </a:moveTo>
                  <a:cubicBezTo>
                    <a:pt x="64810" y="-73"/>
                    <a:pt x="65302" y="-73"/>
                    <a:pt x="65627" y="218"/>
                  </a:cubicBezTo>
                  <a:lnTo>
                    <a:pt x="67532" y="1361"/>
                  </a:lnTo>
                  <a:cubicBezTo>
                    <a:pt x="67914" y="1579"/>
                    <a:pt x="68163" y="1971"/>
                    <a:pt x="68199" y="2409"/>
                  </a:cubicBezTo>
                  <a:cubicBezTo>
                    <a:pt x="68617" y="4932"/>
                    <a:pt x="68617" y="7506"/>
                    <a:pt x="68199" y="10029"/>
                  </a:cubicBezTo>
                  <a:cubicBezTo>
                    <a:pt x="68199" y="10029"/>
                    <a:pt x="68199" y="10886"/>
                    <a:pt x="67437" y="11077"/>
                  </a:cubicBezTo>
                  <a:cubicBezTo>
                    <a:pt x="66046" y="11552"/>
                    <a:pt x="64730" y="12225"/>
                    <a:pt x="63532" y="13077"/>
                  </a:cubicBezTo>
                  <a:cubicBezTo>
                    <a:pt x="63111" y="13282"/>
                    <a:pt x="62619" y="13282"/>
                    <a:pt x="62198" y="13077"/>
                  </a:cubicBezTo>
                  <a:lnTo>
                    <a:pt x="61151" y="13077"/>
                  </a:lnTo>
                  <a:cubicBezTo>
                    <a:pt x="60563" y="12881"/>
                    <a:pt x="59928" y="12881"/>
                    <a:pt x="59341" y="13077"/>
                  </a:cubicBezTo>
                  <a:cubicBezTo>
                    <a:pt x="53289" y="15923"/>
                    <a:pt x="46881" y="17942"/>
                    <a:pt x="40291" y="19078"/>
                  </a:cubicBezTo>
                  <a:cubicBezTo>
                    <a:pt x="40291" y="19078"/>
                    <a:pt x="33719" y="20316"/>
                    <a:pt x="31814" y="23078"/>
                  </a:cubicBezTo>
                  <a:cubicBezTo>
                    <a:pt x="31479" y="23496"/>
                    <a:pt x="31479" y="24089"/>
                    <a:pt x="31814" y="24507"/>
                  </a:cubicBezTo>
                  <a:cubicBezTo>
                    <a:pt x="31814" y="24507"/>
                    <a:pt x="33528" y="26222"/>
                    <a:pt x="34576" y="25936"/>
                  </a:cubicBezTo>
                  <a:lnTo>
                    <a:pt x="37433" y="25174"/>
                  </a:lnTo>
                  <a:cubicBezTo>
                    <a:pt x="39124" y="24920"/>
                    <a:pt x="40655" y="24035"/>
                    <a:pt x="41720" y="22697"/>
                  </a:cubicBezTo>
                  <a:cubicBezTo>
                    <a:pt x="43707" y="20731"/>
                    <a:pt x="46356" y="19577"/>
                    <a:pt x="49149" y="19459"/>
                  </a:cubicBezTo>
                  <a:cubicBezTo>
                    <a:pt x="50104" y="19566"/>
                    <a:pt x="51002" y="19965"/>
                    <a:pt x="51721" y="20602"/>
                  </a:cubicBezTo>
                  <a:lnTo>
                    <a:pt x="51721" y="21078"/>
                  </a:lnTo>
                  <a:cubicBezTo>
                    <a:pt x="51832" y="21353"/>
                    <a:pt x="51832" y="21660"/>
                    <a:pt x="51721" y="21935"/>
                  </a:cubicBezTo>
                  <a:cubicBezTo>
                    <a:pt x="51687" y="23136"/>
                    <a:pt x="51881" y="24331"/>
                    <a:pt x="52292" y="25460"/>
                  </a:cubicBezTo>
                  <a:cubicBezTo>
                    <a:pt x="52535" y="25837"/>
                    <a:pt x="52535" y="26321"/>
                    <a:pt x="52292" y="26698"/>
                  </a:cubicBezTo>
                  <a:cubicBezTo>
                    <a:pt x="49543" y="30075"/>
                    <a:pt x="45641" y="32314"/>
                    <a:pt x="41339" y="32984"/>
                  </a:cubicBezTo>
                  <a:cubicBezTo>
                    <a:pt x="41339" y="32984"/>
                    <a:pt x="37719" y="33937"/>
                    <a:pt x="36957" y="36128"/>
                  </a:cubicBezTo>
                  <a:lnTo>
                    <a:pt x="35624" y="39938"/>
                  </a:lnTo>
                  <a:cubicBezTo>
                    <a:pt x="35495" y="40516"/>
                    <a:pt x="35155" y="41025"/>
                    <a:pt x="34671" y="41366"/>
                  </a:cubicBezTo>
                  <a:cubicBezTo>
                    <a:pt x="33691" y="42525"/>
                    <a:pt x="33336" y="44089"/>
                    <a:pt x="33719" y="45557"/>
                  </a:cubicBezTo>
                  <a:cubicBezTo>
                    <a:pt x="33903" y="46394"/>
                    <a:pt x="34467" y="47098"/>
                    <a:pt x="35243" y="47462"/>
                  </a:cubicBezTo>
                  <a:cubicBezTo>
                    <a:pt x="35545" y="47601"/>
                    <a:pt x="35893" y="47601"/>
                    <a:pt x="36195" y="47462"/>
                  </a:cubicBezTo>
                  <a:cubicBezTo>
                    <a:pt x="37975" y="46245"/>
                    <a:pt x="39985" y="45402"/>
                    <a:pt x="42101" y="44986"/>
                  </a:cubicBezTo>
                  <a:cubicBezTo>
                    <a:pt x="44267" y="44400"/>
                    <a:pt x="46240" y="43250"/>
                    <a:pt x="47816" y="41652"/>
                  </a:cubicBezTo>
                  <a:cubicBezTo>
                    <a:pt x="47816" y="41652"/>
                    <a:pt x="50483" y="37175"/>
                    <a:pt x="53721" y="37366"/>
                  </a:cubicBezTo>
                  <a:cubicBezTo>
                    <a:pt x="53721" y="37366"/>
                    <a:pt x="56483" y="37366"/>
                    <a:pt x="56388" y="38699"/>
                  </a:cubicBezTo>
                  <a:cubicBezTo>
                    <a:pt x="56084" y="39725"/>
                    <a:pt x="56084" y="40817"/>
                    <a:pt x="56388" y="41843"/>
                  </a:cubicBezTo>
                  <a:cubicBezTo>
                    <a:pt x="56944" y="42633"/>
                    <a:pt x="57922" y="43009"/>
                    <a:pt x="58865" y="42795"/>
                  </a:cubicBezTo>
                  <a:cubicBezTo>
                    <a:pt x="64507" y="40614"/>
                    <a:pt x="70662" y="40117"/>
                    <a:pt x="76581" y="41366"/>
                  </a:cubicBezTo>
                  <a:cubicBezTo>
                    <a:pt x="76581" y="41366"/>
                    <a:pt x="77915" y="41366"/>
                    <a:pt x="77819" y="42319"/>
                  </a:cubicBezTo>
                  <a:cubicBezTo>
                    <a:pt x="77650" y="43168"/>
                    <a:pt x="77650" y="44042"/>
                    <a:pt x="77819" y="44891"/>
                  </a:cubicBezTo>
                  <a:cubicBezTo>
                    <a:pt x="78545" y="46693"/>
                    <a:pt x="78545" y="48707"/>
                    <a:pt x="77819" y="50510"/>
                  </a:cubicBezTo>
                  <a:cubicBezTo>
                    <a:pt x="77743" y="50770"/>
                    <a:pt x="77517" y="50959"/>
                    <a:pt x="77248" y="50987"/>
                  </a:cubicBezTo>
                  <a:cubicBezTo>
                    <a:pt x="75700" y="51293"/>
                    <a:pt x="74391" y="52319"/>
                    <a:pt x="73724" y="53749"/>
                  </a:cubicBezTo>
                  <a:cubicBezTo>
                    <a:pt x="73724" y="53749"/>
                    <a:pt x="72962" y="54987"/>
                    <a:pt x="73724" y="55368"/>
                  </a:cubicBezTo>
                  <a:cubicBezTo>
                    <a:pt x="75188" y="57372"/>
                    <a:pt x="75612" y="59954"/>
                    <a:pt x="74867" y="62321"/>
                  </a:cubicBezTo>
                  <a:cubicBezTo>
                    <a:pt x="74867" y="62321"/>
                    <a:pt x="74867" y="63083"/>
                    <a:pt x="74295" y="63274"/>
                  </a:cubicBezTo>
                  <a:cubicBezTo>
                    <a:pt x="71780" y="64541"/>
                    <a:pt x="69389" y="66040"/>
                    <a:pt x="67151" y="67751"/>
                  </a:cubicBezTo>
                  <a:cubicBezTo>
                    <a:pt x="64373" y="69532"/>
                    <a:pt x="61477" y="71123"/>
                    <a:pt x="58484" y="72513"/>
                  </a:cubicBezTo>
                  <a:cubicBezTo>
                    <a:pt x="58484" y="72513"/>
                    <a:pt x="58484" y="72513"/>
                    <a:pt x="58484" y="73180"/>
                  </a:cubicBezTo>
                  <a:cubicBezTo>
                    <a:pt x="58689" y="74365"/>
                    <a:pt x="59594" y="75307"/>
                    <a:pt x="60770" y="75561"/>
                  </a:cubicBezTo>
                  <a:cubicBezTo>
                    <a:pt x="63618" y="76192"/>
                    <a:pt x="66521" y="76543"/>
                    <a:pt x="69437" y="76609"/>
                  </a:cubicBezTo>
                  <a:cubicBezTo>
                    <a:pt x="71207" y="76676"/>
                    <a:pt x="72949" y="77063"/>
                    <a:pt x="74581" y="77752"/>
                  </a:cubicBezTo>
                  <a:lnTo>
                    <a:pt x="77248" y="79181"/>
                  </a:lnTo>
                  <a:cubicBezTo>
                    <a:pt x="77248" y="79181"/>
                    <a:pt x="77248" y="79181"/>
                    <a:pt x="77248" y="79752"/>
                  </a:cubicBezTo>
                  <a:cubicBezTo>
                    <a:pt x="77361" y="80637"/>
                    <a:pt x="77361" y="81534"/>
                    <a:pt x="77248" y="82419"/>
                  </a:cubicBezTo>
                  <a:cubicBezTo>
                    <a:pt x="77248" y="82419"/>
                    <a:pt x="77248" y="82419"/>
                    <a:pt x="77248" y="82419"/>
                  </a:cubicBezTo>
                  <a:cubicBezTo>
                    <a:pt x="77248" y="82419"/>
                    <a:pt x="76581" y="82419"/>
                    <a:pt x="76295" y="83372"/>
                  </a:cubicBezTo>
                  <a:cubicBezTo>
                    <a:pt x="76010" y="84324"/>
                    <a:pt x="76295" y="83372"/>
                    <a:pt x="76295" y="83372"/>
                  </a:cubicBezTo>
                  <a:lnTo>
                    <a:pt x="74771" y="83372"/>
                  </a:lnTo>
                  <a:cubicBezTo>
                    <a:pt x="67528" y="83216"/>
                    <a:pt x="60356" y="81897"/>
                    <a:pt x="53530" y="79466"/>
                  </a:cubicBezTo>
                  <a:cubicBezTo>
                    <a:pt x="52088" y="78567"/>
                    <a:pt x="50827" y="77404"/>
                    <a:pt x="49816" y="76037"/>
                  </a:cubicBezTo>
                  <a:cubicBezTo>
                    <a:pt x="49117" y="75041"/>
                    <a:pt x="48874" y="73794"/>
                    <a:pt x="49149" y="72608"/>
                  </a:cubicBezTo>
                  <a:lnTo>
                    <a:pt x="49149" y="70894"/>
                  </a:lnTo>
                  <a:cubicBezTo>
                    <a:pt x="49149" y="70894"/>
                    <a:pt x="49149" y="70418"/>
                    <a:pt x="49816" y="70132"/>
                  </a:cubicBezTo>
                  <a:cubicBezTo>
                    <a:pt x="51695" y="69304"/>
                    <a:pt x="53483" y="68282"/>
                    <a:pt x="55150" y="67084"/>
                  </a:cubicBezTo>
                  <a:cubicBezTo>
                    <a:pt x="56012" y="66134"/>
                    <a:pt x="56632" y="64990"/>
                    <a:pt x="56960" y="63750"/>
                  </a:cubicBezTo>
                  <a:cubicBezTo>
                    <a:pt x="56960" y="63750"/>
                    <a:pt x="56960" y="62893"/>
                    <a:pt x="58769" y="62226"/>
                  </a:cubicBezTo>
                  <a:cubicBezTo>
                    <a:pt x="59847" y="61851"/>
                    <a:pt x="60871" y="61339"/>
                    <a:pt x="61817" y="60702"/>
                  </a:cubicBezTo>
                  <a:cubicBezTo>
                    <a:pt x="61817" y="60702"/>
                    <a:pt x="61817" y="60702"/>
                    <a:pt x="61817" y="59654"/>
                  </a:cubicBezTo>
                  <a:cubicBezTo>
                    <a:pt x="61817" y="58607"/>
                    <a:pt x="59912" y="58130"/>
                    <a:pt x="61817" y="55178"/>
                  </a:cubicBezTo>
                  <a:cubicBezTo>
                    <a:pt x="62057" y="55058"/>
                    <a:pt x="62339" y="55058"/>
                    <a:pt x="62579" y="55178"/>
                  </a:cubicBezTo>
                  <a:cubicBezTo>
                    <a:pt x="62579" y="55178"/>
                    <a:pt x="67151" y="55178"/>
                    <a:pt x="70199" y="48415"/>
                  </a:cubicBezTo>
                  <a:cubicBezTo>
                    <a:pt x="70523" y="47855"/>
                    <a:pt x="70523" y="47165"/>
                    <a:pt x="70199" y="46605"/>
                  </a:cubicBezTo>
                  <a:cubicBezTo>
                    <a:pt x="70023" y="46503"/>
                    <a:pt x="69805" y="46503"/>
                    <a:pt x="69628" y="46605"/>
                  </a:cubicBezTo>
                  <a:cubicBezTo>
                    <a:pt x="67607" y="47065"/>
                    <a:pt x="65631" y="47702"/>
                    <a:pt x="63722" y="48510"/>
                  </a:cubicBezTo>
                  <a:cubicBezTo>
                    <a:pt x="61676" y="49341"/>
                    <a:pt x="59387" y="49341"/>
                    <a:pt x="57341" y="48510"/>
                  </a:cubicBezTo>
                  <a:cubicBezTo>
                    <a:pt x="56483" y="48022"/>
                    <a:pt x="55788" y="47293"/>
                    <a:pt x="55340" y="46415"/>
                  </a:cubicBezTo>
                  <a:cubicBezTo>
                    <a:pt x="55340" y="46415"/>
                    <a:pt x="55340" y="45557"/>
                    <a:pt x="53626" y="45367"/>
                  </a:cubicBezTo>
                  <a:cubicBezTo>
                    <a:pt x="52621" y="45250"/>
                    <a:pt x="51631" y="45026"/>
                    <a:pt x="50673" y="44700"/>
                  </a:cubicBezTo>
                  <a:cubicBezTo>
                    <a:pt x="50444" y="44541"/>
                    <a:pt x="50140" y="44541"/>
                    <a:pt x="49911" y="44700"/>
                  </a:cubicBezTo>
                  <a:cubicBezTo>
                    <a:pt x="44252" y="49440"/>
                    <a:pt x="37804" y="53147"/>
                    <a:pt x="30861" y="55654"/>
                  </a:cubicBezTo>
                  <a:cubicBezTo>
                    <a:pt x="30545" y="55654"/>
                    <a:pt x="30290" y="55910"/>
                    <a:pt x="30290" y="56225"/>
                  </a:cubicBezTo>
                  <a:cubicBezTo>
                    <a:pt x="30290" y="56225"/>
                    <a:pt x="28861" y="60797"/>
                    <a:pt x="27908" y="62988"/>
                  </a:cubicBezTo>
                  <a:cubicBezTo>
                    <a:pt x="27775" y="63284"/>
                    <a:pt x="27538" y="63521"/>
                    <a:pt x="27242" y="63655"/>
                  </a:cubicBezTo>
                  <a:cubicBezTo>
                    <a:pt x="26454" y="63986"/>
                    <a:pt x="25742" y="64472"/>
                    <a:pt x="25146" y="65084"/>
                  </a:cubicBezTo>
                  <a:cubicBezTo>
                    <a:pt x="24031" y="66291"/>
                    <a:pt x="22280" y="66672"/>
                    <a:pt x="20765" y="66036"/>
                  </a:cubicBezTo>
                  <a:cubicBezTo>
                    <a:pt x="20429" y="65967"/>
                    <a:pt x="20167" y="65705"/>
                    <a:pt x="20098" y="65369"/>
                  </a:cubicBezTo>
                  <a:cubicBezTo>
                    <a:pt x="20098" y="65369"/>
                    <a:pt x="20098" y="63750"/>
                    <a:pt x="17812" y="62988"/>
                  </a:cubicBezTo>
                  <a:cubicBezTo>
                    <a:pt x="15030" y="62091"/>
                    <a:pt x="11981" y="62745"/>
                    <a:pt x="9811" y="64703"/>
                  </a:cubicBezTo>
                  <a:cubicBezTo>
                    <a:pt x="8435" y="65898"/>
                    <a:pt x="6854" y="66834"/>
                    <a:pt x="5144" y="67465"/>
                  </a:cubicBezTo>
                  <a:cubicBezTo>
                    <a:pt x="4060" y="67689"/>
                    <a:pt x="2939" y="67327"/>
                    <a:pt x="2191" y="66512"/>
                  </a:cubicBezTo>
                  <a:cubicBezTo>
                    <a:pt x="1126" y="65208"/>
                    <a:pt x="377" y="63676"/>
                    <a:pt x="0" y="62036"/>
                  </a:cubicBezTo>
                  <a:cubicBezTo>
                    <a:pt x="0" y="62036"/>
                    <a:pt x="0" y="61083"/>
                    <a:pt x="857" y="59273"/>
                  </a:cubicBezTo>
                  <a:cubicBezTo>
                    <a:pt x="857" y="59273"/>
                    <a:pt x="3620" y="53558"/>
                    <a:pt x="15240" y="51368"/>
                  </a:cubicBezTo>
                  <a:cubicBezTo>
                    <a:pt x="18478" y="50765"/>
                    <a:pt x="21664" y="49905"/>
                    <a:pt x="24765" y="48796"/>
                  </a:cubicBezTo>
                  <a:cubicBezTo>
                    <a:pt x="25210" y="48655"/>
                    <a:pt x="25607" y="48390"/>
                    <a:pt x="25908" y="48034"/>
                  </a:cubicBezTo>
                  <a:cubicBezTo>
                    <a:pt x="25908" y="48034"/>
                    <a:pt x="29623" y="38985"/>
                    <a:pt x="30956" y="36509"/>
                  </a:cubicBezTo>
                  <a:cubicBezTo>
                    <a:pt x="30956" y="36509"/>
                    <a:pt x="30956" y="35937"/>
                    <a:pt x="30956" y="35651"/>
                  </a:cubicBezTo>
                  <a:cubicBezTo>
                    <a:pt x="30956" y="35366"/>
                    <a:pt x="30956" y="34508"/>
                    <a:pt x="30194" y="34032"/>
                  </a:cubicBezTo>
                  <a:cubicBezTo>
                    <a:pt x="29432" y="33556"/>
                    <a:pt x="30194" y="33556"/>
                    <a:pt x="29528" y="34032"/>
                  </a:cubicBezTo>
                  <a:cubicBezTo>
                    <a:pt x="26696" y="34582"/>
                    <a:pt x="23786" y="34582"/>
                    <a:pt x="20955" y="34032"/>
                  </a:cubicBezTo>
                  <a:cubicBezTo>
                    <a:pt x="19597" y="33741"/>
                    <a:pt x="18261" y="33360"/>
                    <a:pt x="16955" y="32889"/>
                  </a:cubicBezTo>
                  <a:cubicBezTo>
                    <a:pt x="16955" y="32889"/>
                    <a:pt x="16002" y="32889"/>
                    <a:pt x="16097" y="32032"/>
                  </a:cubicBezTo>
                  <a:cubicBezTo>
                    <a:pt x="16112" y="31411"/>
                    <a:pt x="15910" y="30805"/>
                    <a:pt x="15526" y="30317"/>
                  </a:cubicBezTo>
                  <a:cubicBezTo>
                    <a:pt x="15001" y="29335"/>
                    <a:pt x="15001" y="28156"/>
                    <a:pt x="15526" y="27174"/>
                  </a:cubicBezTo>
                  <a:cubicBezTo>
                    <a:pt x="15732" y="26806"/>
                    <a:pt x="16074" y="26532"/>
                    <a:pt x="16478" y="26412"/>
                  </a:cubicBezTo>
                  <a:cubicBezTo>
                    <a:pt x="20318" y="24679"/>
                    <a:pt x="23906" y="22436"/>
                    <a:pt x="27146" y="19745"/>
                  </a:cubicBezTo>
                  <a:cubicBezTo>
                    <a:pt x="31452" y="15955"/>
                    <a:pt x="36618" y="13274"/>
                    <a:pt x="42196" y="11934"/>
                  </a:cubicBezTo>
                  <a:cubicBezTo>
                    <a:pt x="50572" y="10182"/>
                    <a:pt x="58292" y="6124"/>
                    <a:pt x="64484" y="218"/>
                  </a:cubicBezTo>
                  <a:close/>
                </a:path>
              </a:pathLst>
            </a:custGeom>
            <a:grpFill/>
            <a:ln w="9525" cap="flat">
              <a:noFill/>
              <a:prstDash val="solid"/>
              <a:miter/>
            </a:ln>
          </p:spPr>
          <p:txBody>
            <a:bodyPr rtlCol="0" anchor="ctr"/>
            <a:lstStyle/>
            <a:p>
              <a:endParaRPr lang="zh-CN" altLang="en-US"/>
            </a:p>
          </p:txBody>
        </p:sp>
        <p:sp>
          <p:nvSpPr>
            <p:cNvPr id="519" name="任意多边形: 形状 518"/>
            <p:cNvSpPr/>
            <p:nvPr/>
          </p:nvSpPr>
          <p:spPr>
            <a:xfrm>
              <a:off x="1542457" y="714722"/>
              <a:ext cx="35514" cy="19944"/>
            </a:xfrm>
            <a:custGeom>
              <a:avLst/>
              <a:gdLst>
                <a:gd name="connsiteX0" fmla="*/ 1738 w 35514"/>
                <a:gd name="connsiteY0" fmla="*/ 6363 h 19944"/>
                <a:gd name="connsiteX1" fmla="*/ 4310 w 35514"/>
                <a:gd name="connsiteY1" fmla="*/ 5220 h 19944"/>
                <a:gd name="connsiteX2" fmla="*/ 6691 w 35514"/>
                <a:gd name="connsiteY2" fmla="*/ 5792 h 19944"/>
                <a:gd name="connsiteX3" fmla="*/ 7643 w 35514"/>
                <a:gd name="connsiteY3" fmla="*/ 8268 h 19944"/>
                <a:gd name="connsiteX4" fmla="*/ 11168 w 35514"/>
                <a:gd name="connsiteY4" fmla="*/ 9887 h 19944"/>
                <a:gd name="connsiteX5" fmla="*/ 23645 w 35514"/>
                <a:gd name="connsiteY5" fmla="*/ 4934 h 19944"/>
                <a:gd name="connsiteX6" fmla="*/ 23645 w 35514"/>
                <a:gd name="connsiteY6" fmla="*/ 4077 h 19944"/>
                <a:gd name="connsiteX7" fmla="*/ 23645 w 35514"/>
                <a:gd name="connsiteY7" fmla="*/ 743 h 19944"/>
                <a:gd name="connsiteX8" fmla="*/ 23645 w 35514"/>
                <a:gd name="connsiteY8" fmla="*/ 743 h 19944"/>
                <a:gd name="connsiteX9" fmla="*/ 31646 w 35514"/>
                <a:gd name="connsiteY9" fmla="*/ 77 h 19944"/>
                <a:gd name="connsiteX10" fmla="*/ 32218 w 35514"/>
                <a:gd name="connsiteY10" fmla="*/ 77 h 19944"/>
                <a:gd name="connsiteX11" fmla="*/ 33647 w 35514"/>
                <a:gd name="connsiteY11" fmla="*/ 1124 h 19944"/>
                <a:gd name="connsiteX12" fmla="*/ 35171 w 35514"/>
                <a:gd name="connsiteY12" fmla="*/ 5982 h 19944"/>
                <a:gd name="connsiteX13" fmla="*/ 18407 w 35514"/>
                <a:gd name="connsiteY13" fmla="*/ 11602 h 19944"/>
                <a:gd name="connsiteX14" fmla="*/ 17645 w 35514"/>
                <a:gd name="connsiteY14" fmla="*/ 14174 h 19944"/>
                <a:gd name="connsiteX15" fmla="*/ 18407 w 35514"/>
                <a:gd name="connsiteY15" fmla="*/ 16745 h 19944"/>
                <a:gd name="connsiteX16" fmla="*/ 18407 w 35514"/>
                <a:gd name="connsiteY16" fmla="*/ 18269 h 19944"/>
                <a:gd name="connsiteX17" fmla="*/ 17645 w 35514"/>
                <a:gd name="connsiteY17" fmla="*/ 19031 h 19944"/>
                <a:gd name="connsiteX18" fmla="*/ 14597 w 35514"/>
                <a:gd name="connsiteY18" fmla="*/ 19603 h 19944"/>
                <a:gd name="connsiteX19" fmla="*/ 3738 w 35514"/>
                <a:gd name="connsiteY19" fmla="*/ 17984 h 19944"/>
                <a:gd name="connsiteX20" fmla="*/ 3262 w 35514"/>
                <a:gd name="connsiteY20" fmla="*/ 17984 h 19944"/>
                <a:gd name="connsiteX21" fmla="*/ 595 w 35514"/>
                <a:gd name="connsiteY21" fmla="*/ 14459 h 19944"/>
                <a:gd name="connsiteX22" fmla="*/ 23 w 35514"/>
                <a:gd name="connsiteY22" fmla="*/ 13031 h 19944"/>
                <a:gd name="connsiteX23" fmla="*/ 1738 w 35514"/>
                <a:gd name="connsiteY23" fmla="*/ 6363 h 19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5514" h="19944">
                  <a:moveTo>
                    <a:pt x="1738" y="6363"/>
                  </a:moveTo>
                  <a:cubicBezTo>
                    <a:pt x="2384" y="5621"/>
                    <a:pt x="3326" y="5203"/>
                    <a:pt x="4310" y="5220"/>
                  </a:cubicBezTo>
                  <a:cubicBezTo>
                    <a:pt x="4310" y="5220"/>
                    <a:pt x="6691" y="5220"/>
                    <a:pt x="6691" y="5792"/>
                  </a:cubicBezTo>
                  <a:cubicBezTo>
                    <a:pt x="6546" y="6728"/>
                    <a:pt x="6909" y="7670"/>
                    <a:pt x="7643" y="8268"/>
                  </a:cubicBezTo>
                  <a:cubicBezTo>
                    <a:pt x="8684" y="9062"/>
                    <a:pt x="9888" y="9615"/>
                    <a:pt x="11168" y="9887"/>
                  </a:cubicBezTo>
                  <a:cubicBezTo>
                    <a:pt x="11168" y="9887"/>
                    <a:pt x="14120" y="10840"/>
                    <a:pt x="23645" y="4934"/>
                  </a:cubicBezTo>
                  <a:cubicBezTo>
                    <a:pt x="23645" y="4934"/>
                    <a:pt x="23645" y="4934"/>
                    <a:pt x="23645" y="4077"/>
                  </a:cubicBezTo>
                  <a:cubicBezTo>
                    <a:pt x="23087" y="3036"/>
                    <a:pt x="23087" y="1784"/>
                    <a:pt x="23645" y="743"/>
                  </a:cubicBezTo>
                  <a:cubicBezTo>
                    <a:pt x="23645" y="743"/>
                    <a:pt x="23645" y="743"/>
                    <a:pt x="23645" y="743"/>
                  </a:cubicBezTo>
                  <a:cubicBezTo>
                    <a:pt x="23645" y="743"/>
                    <a:pt x="28217" y="743"/>
                    <a:pt x="31646" y="77"/>
                  </a:cubicBezTo>
                  <a:cubicBezTo>
                    <a:pt x="31823" y="-26"/>
                    <a:pt x="32041" y="-26"/>
                    <a:pt x="32218" y="77"/>
                  </a:cubicBezTo>
                  <a:lnTo>
                    <a:pt x="33647" y="1124"/>
                  </a:lnTo>
                  <a:cubicBezTo>
                    <a:pt x="35321" y="2117"/>
                    <a:pt x="35978" y="4211"/>
                    <a:pt x="35171" y="5982"/>
                  </a:cubicBezTo>
                  <a:cubicBezTo>
                    <a:pt x="29170" y="6264"/>
                    <a:pt x="23365" y="8210"/>
                    <a:pt x="18407" y="11602"/>
                  </a:cubicBezTo>
                  <a:cubicBezTo>
                    <a:pt x="18407" y="11602"/>
                    <a:pt x="16406" y="12935"/>
                    <a:pt x="17645" y="14174"/>
                  </a:cubicBezTo>
                  <a:cubicBezTo>
                    <a:pt x="18381" y="14807"/>
                    <a:pt x="18679" y="15813"/>
                    <a:pt x="18407" y="16745"/>
                  </a:cubicBezTo>
                  <a:lnTo>
                    <a:pt x="18407" y="18269"/>
                  </a:lnTo>
                  <a:cubicBezTo>
                    <a:pt x="18313" y="18644"/>
                    <a:pt x="18020" y="18937"/>
                    <a:pt x="17645" y="19031"/>
                  </a:cubicBezTo>
                  <a:lnTo>
                    <a:pt x="14597" y="19603"/>
                  </a:lnTo>
                  <a:cubicBezTo>
                    <a:pt x="10900" y="20386"/>
                    <a:pt x="7045" y="19811"/>
                    <a:pt x="3738" y="17984"/>
                  </a:cubicBezTo>
                  <a:cubicBezTo>
                    <a:pt x="3585" y="18042"/>
                    <a:pt x="3415" y="18042"/>
                    <a:pt x="3262" y="17984"/>
                  </a:cubicBezTo>
                  <a:cubicBezTo>
                    <a:pt x="2774" y="16553"/>
                    <a:pt x="1839" y="15318"/>
                    <a:pt x="595" y="14459"/>
                  </a:cubicBezTo>
                  <a:cubicBezTo>
                    <a:pt x="238" y="14068"/>
                    <a:pt x="35" y="13560"/>
                    <a:pt x="23" y="13031"/>
                  </a:cubicBezTo>
                  <a:cubicBezTo>
                    <a:pt x="-130" y="10682"/>
                    <a:pt x="471" y="8346"/>
                    <a:pt x="1738" y="6363"/>
                  </a:cubicBezTo>
                  <a:close/>
                </a:path>
              </a:pathLst>
            </a:custGeom>
            <a:grpFill/>
            <a:ln w="9525" cap="flat">
              <a:noFill/>
              <a:prstDash val="solid"/>
              <a:miter/>
            </a:ln>
          </p:spPr>
          <p:txBody>
            <a:bodyPr rtlCol="0" anchor="ctr"/>
            <a:lstStyle/>
            <a:p>
              <a:endParaRPr lang="zh-CN" altLang="en-US"/>
            </a:p>
          </p:txBody>
        </p:sp>
        <p:sp>
          <p:nvSpPr>
            <p:cNvPr id="520" name="任意多边形: 形状 519"/>
            <p:cNvSpPr/>
            <p:nvPr/>
          </p:nvSpPr>
          <p:spPr>
            <a:xfrm>
              <a:off x="1566246" y="763084"/>
              <a:ext cx="84457" cy="44990"/>
            </a:xfrm>
            <a:custGeom>
              <a:avLst/>
              <a:gdLst>
                <a:gd name="connsiteX0" fmla="*/ 77199 w 84457"/>
                <a:gd name="connsiteY0" fmla="*/ 1435 h 44990"/>
                <a:gd name="connsiteX1" fmla="*/ 78993 w 84457"/>
                <a:gd name="connsiteY1" fmla="*/ 11 h 44990"/>
                <a:gd name="connsiteX2" fmla="*/ 79580 w 84457"/>
                <a:gd name="connsiteY2" fmla="*/ 196 h 44990"/>
                <a:gd name="connsiteX3" fmla="*/ 83486 w 84457"/>
                <a:gd name="connsiteY3" fmla="*/ 4578 h 44990"/>
                <a:gd name="connsiteX4" fmla="*/ 84248 w 84457"/>
                <a:gd name="connsiteY4" fmla="*/ 14103 h 44990"/>
                <a:gd name="connsiteX5" fmla="*/ 81962 w 84457"/>
                <a:gd name="connsiteY5" fmla="*/ 21247 h 44990"/>
                <a:gd name="connsiteX6" fmla="*/ 77390 w 84457"/>
                <a:gd name="connsiteY6" fmla="*/ 24104 h 44990"/>
                <a:gd name="connsiteX7" fmla="*/ 72151 w 84457"/>
                <a:gd name="connsiteY7" fmla="*/ 27057 h 44990"/>
                <a:gd name="connsiteX8" fmla="*/ 67674 w 84457"/>
                <a:gd name="connsiteY8" fmla="*/ 28962 h 44990"/>
                <a:gd name="connsiteX9" fmla="*/ 62912 w 84457"/>
                <a:gd name="connsiteY9" fmla="*/ 31915 h 44990"/>
                <a:gd name="connsiteX10" fmla="*/ 63864 w 84457"/>
                <a:gd name="connsiteY10" fmla="*/ 34582 h 44990"/>
                <a:gd name="connsiteX11" fmla="*/ 69008 w 84457"/>
                <a:gd name="connsiteY11" fmla="*/ 33820 h 44990"/>
                <a:gd name="connsiteX12" fmla="*/ 72777 w 84457"/>
                <a:gd name="connsiteY12" fmla="*/ 33684 h 44990"/>
                <a:gd name="connsiteX13" fmla="*/ 72913 w 84457"/>
                <a:gd name="connsiteY13" fmla="*/ 33820 h 44990"/>
                <a:gd name="connsiteX14" fmla="*/ 72913 w 84457"/>
                <a:gd name="connsiteY14" fmla="*/ 39916 h 44990"/>
                <a:gd name="connsiteX15" fmla="*/ 71198 w 84457"/>
                <a:gd name="connsiteY15" fmla="*/ 41249 h 44990"/>
                <a:gd name="connsiteX16" fmla="*/ 67674 w 84457"/>
                <a:gd name="connsiteY16" fmla="*/ 42392 h 44990"/>
                <a:gd name="connsiteX17" fmla="*/ 63007 w 84457"/>
                <a:gd name="connsiteY17" fmla="*/ 41440 h 44990"/>
                <a:gd name="connsiteX18" fmla="*/ 49481 w 84457"/>
                <a:gd name="connsiteY18" fmla="*/ 39439 h 44990"/>
                <a:gd name="connsiteX19" fmla="*/ 43290 w 84457"/>
                <a:gd name="connsiteY19" fmla="*/ 41249 h 44990"/>
                <a:gd name="connsiteX20" fmla="*/ 29669 w 84457"/>
                <a:gd name="connsiteY20" fmla="*/ 43154 h 44990"/>
                <a:gd name="connsiteX21" fmla="*/ 21097 w 84457"/>
                <a:gd name="connsiteY21" fmla="*/ 44392 h 44990"/>
                <a:gd name="connsiteX22" fmla="*/ 5000 w 84457"/>
                <a:gd name="connsiteY22" fmla="*/ 42297 h 44990"/>
                <a:gd name="connsiteX23" fmla="*/ 237 w 84457"/>
                <a:gd name="connsiteY23" fmla="*/ 38677 h 44990"/>
                <a:gd name="connsiteX24" fmla="*/ 237 w 84457"/>
                <a:gd name="connsiteY24" fmla="*/ 38106 h 44990"/>
                <a:gd name="connsiteX25" fmla="*/ 237 w 84457"/>
                <a:gd name="connsiteY25" fmla="*/ 34582 h 44990"/>
                <a:gd name="connsiteX26" fmla="*/ 1094 w 84457"/>
                <a:gd name="connsiteY26" fmla="*/ 34582 h 44990"/>
                <a:gd name="connsiteX27" fmla="*/ 3952 w 84457"/>
                <a:gd name="connsiteY27" fmla="*/ 36391 h 44990"/>
                <a:gd name="connsiteX28" fmla="*/ 20811 w 84457"/>
                <a:gd name="connsiteY28" fmla="*/ 36963 h 44990"/>
                <a:gd name="connsiteX29" fmla="*/ 30336 w 84457"/>
                <a:gd name="connsiteY29" fmla="*/ 34677 h 44990"/>
                <a:gd name="connsiteX30" fmla="*/ 37194 w 84457"/>
                <a:gd name="connsiteY30" fmla="*/ 33153 h 44990"/>
                <a:gd name="connsiteX31" fmla="*/ 37766 w 84457"/>
                <a:gd name="connsiteY31" fmla="*/ 32486 h 44990"/>
                <a:gd name="connsiteX32" fmla="*/ 36146 w 84457"/>
                <a:gd name="connsiteY32" fmla="*/ 30105 h 44990"/>
                <a:gd name="connsiteX33" fmla="*/ 26621 w 84457"/>
                <a:gd name="connsiteY33" fmla="*/ 25628 h 44990"/>
                <a:gd name="connsiteX34" fmla="*/ 20049 w 84457"/>
                <a:gd name="connsiteY34" fmla="*/ 19532 h 44990"/>
                <a:gd name="connsiteX35" fmla="*/ 20049 w 84457"/>
                <a:gd name="connsiteY35" fmla="*/ 18961 h 44990"/>
                <a:gd name="connsiteX36" fmla="*/ 21002 w 84457"/>
                <a:gd name="connsiteY36" fmla="*/ 17437 h 44990"/>
                <a:gd name="connsiteX37" fmla="*/ 21002 w 84457"/>
                <a:gd name="connsiteY37" fmla="*/ 17437 h 44990"/>
                <a:gd name="connsiteX38" fmla="*/ 25669 w 84457"/>
                <a:gd name="connsiteY38" fmla="*/ 19437 h 44990"/>
                <a:gd name="connsiteX39" fmla="*/ 32241 w 84457"/>
                <a:gd name="connsiteY39" fmla="*/ 24199 h 44990"/>
                <a:gd name="connsiteX40" fmla="*/ 47386 w 84457"/>
                <a:gd name="connsiteY40" fmla="*/ 28581 h 44990"/>
                <a:gd name="connsiteX41" fmla="*/ 55958 w 84457"/>
                <a:gd name="connsiteY41" fmla="*/ 24009 h 44990"/>
                <a:gd name="connsiteX42" fmla="*/ 60435 w 84457"/>
                <a:gd name="connsiteY42" fmla="*/ 22390 h 44990"/>
                <a:gd name="connsiteX43" fmla="*/ 72913 w 84457"/>
                <a:gd name="connsiteY43" fmla="*/ 15627 h 44990"/>
                <a:gd name="connsiteX44" fmla="*/ 73865 w 84457"/>
                <a:gd name="connsiteY44" fmla="*/ 13531 h 44990"/>
                <a:gd name="connsiteX45" fmla="*/ 73865 w 84457"/>
                <a:gd name="connsiteY45" fmla="*/ 8769 h 44990"/>
                <a:gd name="connsiteX46" fmla="*/ 74913 w 84457"/>
                <a:gd name="connsiteY46" fmla="*/ 6864 h 44990"/>
                <a:gd name="connsiteX47" fmla="*/ 75961 w 84457"/>
                <a:gd name="connsiteY47" fmla="*/ 4673 h 44990"/>
                <a:gd name="connsiteX48" fmla="*/ 77199 w 84457"/>
                <a:gd name="connsiteY48" fmla="*/ 1435 h 4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84457" h="44990">
                  <a:moveTo>
                    <a:pt x="77199" y="1435"/>
                  </a:moveTo>
                  <a:cubicBezTo>
                    <a:pt x="77301" y="546"/>
                    <a:pt x="78104" y="-91"/>
                    <a:pt x="78993" y="11"/>
                  </a:cubicBezTo>
                  <a:cubicBezTo>
                    <a:pt x="79199" y="34"/>
                    <a:pt x="79398" y="97"/>
                    <a:pt x="79580" y="196"/>
                  </a:cubicBezTo>
                  <a:cubicBezTo>
                    <a:pt x="79580" y="196"/>
                    <a:pt x="83581" y="2863"/>
                    <a:pt x="83486" y="4578"/>
                  </a:cubicBezTo>
                  <a:cubicBezTo>
                    <a:pt x="83492" y="7768"/>
                    <a:pt x="83747" y="10952"/>
                    <a:pt x="84248" y="14103"/>
                  </a:cubicBezTo>
                  <a:cubicBezTo>
                    <a:pt x="84898" y="16725"/>
                    <a:pt x="84013" y="19489"/>
                    <a:pt x="81962" y="21247"/>
                  </a:cubicBezTo>
                  <a:cubicBezTo>
                    <a:pt x="80557" y="22378"/>
                    <a:pt x="79022" y="23337"/>
                    <a:pt x="77390" y="24104"/>
                  </a:cubicBezTo>
                  <a:cubicBezTo>
                    <a:pt x="75584" y="24980"/>
                    <a:pt x="73835" y="25966"/>
                    <a:pt x="72151" y="27057"/>
                  </a:cubicBezTo>
                  <a:cubicBezTo>
                    <a:pt x="70770" y="27927"/>
                    <a:pt x="69259" y="28571"/>
                    <a:pt x="67674" y="28962"/>
                  </a:cubicBezTo>
                  <a:cubicBezTo>
                    <a:pt x="67674" y="28962"/>
                    <a:pt x="63197" y="30010"/>
                    <a:pt x="62912" y="31915"/>
                  </a:cubicBezTo>
                  <a:cubicBezTo>
                    <a:pt x="62803" y="32903"/>
                    <a:pt x="63154" y="33886"/>
                    <a:pt x="63864" y="34582"/>
                  </a:cubicBezTo>
                  <a:cubicBezTo>
                    <a:pt x="63864" y="34582"/>
                    <a:pt x="65864" y="36677"/>
                    <a:pt x="69008" y="33820"/>
                  </a:cubicBezTo>
                  <a:cubicBezTo>
                    <a:pt x="70011" y="32741"/>
                    <a:pt x="71698" y="32680"/>
                    <a:pt x="72777" y="33684"/>
                  </a:cubicBezTo>
                  <a:cubicBezTo>
                    <a:pt x="72824" y="33727"/>
                    <a:pt x="72869" y="33773"/>
                    <a:pt x="72913" y="33820"/>
                  </a:cubicBezTo>
                  <a:cubicBezTo>
                    <a:pt x="74188" y="35651"/>
                    <a:pt x="74188" y="38084"/>
                    <a:pt x="72913" y="39916"/>
                  </a:cubicBezTo>
                  <a:cubicBezTo>
                    <a:pt x="72913" y="39916"/>
                    <a:pt x="72151" y="41344"/>
                    <a:pt x="71198" y="41249"/>
                  </a:cubicBezTo>
                  <a:cubicBezTo>
                    <a:pt x="69933" y="41255"/>
                    <a:pt x="68702" y="41655"/>
                    <a:pt x="67674" y="42392"/>
                  </a:cubicBezTo>
                  <a:cubicBezTo>
                    <a:pt x="66082" y="43170"/>
                    <a:pt x="64166" y="42779"/>
                    <a:pt x="63007" y="41440"/>
                  </a:cubicBezTo>
                  <a:cubicBezTo>
                    <a:pt x="63007" y="41440"/>
                    <a:pt x="59483" y="38011"/>
                    <a:pt x="49481" y="39439"/>
                  </a:cubicBezTo>
                  <a:cubicBezTo>
                    <a:pt x="47341" y="39739"/>
                    <a:pt x="45255" y="40349"/>
                    <a:pt x="43290" y="41249"/>
                  </a:cubicBezTo>
                  <a:cubicBezTo>
                    <a:pt x="38886" y="42633"/>
                    <a:pt x="34284" y="43277"/>
                    <a:pt x="29669" y="43154"/>
                  </a:cubicBezTo>
                  <a:cubicBezTo>
                    <a:pt x="26787" y="43371"/>
                    <a:pt x="23923" y="43785"/>
                    <a:pt x="21097" y="44392"/>
                  </a:cubicBezTo>
                  <a:cubicBezTo>
                    <a:pt x="15654" y="45651"/>
                    <a:pt x="9939" y="44907"/>
                    <a:pt x="5000" y="42297"/>
                  </a:cubicBezTo>
                  <a:cubicBezTo>
                    <a:pt x="3218" y="41369"/>
                    <a:pt x="1608" y="40145"/>
                    <a:pt x="237" y="38677"/>
                  </a:cubicBezTo>
                  <a:cubicBezTo>
                    <a:pt x="237" y="38677"/>
                    <a:pt x="237" y="38677"/>
                    <a:pt x="237" y="38106"/>
                  </a:cubicBezTo>
                  <a:cubicBezTo>
                    <a:pt x="-79" y="36952"/>
                    <a:pt x="-79" y="35735"/>
                    <a:pt x="237" y="34582"/>
                  </a:cubicBezTo>
                  <a:cubicBezTo>
                    <a:pt x="237" y="34582"/>
                    <a:pt x="237" y="34010"/>
                    <a:pt x="1094" y="34582"/>
                  </a:cubicBezTo>
                  <a:cubicBezTo>
                    <a:pt x="2099" y="35099"/>
                    <a:pt x="3055" y="35705"/>
                    <a:pt x="3952" y="36391"/>
                  </a:cubicBezTo>
                  <a:cubicBezTo>
                    <a:pt x="3952" y="36391"/>
                    <a:pt x="7571" y="39439"/>
                    <a:pt x="20811" y="36963"/>
                  </a:cubicBezTo>
                  <a:cubicBezTo>
                    <a:pt x="20811" y="36963"/>
                    <a:pt x="27193" y="35629"/>
                    <a:pt x="30336" y="34677"/>
                  </a:cubicBezTo>
                  <a:cubicBezTo>
                    <a:pt x="32593" y="34045"/>
                    <a:pt x="34882" y="33536"/>
                    <a:pt x="37194" y="33153"/>
                  </a:cubicBezTo>
                  <a:cubicBezTo>
                    <a:pt x="37194" y="33153"/>
                    <a:pt x="37861" y="33153"/>
                    <a:pt x="37766" y="32486"/>
                  </a:cubicBezTo>
                  <a:cubicBezTo>
                    <a:pt x="37670" y="31819"/>
                    <a:pt x="37766" y="30486"/>
                    <a:pt x="36146" y="30105"/>
                  </a:cubicBezTo>
                  <a:cubicBezTo>
                    <a:pt x="32649" y="29428"/>
                    <a:pt x="29375" y="27889"/>
                    <a:pt x="26621" y="25628"/>
                  </a:cubicBezTo>
                  <a:cubicBezTo>
                    <a:pt x="24277" y="23768"/>
                    <a:pt x="22080" y="21730"/>
                    <a:pt x="20049" y="19532"/>
                  </a:cubicBezTo>
                  <a:cubicBezTo>
                    <a:pt x="19922" y="19363"/>
                    <a:pt x="19922" y="19130"/>
                    <a:pt x="20049" y="18961"/>
                  </a:cubicBezTo>
                  <a:lnTo>
                    <a:pt x="21002" y="17437"/>
                  </a:lnTo>
                  <a:lnTo>
                    <a:pt x="21002" y="17437"/>
                  </a:lnTo>
                  <a:cubicBezTo>
                    <a:pt x="22722" y="17622"/>
                    <a:pt x="24348" y="18319"/>
                    <a:pt x="25669" y="19437"/>
                  </a:cubicBezTo>
                  <a:cubicBezTo>
                    <a:pt x="27538" y="21427"/>
                    <a:pt x="29768" y="23043"/>
                    <a:pt x="32241" y="24199"/>
                  </a:cubicBezTo>
                  <a:cubicBezTo>
                    <a:pt x="32241" y="24199"/>
                    <a:pt x="43481" y="30105"/>
                    <a:pt x="47386" y="28581"/>
                  </a:cubicBezTo>
                  <a:cubicBezTo>
                    <a:pt x="50442" y="27463"/>
                    <a:pt x="53328" y="25924"/>
                    <a:pt x="55958" y="24009"/>
                  </a:cubicBezTo>
                  <a:cubicBezTo>
                    <a:pt x="57363" y="23253"/>
                    <a:pt x="58872" y="22707"/>
                    <a:pt x="60435" y="22390"/>
                  </a:cubicBezTo>
                  <a:cubicBezTo>
                    <a:pt x="65032" y="21057"/>
                    <a:pt x="69287" y="18751"/>
                    <a:pt x="72913" y="15627"/>
                  </a:cubicBezTo>
                  <a:cubicBezTo>
                    <a:pt x="73462" y="15059"/>
                    <a:pt x="73799" y="14319"/>
                    <a:pt x="73865" y="13531"/>
                  </a:cubicBezTo>
                  <a:lnTo>
                    <a:pt x="73865" y="8769"/>
                  </a:lnTo>
                  <a:cubicBezTo>
                    <a:pt x="73928" y="8014"/>
                    <a:pt x="74309" y="7321"/>
                    <a:pt x="74913" y="6864"/>
                  </a:cubicBezTo>
                  <a:cubicBezTo>
                    <a:pt x="75571" y="6326"/>
                    <a:pt x="75955" y="5523"/>
                    <a:pt x="75961" y="4673"/>
                  </a:cubicBezTo>
                  <a:cubicBezTo>
                    <a:pt x="76205" y="3536"/>
                    <a:pt x="76623" y="2444"/>
                    <a:pt x="77199" y="1435"/>
                  </a:cubicBezTo>
                  <a:close/>
                </a:path>
              </a:pathLst>
            </a:custGeom>
            <a:grpFill/>
            <a:ln w="9525" cap="flat">
              <a:noFill/>
              <a:prstDash val="solid"/>
              <a:miter/>
            </a:ln>
          </p:spPr>
          <p:txBody>
            <a:bodyPr rtlCol="0" anchor="ctr"/>
            <a:lstStyle/>
            <a:p>
              <a:endParaRPr lang="zh-CN" altLang="en-US"/>
            </a:p>
          </p:txBody>
        </p:sp>
        <p:sp>
          <p:nvSpPr>
            <p:cNvPr id="521" name="任意多边形: 形状 520"/>
            <p:cNvSpPr/>
            <p:nvPr/>
          </p:nvSpPr>
          <p:spPr>
            <a:xfrm>
              <a:off x="1607635" y="812782"/>
              <a:ext cx="13307" cy="16167"/>
            </a:xfrm>
            <a:custGeom>
              <a:avLst/>
              <a:gdLst>
                <a:gd name="connsiteX0" fmla="*/ 5807 w 13307"/>
                <a:gd name="connsiteY0" fmla="*/ 2601 h 16167"/>
                <a:gd name="connsiteX1" fmla="*/ 5807 w 13307"/>
                <a:gd name="connsiteY1" fmla="*/ 696 h 16167"/>
                <a:gd name="connsiteX2" fmla="*/ 7712 w 13307"/>
                <a:gd name="connsiteY2" fmla="*/ 124 h 16167"/>
                <a:gd name="connsiteX3" fmla="*/ 13141 w 13307"/>
                <a:gd name="connsiteY3" fmla="*/ 6982 h 16167"/>
                <a:gd name="connsiteX4" fmla="*/ 12188 w 13307"/>
                <a:gd name="connsiteY4" fmla="*/ 12316 h 16167"/>
                <a:gd name="connsiteX5" fmla="*/ 8093 w 13307"/>
                <a:gd name="connsiteY5" fmla="*/ 16126 h 16167"/>
                <a:gd name="connsiteX6" fmla="*/ 3902 w 13307"/>
                <a:gd name="connsiteY6" fmla="*/ 14793 h 16167"/>
                <a:gd name="connsiteX7" fmla="*/ 92 w 13307"/>
                <a:gd name="connsiteY7" fmla="*/ 10697 h 16167"/>
                <a:gd name="connsiteX8" fmla="*/ 92 w 13307"/>
                <a:gd name="connsiteY8" fmla="*/ 9840 h 16167"/>
                <a:gd name="connsiteX9" fmla="*/ 1235 w 13307"/>
                <a:gd name="connsiteY9" fmla="*/ 8030 h 16167"/>
                <a:gd name="connsiteX10" fmla="*/ 1806 w 13307"/>
                <a:gd name="connsiteY10" fmla="*/ 8030 h 16167"/>
                <a:gd name="connsiteX11" fmla="*/ 5330 w 13307"/>
                <a:gd name="connsiteY11" fmla="*/ 8030 h 16167"/>
                <a:gd name="connsiteX12" fmla="*/ 5807 w 13307"/>
                <a:gd name="connsiteY12" fmla="*/ 2601 h 16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307" h="16167">
                  <a:moveTo>
                    <a:pt x="5807" y="2601"/>
                  </a:moveTo>
                  <a:cubicBezTo>
                    <a:pt x="5422" y="2024"/>
                    <a:pt x="5422" y="1272"/>
                    <a:pt x="5807" y="696"/>
                  </a:cubicBezTo>
                  <a:cubicBezTo>
                    <a:pt x="5807" y="696"/>
                    <a:pt x="6854" y="-352"/>
                    <a:pt x="7712" y="124"/>
                  </a:cubicBezTo>
                  <a:cubicBezTo>
                    <a:pt x="10153" y="1831"/>
                    <a:pt x="12040" y="4215"/>
                    <a:pt x="13141" y="6982"/>
                  </a:cubicBezTo>
                  <a:cubicBezTo>
                    <a:pt x="13547" y="8816"/>
                    <a:pt x="13204" y="10736"/>
                    <a:pt x="12188" y="12316"/>
                  </a:cubicBezTo>
                  <a:cubicBezTo>
                    <a:pt x="12188" y="12316"/>
                    <a:pt x="10093" y="15650"/>
                    <a:pt x="8093" y="16126"/>
                  </a:cubicBezTo>
                  <a:cubicBezTo>
                    <a:pt x="6568" y="16318"/>
                    <a:pt x="5035" y="15830"/>
                    <a:pt x="3902" y="14793"/>
                  </a:cubicBezTo>
                  <a:cubicBezTo>
                    <a:pt x="2452" y="13606"/>
                    <a:pt x="1170" y="12228"/>
                    <a:pt x="92" y="10697"/>
                  </a:cubicBezTo>
                  <a:cubicBezTo>
                    <a:pt x="-31" y="10424"/>
                    <a:pt x="-31" y="10112"/>
                    <a:pt x="92" y="9840"/>
                  </a:cubicBezTo>
                  <a:lnTo>
                    <a:pt x="1235" y="8030"/>
                  </a:lnTo>
                  <a:cubicBezTo>
                    <a:pt x="1235" y="8030"/>
                    <a:pt x="1235" y="8030"/>
                    <a:pt x="1806" y="8030"/>
                  </a:cubicBezTo>
                  <a:cubicBezTo>
                    <a:pt x="2885" y="8702"/>
                    <a:pt x="4252" y="8702"/>
                    <a:pt x="5330" y="8030"/>
                  </a:cubicBezTo>
                  <a:cubicBezTo>
                    <a:pt x="5330" y="8030"/>
                    <a:pt x="7235" y="5934"/>
                    <a:pt x="5807" y="2601"/>
                  </a:cubicBezTo>
                  <a:close/>
                </a:path>
              </a:pathLst>
            </a:custGeom>
            <a:grpFill/>
            <a:ln w="9525" cap="flat">
              <a:noFill/>
              <a:prstDash val="solid"/>
              <a:miter/>
            </a:ln>
          </p:spPr>
          <p:txBody>
            <a:bodyPr rtlCol="0" anchor="ctr"/>
            <a:lstStyle/>
            <a:p>
              <a:endParaRPr lang="zh-CN" altLang="en-US"/>
            </a:p>
          </p:txBody>
        </p:sp>
        <p:sp>
          <p:nvSpPr>
            <p:cNvPr id="522" name="任意多边形: 形状 521"/>
            <p:cNvSpPr/>
            <p:nvPr/>
          </p:nvSpPr>
          <p:spPr>
            <a:xfrm>
              <a:off x="1681170" y="826432"/>
              <a:ext cx="57852" cy="44195"/>
            </a:xfrm>
            <a:custGeom>
              <a:avLst/>
              <a:gdLst>
                <a:gd name="connsiteX0" fmla="*/ 8090 w 57852"/>
                <a:gd name="connsiteY0" fmla="*/ 953 h 44195"/>
                <a:gd name="connsiteX1" fmla="*/ 9519 w 57852"/>
                <a:gd name="connsiteY1" fmla="*/ 0 h 44195"/>
                <a:gd name="connsiteX2" fmla="*/ 12281 w 57852"/>
                <a:gd name="connsiteY2" fmla="*/ 2000 h 44195"/>
                <a:gd name="connsiteX3" fmla="*/ 12281 w 57852"/>
                <a:gd name="connsiteY3" fmla="*/ 2857 h 44195"/>
                <a:gd name="connsiteX4" fmla="*/ 11329 w 57852"/>
                <a:gd name="connsiteY4" fmla="*/ 4572 h 44195"/>
                <a:gd name="connsiteX5" fmla="*/ 11329 w 57852"/>
                <a:gd name="connsiteY5" fmla="*/ 7620 h 44195"/>
                <a:gd name="connsiteX6" fmla="*/ 13329 w 57852"/>
                <a:gd name="connsiteY6" fmla="*/ 10477 h 44195"/>
                <a:gd name="connsiteX7" fmla="*/ 14567 w 57852"/>
                <a:gd name="connsiteY7" fmla="*/ 10478 h 44195"/>
                <a:gd name="connsiteX8" fmla="*/ 14567 w 57852"/>
                <a:gd name="connsiteY8" fmla="*/ 10001 h 44195"/>
                <a:gd name="connsiteX9" fmla="*/ 15520 w 57852"/>
                <a:gd name="connsiteY9" fmla="*/ 8477 h 44195"/>
                <a:gd name="connsiteX10" fmla="*/ 17806 w 57852"/>
                <a:gd name="connsiteY10" fmla="*/ 7715 h 44195"/>
                <a:gd name="connsiteX11" fmla="*/ 19616 w 57852"/>
                <a:gd name="connsiteY11" fmla="*/ 6001 h 44195"/>
                <a:gd name="connsiteX12" fmla="*/ 22759 w 57852"/>
                <a:gd name="connsiteY12" fmla="*/ 1715 h 44195"/>
                <a:gd name="connsiteX13" fmla="*/ 24283 w 57852"/>
                <a:gd name="connsiteY13" fmla="*/ 5239 h 44195"/>
                <a:gd name="connsiteX14" fmla="*/ 23235 w 57852"/>
                <a:gd name="connsiteY14" fmla="*/ 11049 h 44195"/>
                <a:gd name="connsiteX15" fmla="*/ 23235 w 57852"/>
                <a:gd name="connsiteY15" fmla="*/ 16383 h 44195"/>
                <a:gd name="connsiteX16" fmla="*/ 24569 w 57852"/>
                <a:gd name="connsiteY16" fmla="*/ 17621 h 44195"/>
                <a:gd name="connsiteX17" fmla="*/ 27521 w 57852"/>
                <a:gd name="connsiteY17" fmla="*/ 19336 h 44195"/>
                <a:gd name="connsiteX18" fmla="*/ 31141 w 57852"/>
                <a:gd name="connsiteY18" fmla="*/ 19907 h 44195"/>
                <a:gd name="connsiteX19" fmla="*/ 31141 w 57852"/>
                <a:gd name="connsiteY19" fmla="*/ 19907 h 44195"/>
                <a:gd name="connsiteX20" fmla="*/ 31141 w 57852"/>
                <a:gd name="connsiteY20" fmla="*/ 18859 h 44195"/>
                <a:gd name="connsiteX21" fmla="*/ 31141 w 57852"/>
                <a:gd name="connsiteY21" fmla="*/ 18859 h 44195"/>
                <a:gd name="connsiteX22" fmla="*/ 26569 w 57852"/>
                <a:gd name="connsiteY22" fmla="*/ 16383 h 44195"/>
                <a:gd name="connsiteX23" fmla="*/ 25902 w 57852"/>
                <a:gd name="connsiteY23" fmla="*/ 14954 h 44195"/>
                <a:gd name="connsiteX24" fmla="*/ 28188 w 57852"/>
                <a:gd name="connsiteY24" fmla="*/ 13144 h 44195"/>
                <a:gd name="connsiteX25" fmla="*/ 28188 w 57852"/>
                <a:gd name="connsiteY25" fmla="*/ 12478 h 44195"/>
                <a:gd name="connsiteX26" fmla="*/ 28188 w 57852"/>
                <a:gd name="connsiteY26" fmla="*/ 9716 h 44195"/>
                <a:gd name="connsiteX27" fmla="*/ 29998 w 57852"/>
                <a:gd name="connsiteY27" fmla="*/ 9716 h 44195"/>
                <a:gd name="connsiteX28" fmla="*/ 34951 w 57852"/>
                <a:gd name="connsiteY28" fmla="*/ 15335 h 44195"/>
                <a:gd name="connsiteX29" fmla="*/ 37523 w 57852"/>
                <a:gd name="connsiteY29" fmla="*/ 16764 h 44195"/>
                <a:gd name="connsiteX30" fmla="*/ 39332 w 57852"/>
                <a:gd name="connsiteY30" fmla="*/ 18097 h 44195"/>
                <a:gd name="connsiteX31" fmla="*/ 47429 w 57852"/>
                <a:gd name="connsiteY31" fmla="*/ 18669 h 44195"/>
                <a:gd name="connsiteX32" fmla="*/ 57811 w 57852"/>
                <a:gd name="connsiteY32" fmla="*/ 21717 h 44195"/>
                <a:gd name="connsiteX33" fmla="*/ 57239 w 57852"/>
                <a:gd name="connsiteY33" fmla="*/ 24384 h 44195"/>
                <a:gd name="connsiteX34" fmla="*/ 53906 w 57852"/>
                <a:gd name="connsiteY34" fmla="*/ 25813 h 44195"/>
                <a:gd name="connsiteX35" fmla="*/ 45905 w 57852"/>
                <a:gd name="connsiteY35" fmla="*/ 24479 h 44195"/>
                <a:gd name="connsiteX36" fmla="*/ 41809 w 57852"/>
                <a:gd name="connsiteY36" fmla="*/ 24479 h 44195"/>
                <a:gd name="connsiteX37" fmla="*/ 41809 w 57852"/>
                <a:gd name="connsiteY37" fmla="*/ 27622 h 44195"/>
                <a:gd name="connsiteX38" fmla="*/ 48762 w 57852"/>
                <a:gd name="connsiteY38" fmla="*/ 33147 h 44195"/>
                <a:gd name="connsiteX39" fmla="*/ 49715 w 57852"/>
                <a:gd name="connsiteY39" fmla="*/ 33147 h 44195"/>
                <a:gd name="connsiteX40" fmla="*/ 51715 w 57852"/>
                <a:gd name="connsiteY40" fmla="*/ 34385 h 44195"/>
                <a:gd name="connsiteX41" fmla="*/ 54953 w 57852"/>
                <a:gd name="connsiteY41" fmla="*/ 39815 h 44195"/>
                <a:gd name="connsiteX42" fmla="*/ 54953 w 57852"/>
                <a:gd name="connsiteY42" fmla="*/ 41148 h 44195"/>
                <a:gd name="connsiteX43" fmla="*/ 52382 w 57852"/>
                <a:gd name="connsiteY43" fmla="*/ 44005 h 44195"/>
                <a:gd name="connsiteX44" fmla="*/ 51239 w 57852"/>
                <a:gd name="connsiteY44" fmla="*/ 44005 h 44195"/>
                <a:gd name="connsiteX45" fmla="*/ 44285 w 57852"/>
                <a:gd name="connsiteY45" fmla="*/ 42767 h 44195"/>
                <a:gd name="connsiteX46" fmla="*/ 36475 w 57852"/>
                <a:gd name="connsiteY46" fmla="*/ 42767 h 44195"/>
                <a:gd name="connsiteX47" fmla="*/ 23997 w 57852"/>
                <a:gd name="connsiteY47" fmla="*/ 34385 h 44195"/>
                <a:gd name="connsiteX48" fmla="*/ 23997 w 57852"/>
                <a:gd name="connsiteY48" fmla="*/ 33718 h 44195"/>
                <a:gd name="connsiteX49" fmla="*/ 25521 w 57852"/>
                <a:gd name="connsiteY49" fmla="*/ 33718 h 44195"/>
                <a:gd name="connsiteX50" fmla="*/ 32855 w 57852"/>
                <a:gd name="connsiteY50" fmla="*/ 35147 h 44195"/>
                <a:gd name="connsiteX51" fmla="*/ 37713 w 57852"/>
                <a:gd name="connsiteY51" fmla="*/ 36290 h 44195"/>
                <a:gd name="connsiteX52" fmla="*/ 39428 w 57852"/>
                <a:gd name="connsiteY52" fmla="*/ 37624 h 44195"/>
                <a:gd name="connsiteX53" fmla="*/ 47524 w 57852"/>
                <a:gd name="connsiteY53" fmla="*/ 38386 h 44195"/>
                <a:gd name="connsiteX54" fmla="*/ 47524 w 57852"/>
                <a:gd name="connsiteY54" fmla="*/ 37909 h 44195"/>
                <a:gd name="connsiteX55" fmla="*/ 47524 w 57852"/>
                <a:gd name="connsiteY55" fmla="*/ 36195 h 44195"/>
                <a:gd name="connsiteX56" fmla="*/ 33998 w 57852"/>
                <a:gd name="connsiteY56" fmla="*/ 27622 h 44195"/>
                <a:gd name="connsiteX57" fmla="*/ 24473 w 57852"/>
                <a:gd name="connsiteY57" fmla="*/ 27622 h 44195"/>
                <a:gd name="connsiteX58" fmla="*/ 23235 w 57852"/>
                <a:gd name="connsiteY58" fmla="*/ 32385 h 44195"/>
                <a:gd name="connsiteX59" fmla="*/ 21902 w 57852"/>
                <a:gd name="connsiteY59" fmla="*/ 32956 h 44195"/>
                <a:gd name="connsiteX60" fmla="*/ 19711 w 57852"/>
                <a:gd name="connsiteY60" fmla="*/ 31242 h 44195"/>
                <a:gd name="connsiteX61" fmla="*/ 19711 w 57852"/>
                <a:gd name="connsiteY61" fmla="*/ 30194 h 44195"/>
                <a:gd name="connsiteX62" fmla="*/ 18282 w 57852"/>
                <a:gd name="connsiteY62" fmla="*/ 25241 h 44195"/>
                <a:gd name="connsiteX63" fmla="*/ 16949 w 57852"/>
                <a:gd name="connsiteY63" fmla="*/ 24384 h 44195"/>
                <a:gd name="connsiteX64" fmla="*/ 9900 w 57852"/>
                <a:gd name="connsiteY64" fmla="*/ 21622 h 44195"/>
                <a:gd name="connsiteX65" fmla="*/ 9900 w 57852"/>
                <a:gd name="connsiteY65" fmla="*/ 21050 h 44195"/>
                <a:gd name="connsiteX66" fmla="*/ 11043 w 57852"/>
                <a:gd name="connsiteY66" fmla="*/ 20003 h 44195"/>
                <a:gd name="connsiteX67" fmla="*/ 11615 w 57852"/>
                <a:gd name="connsiteY67" fmla="*/ 20003 h 44195"/>
                <a:gd name="connsiteX68" fmla="*/ 13234 w 57852"/>
                <a:gd name="connsiteY68" fmla="*/ 20003 h 44195"/>
                <a:gd name="connsiteX69" fmla="*/ 14853 w 57852"/>
                <a:gd name="connsiteY69" fmla="*/ 17145 h 44195"/>
                <a:gd name="connsiteX70" fmla="*/ 8186 w 57852"/>
                <a:gd name="connsiteY70" fmla="*/ 15145 h 44195"/>
                <a:gd name="connsiteX71" fmla="*/ 89 w 57852"/>
                <a:gd name="connsiteY71" fmla="*/ 9716 h 44195"/>
                <a:gd name="connsiteX72" fmla="*/ 89 w 57852"/>
                <a:gd name="connsiteY72" fmla="*/ 9049 h 44195"/>
                <a:gd name="connsiteX73" fmla="*/ 851 w 57852"/>
                <a:gd name="connsiteY73" fmla="*/ 6763 h 44195"/>
                <a:gd name="connsiteX74" fmla="*/ 851 w 57852"/>
                <a:gd name="connsiteY74" fmla="*/ 6191 h 44195"/>
                <a:gd name="connsiteX75" fmla="*/ 4090 w 57852"/>
                <a:gd name="connsiteY75" fmla="*/ 4953 h 44195"/>
                <a:gd name="connsiteX76" fmla="*/ 8090 w 57852"/>
                <a:gd name="connsiteY76" fmla="*/ 953 h 44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57852" h="44195">
                  <a:moveTo>
                    <a:pt x="8090" y="953"/>
                  </a:moveTo>
                  <a:cubicBezTo>
                    <a:pt x="8345" y="388"/>
                    <a:pt x="8900" y="18"/>
                    <a:pt x="9519" y="0"/>
                  </a:cubicBezTo>
                  <a:cubicBezTo>
                    <a:pt x="10762" y="41"/>
                    <a:pt x="11855" y="833"/>
                    <a:pt x="12281" y="2000"/>
                  </a:cubicBezTo>
                  <a:cubicBezTo>
                    <a:pt x="12281" y="2000"/>
                    <a:pt x="12281" y="2572"/>
                    <a:pt x="12281" y="2857"/>
                  </a:cubicBezTo>
                  <a:cubicBezTo>
                    <a:pt x="11913" y="3399"/>
                    <a:pt x="11594" y="3973"/>
                    <a:pt x="11329" y="4572"/>
                  </a:cubicBezTo>
                  <a:cubicBezTo>
                    <a:pt x="10880" y="5538"/>
                    <a:pt x="10880" y="6654"/>
                    <a:pt x="11329" y="7620"/>
                  </a:cubicBezTo>
                  <a:cubicBezTo>
                    <a:pt x="11866" y="8657"/>
                    <a:pt x="12538" y="9618"/>
                    <a:pt x="13329" y="10477"/>
                  </a:cubicBezTo>
                  <a:cubicBezTo>
                    <a:pt x="13329" y="10478"/>
                    <a:pt x="13329" y="10478"/>
                    <a:pt x="14567" y="10478"/>
                  </a:cubicBezTo>
                  <a:cubicBezTo>
                    <a:pt x="15806" y="10478"/>
                    <a:pt x="14567" y="10478"/>
                    <a:pt x="14567" y="10001"/>
                  </a:cubicBezTo>
                  <a:cubicBezTo>
                    <a:pt x="14626" y="9371"/>
                    <a:pt x="14979" y="8806"/>
                    <a:pt x="15520" y="8477"/>
                  </a:cubicBezTo>
                  <a:cubicBezTo>
                    <a:pt x="16242" y="8117"/>
                    <a:pt x="17012" y="7860"/>
                    <a:pt x="17806" y="7715"/>
                  </a:cubicBezTo>
                  <a:cubicBezTo>
                    <a:pt x="18655" y="7478"/>
                    <a:pt x="19333" y="6836"/>
                    <a:pt x="19616" y="6001"/>
                  </a:cubicBezTo>
                  <a:cubicBezTo>
                    <a:pt x="19616" y="6001"/>
                    <a:pt x="21044" y="1715"/>
                    <a:pt x="22759" y="1715"/>
                  </a:cubicBezTo>
                  <a:cubicBezTo>
                    <a:pt x="22759" y="1715"/>
                    <a:pt x="23902" y="1715"/>
                    <a:pt x="24283" y="5239"/>
                  </a:cubicBezTo>
                  <a:cubicBezTo>
                    <a:pt x="24293" y="7223"/>
                    <a:pt x="23937" y="9193"/>
                    <a:pt x="23235" y="11049"/>
                  </a:cubicBezTo>
                  <a:cubicBezTo>
                    <a:pt x="22633" y="12776"/>
                    <a:pt x="22633" y="14656"/>
                    <a:pt x="23235" y="16383"/>
                  </a:cubicBezTo>
                  <a:cubicBezTo>
                    <a:pt x="23579" y="16893"/>
                    <a:pt x="24035" y="17316"/>
                    <a:pt x="24569" y="17621"/>
                  </a:cubicBezTo>
                  <a:cubicBezTo>
                    <a:pt x="24569" y="17621"/>
                    <a:pt x="26378" y="18574"/>
                    <a:pt x="27521" y="19336"/>
                  </a:cubicBezTo>
                  <a:cubicBezTo>
                    <a:pt x="28576" y="20072"/>
                    <a:pt x="29911" y="20282"/>
                    <a:pt x="31141" y="19907"/>
                  </a:cubicBezTo>
                  <a:cubicBezTo>
                    <a:pt x="31141" y="19907"/>
                    <a:pt x="31141" y="19907"/>
                    <a:pt x="31141" y="19907"/>
                  </a:cubicBezTo>
                  <a:cubicBezTo>
                    <a:pt x="31165" y="19558"/>
                    <a:pt x="31165" y="19208"/>
                    <a:pt x="31141" y="18859"/>
                  </a:cubicBezTo>
                  <a:lnTo>
                    <a:pt x="31141" y="18859"/>
                  </a:lnTo>
                  <a:cubicBezTo>
                    <a:pt x="29507" y="18256"/>
                    <a:pt x="27967" y="17422"/>
                    <a:pt x="26569" y="16383"/>
                  </a:cubicBezTo>
                  <a:cubicBezTo>
                    <a:pt x="26569" y="16383"/>
                    <a:pt x="25616" y="15621"/>
                    <a:pt x="25902" y="14954"/>
                  </a:cubicBezTo>
                  <a:cubicBezTo>
                    <a:pt x="26429" y="14102"/>
                    <a:pt x="27238" y="13462"/>
                    <a:pt x="28188" y="13144"/>
                  </a:cubicBezTo>
                  <a:cubicBezTo>
                    <a:pt x="28188" y="13144"/>
                    <a:pt x="28760" y="13144"/>
                    <a:pt x="28188" y="12478"/>
                  </a:cubicBezTo>
                  <a:cubicBezTo>
                    <a:pt x="27617" y="11811"/>
                    <a:pt x="27426" y="10668"/>
                    <a:pt x="28188" y="9716"/>
                  </a:cubicBezTo>
                  <a:cubicBezTo>
                    <a:pt x="28950" y="8763"/>
                    <a:pt x="29426" y="8858"/>
                    <a:pt x="29998" y="9716"/>
                  </a:cubicBezTo>
                  <a:cubicBezTo>
                    <a:pt x="30569" y="10573"/>
                    <a:pt x="32855" y="14668"/>
                    <a:pt x="34951" y="15335"/>
                  </a:cubicBezTo>
                  <a:cubicBezTo>
                    <a:pt x="35898" y="15628"/>
                    <a:pt x="36774" y="16114"/>
                    <a:pt x="37523" y="16764"/>
                  </a:cubicBezTo>
                  <a:cubicBezTo>
                    <a:pt x="37926" y="17430"/>
                    <a:pt x="38577" y="17909"/>
                    <a:pt x="39332" y="18097"/>
                  </a:cubicBezTo>
                  <a:cubicBezTo>
                    <a:pt x="41977" y="18761"/>
                    <a:pt x="44717" y="18955"/>
                    <a:pt x="47429" y="18669"/>
                  </a:cubicBezTo>
                  <a:cubicBezTo>
                    <a:pt x="47429" y="18669"/>
                    <a:pt x="56954" y="18002"/>
                    <a:pt x="57811" y="21717"/>
                  </a:cubicBezTo>
                  <a:cubicBezTo>
                    <a:pt x="57947" y="22646"/>
                    <a:pt x="57744" y="23593"/>
                    <a:pt x="57239" y="24384"/>
                  </a:cubicBezTo>
                  <a:cubicBezTo>
                    <a:pt x="56477" y="25439"/>
                    <a:pt x="55195" y="25989"/>
                    <a:pt x="53906" y="25813"/>
                  </a:cubicBezTo>
                  <a:cubicBezTo>
                    <a:pt x="51197" y="25674"/>
                    <a:pt x="48512" y="25227"/>
                    <a:pt x="45905" y="24479"/>
                  </a:cubicBezTo>
                  <a:cubicBezTo>
                    <a:pt x="45905" y="24479"/>
                    <a:pt x="42380" y="23622"/>
                    <a:pt x="41809" y="24479"/>
                  </a:cubicBezTo>
                  <a:cubicBezTo>
                    <a:pt x="41300" y="25465"/>
                    <a:pt x="41300" y="26636"/>
                    <a:pt x="41809" y="27622"/>
                  </a:cubicBezTo>
                  <a:cubicBezTo>
                    <a:pt x="43509" y="30130"/>
                    <a:pt x="45935" y="32057"/>
                    <a:pt x="48762" y="33147"/>
                  </a:cubicBezTo>
                  <a:cubicBezTo>
                    <a:pt x="49077" y="33202"/>
                    <a:pt x="49400" y="33202"/>
                    <a:pt x="49715" y="33147"/>
                  </a:cubicBezTo>
                  <a:cubicBezTo>
                    <a:pt x="50553" y="33179"/>
                    <a:pt x="51313" y="33649"/>
                    <a:pt x="51715" y="34385"/>
                  </a:cubicBezTo>
                  <a:cubicBezTo>
                    <a:pt x="51715" y="34385"/>
                    <a:pt x="53620" y="37433"/>
                    <a:pt x="54953" y="39815"/>
                  </a:cubicBezTo>
                  <a:cubicBezTo>
                    <a:pt x="54953" y="39815"/>
                    <a:pt x="55525" y="40577"/>
                    <a:pt x="54953" y="41148"/>
                  </a:cubicBezTo>
                  <a:cubicBezTo>
                    <a:pt x="54275" y="42247"/>
                    <a:pt x="53403" y="43215"/>
                    <a:pt x="52382" y="44005"/>
                  </a:cubicBezTo>
                  <a:cubicBezTo>
                    <a:pt x="52043" y="44259"/>
                    <a:pt x="51577" y="44259"/>
                    <a:pt x="51239" y="44005"/>
                  </a:cubicBezTo>
                  <a:cubicBezTo>
                    <a:pt x="49059" y="43025"/>
                    <a:pt x="46670" y="42600"/>
                    <a:pt x="44285" y="42767"/>
                  </a:cubicBezTo>
                  <a:lnTo>
                    <a:pt x="36475" y="42767"/>
                  </a:lnTo>
                  <a:cubicBezTo>
                    <a:pt x="31063" y="42564"/>
                    <a:pt x="26232" y="39318"/>
                    <a:pt x="23997" y="34385"/>
                  </a:cubicBezTo>
                  <a:cubicBezTo>
                    <a:pt x="23997" y="34385"/>
                    <a:pt x="23997" y="33909"/>
                    <a:pt x="23997" y="33718"/>
                  </a:cubicBezTo>
                  <a:cubicBezTo>
                    <a:pt x="24463" y="33425"/>
                    <a:pt x="25056" y="33425"/>
                    <a:pt x="25521" y="33718"/>
                  </a:cubicBezTo>
                  <a:cubicBezTo>
                    <a:pt x="27734" y="35010"/>
                    <a:pt x="30319" y="35514"/>
                    <a:pt x="32855" y="35147"/>
                  </a:cubicBezTo>
                  <a:cubicBezTo>
                    <a:pt x="32855" y="35147"/>
                    <a:pt x="36284" y="34100"/>
                    <a:pt x="37713" y="36290"/>
                  </a:cubicBezTo>
                  <a:cubicBezTo>
                    <a:pt x="38070" y="36958"/>
                    <a:pt x="38693" y="37443"/>
                    <a:pt x="39428" y="37624"/>
                  </a:cubicBezTo>
                  <a:cubicBezTo>
                    <a:pt x="42057" y="38370"/>
                    <a:pt x="44801" y="38628"/>
                    <a:pt x="47524" y="38386"/>
                  </a:cubicBezTo>
                  <a:cubicBezTo>
                    <a:pt x="47524" y="38386"/>
                    <a:pt x="47524" y="38386"/>
                    <a:pt x="47524" y="37909"/>
                  </a:cubicBezTo>
                  <a:cubicBezTo>
                    <a:pt x="47610" y="37341"/>
                    <a:pt x="47610" y="36763"/>
                    <a:pt x="47524" y="36195"/>
                  </a:cubicBezTo>
                  <a:cubicBezTo>
                    <a:pt x="47524" y="36195"/>
                    <a:pt x="45524" y="32099"/>
                    <a:pt x="33998" y="27622"/>
                  </a:cubicBezTo>
                  <a:cubicBezTo>
                    <a:pt x="33998" y="27622"/>
                    <a:pt x="25045" y="24479"/>
                    <a:pt x="24473" y="27622"/>
                  </a:cubicBezTo>
                  <a:cubicBezTo>
                    <a:pt x="24585" y="29302"/>
                    <a:pt x="24150" y="30972"/>
                    <a:pt x="23235" y="32385"/>
                  </a:cubicBezTo>
                  <a:cubicBezTo>
                    <a:pt x="23235" y="32385"/>
                    <a:pt x="22473" y="33242"/>
                    <a:pt x="21902" y="32956"/>
                  </a:cubicBezTo>
                  <a:cubicBezTo>
                    <a:pt x="21074" y="32522"/>
                    <a:pt x="20331" y="31942"/>
                    <a:pt x="19711" y="31242"/>
                  </a:cubicBezTo>
                  <a:cubicBezTo>
                    <a:pt x="19568" y="30907"/>
                    <a:pt x="19568" y="30529"/>
                    <a:pt x="19711" y="30194"/>
                  </a:cubicBezTo>
                  <a:cubicBezTo>
                    <a:pt x="19952" y="28416"/>
                    <a:pt x="19434" y="26618"/>
                    <a:pt x="18282" y="25241"/>
                  </a:cubicBezTo>
                  <a:cubicBezTo>
                    <a:pt x="17975" y="24784"/>
                    <a:pt x="17492" y="24474"/>
                    <a:pt x="16949" y="24384"/>
                  </a:cubicBezTo>
                  <a:cubicBezTo>
                    <a:pt x="14302" y="24578"/>
                    <a:pt x="11710" y="23562"/>
                    <a:pt x="9900" y="21622"/>
                  </a:cubicBezTo>
                  <a:cubicBezTo>
                    <a:pt x="9900" y="21622"/>
                    <a:pt x="9900" y="21622"/>
                    <a:pt x="9900" y="21050"/>
                  </a:cubicBezTo>
                  <a:lnTo>
                    <a:pt x="11043" y="20003"/>
                  </a:lnTo>
                  <a:cubicBezTo>
                    <a:pt x="11043" y="20003"/>
                    <a:pt x="11043" y="20003"/>
                    <a:pt x="11615" y="20003"/>
                  </a:cubicBezTo>
                  <a:cubicBezTo>
                    <a:pt x="12124" y="20257"/>
                    <a:pt x="12724" y="20257"/>
                    <a:pt x="13234" y="20003"/>
                  </a:cubicBezTo>
                  <a:cubicBezTo>
                    <a:pt x="13234" y="20003"/>
                    <a:pt x="15996" y="18669"/>
                    <a:pt x="14853" y="17145"/>
                  </a:cubicBezTo>
                  <a:cubicBezTo>
                    <a:pt x="14853" y="17145"/>
                    <a:pt x="13996" y="16192"/>
                    <a:pt x="8186" y="15145"/>
                  </a:cubicBezTo>
                  <a:cubicBezTo>
                    <a:pt x="4858" y="14518"/>
                    <a:pt x="1932" y="12556"/>
                    <a:pt x="89" y="9716"/>
                  </a:cubicBezTo>
                  <a:cubicBezTo>
                    <a:pt x="-30" y="9509"/>
                    <a:pt x="-30" y="9255"/>
                    <a:pt x="89" y="9049"/>
                  </a:cubicBezTo>
                  <a:cubicBezTo>
                    <a:pt x="418" y="8314"/>
                    <a:pt x="673" y="7548"/>
                    <a:pt x="851" y="6763"/>
                  </a:cubicBezTo>
                  <a:cubicBezTo>
                    <a:pt x="851" y="6763"/>
                    <a:pt x="851" y="6286"/>
                    <a:pt x="851" y="6191"/>
                  </a:cubicBezTo>
                  <a:cubicBezTo>
                    <a:pt x="1964" y="5872"/>
                    <a:pt x="3048" y="5458"/>
                    <a:pt x="4090" y="4953"/>
                  </a:cubicBezTo>
                  <a:cubicBezTo>
                    <a:pt x="4090" y="4953"/>
                    <a:pt x="7424" y="3048"/>
                    <a:pt x="8090" y="953"/>
                  </a:cubicBezTo>
                  <a:close/>
                </a:path>
              </a:pathLst>
            </a:custGeom>
            <a:grpFill/>
            <a:ln w="9525" cap="flat">
              <a:noFill/>
              <a:prstDash val="solid"/>
              <a:miter/>
            </a:ln>
          </p:spPr>
          <p:txBody>
            <a:bodyPr rtlCol="0" anchor="ctr"/>
            <a:lstStyle/>
            <a:p>
              <a:endParaRPr lang="zh-CN" altLang="en-US"/>
            </a:p>
          </p:txBody>
        </p:sp>
        <p:sp>
          <p:nvSpPr>
            <p:cNvPr id="523" name="任意多边形: 形状 522"/>
            <p:cNvSpPr/>
            <p:nvPr/>
          </p:nvSpPr>
          <p:spPr>
            <a:xfrm>
              <a:off x="1649775" y="824241"/>
              <a:ext cx="60309" cy="48761"/>
            </a:xfrm>
            <a:custGeom>
              <a:avLst/>
              <a:gdLst>
                <a:gd name="connsiteX0" fmla="*/ 624 w 60309"/>
                <a:gd name="connsiteY0" fmla="*/ 1524 h 48761"/>
                <a:gd name="connsiteX1" fmla="*/ 7386 w 60309"/>
                <a:gd name="connsiteY1" fmla="*/ 3238 h 48761"/>
                <a:gd name="connsiteX2" fmla="*/ 26436 w 60309"/>
                <a:gd name="connsiteY2" fmla="*/ 19145 h 48761"/>
                <a:gd name="connsiteX3" fmla="*/ 57107 w 60309"/>
                <a:gd name="connsiteY3" fmla="*/ 39814 h 48761"/>
                <a:gd name="connsiteX4" fmla="*/ 60250 w 60309"/>
                <a:gd name="connsiteY4" fmla="*/ 44482 h 48761"/>
                <a:gd name="connsiteX5" fmla="*/ 58726 w 60309"/>
                <a:gd name="connsiteY5" fmla="*/ 48673 h 48761"/>
                <a:gd name="connsiteX6" fmla="*/ 58059 w 60309"/>
                <a:gd name="connsiteY6" fmla="*/ 48673 h 48761"/>
                <a:gd name="connsiteX7" fmla="*/ 52249 w 60309"/>
                <a:gd name="connsiteY7" fmla="*/ 46958 h 48761"/>
                <a:gd name="connsiteX8" fmla="*/ 39962 w 60309"/>
                <a:gd name="connsiteY8" fmla="*/ 39624 h 48761"/>
                <a:gd name="connsiteX9" fmla="*/ 39962 w 60309"/>
                <a:gd name="connsiteY9" fmla="*/ 38957 h 48761"/>
                <a:gd name="connsiteX10" fmla="*/ 42724 w 60309"/>
                <a:gd name="connsiteY10" fmla="*/ 37338 h 48761"/>
                <a:gd name="connsiteX11" fmla="*/ 48915 w 60309"/>
                <a:gd name="connsiteY11" fmla="*/ 39624 h 48761"/>
                <a:gd name="connsiteX12" fmla="*/ 48915 w 60309"/>
                <a:gd name="connsiteY12" fmla="*/ 39624 h 48761"/>
                <a:gd name="connsiteX13" fmla="*/ 48915 w 60309"/>
                <a:gd name="connsiteY13" fmla="*/ 38576 h 48761"/>
                <a:gd name="connsiteX14" fmla="*/ 29008 w 60309"/>
                <a:gd name="connsiteY14" fmla="*/ 27337 h 48761"/>
                <a:gd name="connsiteX15" fmla="*/ 11387 w 60309"/>
                <a:gd name="connsiteY15" fmla="*/ 18859 h 48761"/>
                <a:gd name="connsiteX16" fmla="*/ 7386 w 60309"/>
                <a:gd name="connsiteY16" fmla="*/ 17240 h 48761"/>
                <a:gd name="connsiteX17" fmla="*/ 6053 w 60309"/>
                <a:gd name="connsiteY17" fmla="*/ 16383 h 48761"/>
                <a:gd name="connsiteX18" fmla="*/ 2910 w 60309"/>
                <a:gd name="connsiteY18" fmla="*/ 11335 h 48761"/>
                <a:gd name="connsiteX19" fmla="*/ 624 w 60309"/>
                <a:gd name="connsiteY19" fmla="*/ 1524 h 48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0309" h="48761">
                  <a:moveTo>
                    <a:pt x="624" y="1524"/>
                  </a:moveTo>
                  <a:cubicBezTo>
                    <a:pt x="624" y="1524"/>
                    <a:pt x="3100" y="-2858"/>
                    <a:pt x="7386" y="3238"/>
                  </a:cubicBezTo>
                  <a:cubicBezTo>
                    <a:pt x="12054" y="10281"/>
                    <a:pt x="18674" y="15809"/>
                    <a:pt x="26436" y="19145"/>
                  </a:cubicBezTo>
                  <a:cubicBezTo>
                    <a:pt x="37095" y="25365"/>
                    <a:pt x="47340" y="32270"/>
                    <a:pt x="57107" y="39814"/>
                  </a:cubicBezTo>
                  <a:cubicBezTo>
                    <a:pt x="58479" y="41125"/>
                    <a:pt x="59552" y="42717"/>
                    <a:pt x="60250" y="44482"/>
                  </a:cubicBezTo>
                  <a:cubicBezTo>
                    <a:pt x="60504" y="46048"/>
                    <a:pt x="59927" y="47635"/>
                    <a:pt x="58726" y="48673"/>
                  </a:cubicBezTo>
                  <a:cubicBezTo>
                    <a:pt x="58520" y="48792"/>
                    <a:pt x="58266" y="48792"/>
                    <a:pt x="58059" y="48673"/>
                  </a:cubicBezTo>
                  <a:cubicBezTo>
                    <a:pt x="56179" y="47925"/>
                    <a:pt x="54234" y="47352"/>
                    <a:pt x="52249" y="46958"/>
                  </a:cubicBezTo>
                  <a:cubicBezTo>
                    <a:pt x="47411" y="46054"/>
                    <a:pt x="43054" y="43454"/>
                    <a:pt x="39962" y="39624"/>
                  </a:cubicBezTo>
                  <a:cubicBezTo>
                    <a:pt x="39819" y="39425"/>
                    <a:pt x="39819" y="39156"/>
                    <a:pt x="39962" y="38957"/>
                  </a:cubicBezTo>
                  <a:cubicBezTo>
                    <a:pt x="39962" y="38957"/>
                    <a:pt x="41200" y="36385"/>
                    <a:pt x="42724" y="37338"/>
                  </a:cubicBezTo>
                  <a:cubicBezTo>
                    <a:pt x="44450" y="38813"/>
                    <a:pt x="46645" y="39624"/>
                    <a:pt x="48915" y="39624"/>
                  </a:cubicBezTo>
                  <a:lnTo>
                    <a:pt x="48915" y="39624"/>
                  </a:lnTo>
                  <a:cubicBezTo>
                    <a:pt x="48987" y="39278"/>
                    <a:pt x="48987" y="38922"/>
                    <a:pt x="48915" y="38576"/>
                  </a:cubicBezTo>
                  <a:cubicBezTo>
                    <a:pt x="42677" y="34166"/>
                    <a:pt x="36007" y="30400"/>
                    <a:pt x="29008" y="27337"/>
                  </a:cubicBezTo>
                  <a:cubicBezTo>
                    <a:pt x="22930" y="24957"/>
                    <a:pt x="17040" y="22123"/>
                    <a:pt x="11387" y="18859"/>
                  </a:cubicBezTo>
                  <a:cubicBezTo>
                    <a:pt x="10117" y="18173"/>
                    <a:pt x="8776" y="17630"/>
                    <a:pt x="7386" y="17240"/>
                  </a:cubicBezTo>
                  <a:cubicBezTo>
                    <a:pt x="6843" y="17150"/>
                    <a:pt x="6360" y="16840"/>
                    <a:pt x="6053" y="16383"/>
                  </a:cubicBezTo>
                  <a:cubicBezTo>
                    <a:pt x="6053" y="16383"/>
                    <a:pt x="4529" y="13621"/>
                    <a:pt x="2910" y="11335"/>
                  </a:cubicBezTo>
                  <a:cubicBezTo>
                    <a:pt x="2338" y="10573"/>
                    <a:pt x="-1472" y="5239"/>
                    <a:pt x="624" y="1524"/>
                  </a:cubicBezTo>
                  <a:close/>
                </a:path>
              </a:pathLst>
            </a:custGeom>
            <a:grpFill/>
            <a:ln w="9525" cap="flat">
              <a:noFill/>
              <a:prstDash val="solid"/>
              <a:miter/>
            </a:ln>
          </p:spPr>
          <p:txBody>
            <a:bodyPr rtlCol="0" anchor="ctr"/>
            <a:lstStyle/>
            <a:p>
              <a:endParaRPr lang="zh-CN" altLang="en-US"/>
            </a:p>
          </p:txBody>
        </p:sp>
        <p:sp>
          <p:nvSpPr>
            <p:cNvPr id="524" name="任意多边形: 形状 523"/>
            <p:cNvSpPr/>
            <p:nvPr/>
          </p:nvSpPr>
          <p:spPr>
            <a:xfrm>
              <a:off x="1647056" y="852593"/>
              <a:ext cx="58780" cy="34988"/>
            </a:xfrm>
            <a:custGeom>
              <a:avLst/>
              <a:gdLst>
                <a:gd name="connsiteX0" fmla="*/ 19916 w 58780"/>
                <a:gd name="connsiteY0" fmla="*/ 508 h 34988"/>
                <a:gd name="connsiteX1" fmla="*/ 21646 w 58780"/>
                <a:gd name="connsiteY1" fmla="*/ 238 h 34988"/>
                <a:gd name="connsiteX2" fmla="*/ 21916 w 58780"/>
                <a:gd name="connsiteY2" fmla="*/ 508 h 34988"/>
                <a:gd name="connsiteX3" fmla="*/ 29346 w 58780"/>
                <a:gd name="connsiteY3" fmla="*/ 6223 h 34988"/>
                <a:gd name="connsiteX4" fmla="*/ 43919 w 58780"/>
                <a:gd name="connsiteY4" fmla="*/ 17177 h 34988"/>
                <a:gd name="connsiteX5" fmla="*/ 54492 w 58780"/>
                <a:gd name="connsiteY5" fmla="*/ 25178 h 34988"/>
                <a:gd name="connsiteX6" fmla="*/ 55921 w 58780"/>
                <a:gd name="connsiteY6" fmla="*/ 26131 h 34988"/>
                <a:gd name="connsiteX7" fmla="*/ 58778 w 58780"/>
                <a:gd name="connsiteY7" fmla="*/ 31655 h 34988"/>
                <a:gd name="connsiteX8" fmla="*/ 55730 w 58780"/>
                <a:gd name="connsiteY8" fmla="*/ 34989 h 34988"/>
                <a:gd name="connsiteX9" fmla="*/ 54397 w 58780"/>
                <a:gd name="connsiteY9" fmla="*/ 34989 h 34988"/>
                <a:gd name="connsiteX10" fmla="*/ 52777 w 58780"/>
                <a:gd name="connsiteY10" fmla="*/ 34513 h 34988"/>
                <a:gd name="connsiteX11" fmla="*/ 38776 w 58780"/>
                <a:gd name="connsiteY11" fmla="*/ 26131 h 34988"/>
                <a:gd name="connsiteX12" fmla="*/ 31918 w 58780"/>
                <a:gd name="connsiteY12" fmla="*/ 20035 h 34988"/>
                <a:gd name="connsiteX13" fmla="*/ 30775 w 58780"/>
                <a:gd name="connsiteY13" fmla="*/ 19273 h 34988"/>
                <a:gd name="connsiteX14" fmla="*/ 27727 w 58780"/>
                <a:gd name="connsiteY14" fmla="*/ 20130 h 34988"/>
                <a:gd name="connsiteX15" fmla="*/ 24393 w 58780"/>
                <a:gd name="connsiteY15" fmla="*/ 22797 h 34988"/>
                <a:gd name="connsiteX16" fmla="*/ 21440 w 58780"/>
                <a:gd name="connsiteY16" fmla="*/ 24987 h 34988"/>
                <a:gd name="connsiteX17" fmla="*/ 14963 w 58780"/>
                <a:gd name="connsiteY17" fmla="*/ 29464 h 34988"/>
                <a:gd name="connsiteX18" fmla="*/ 12487 w 58780"/>
                <a:gd name="connsiteY18" fmla="*/ 31560 h 34988"/>
                <a:gd name="connsiteX19" fmla="*/ 9439 w 58780"/>
                <a:gd name="connsiteY19" fmla="*/ 34036 h 34988"/>
                <a:gd name="connsiteX20" fmla="*/ 4962 w 58780"/>
                <a:gd name="connsiteY20" fmla="*/ 30131 h 34988"/>
                <a:gd name="connsiteX21" fmla="*/ 3724 w 58780"/>
                <a:gd name="connsiteY21" fmla="*/ 21368 h 34988"/>
                <a:gd name="connsiteX22" fmla="*/ 1819 w 58780"/>
                <a:gd name="connsiteY22" fmla="*/ 11843 h 34988"/>
                <a:gd name="connsiteX23" fmla="*/ 485 w 58780"/>
                <a:gd name="connsiteY23" fmla="*/ 3271 h 34988"/>
                <a:gd name="connsiteX24" fmla="*/ 2676 w 58780"/>
                <a:gd name="connsiteY24" fmla="*/ 2509 h 34988"/>
                <a:gd name="connsiteX25" fmla="*/ 4009 w 58780"/>
                <a:gd name="connsiteY25" fmla="*/ 5938 h 34988"/>
                <a:gd name="connsiteX26" fmla="*/ 5914 w 58780"/>
                <a:gd name="connsiteY26" fmla="*/ 9843 h 34988"/>
                <a:gd name="connsiteX27" fmla="*/ 8391 w 58780"/>
                <a:gd name="connsiteY27" fmla="*/ 14891 h 34988"/>
                <a:gd name="connsiteX28" fmla="*/ 14963 w 58780"/>
                <a:gd name="connsiteY28" fmla="*/ 21463 h 34988"/>
                <a:gd name="connsiteX29" fmla="*/ 22012 w 58780"/>
                <a:gd name="connsiteY29" fmla="*/ 18796 h 34988"/>
                <a:gd name="connsiteX30" fmla="*/ 26107 w 58780"/>
                <a:gd name="connsiteY30" fmla="*/ 14415 h 34988"/>
                <a:gd name="connsiteX31" fmla="*/ 26107 w 58780"/>
                <a:gd name="connsiteY31" fmla="*/ 13462 h 34988"/>
                <a:gd name="connsiteX32" fmla="*/ 20773 w 58780"/>
                <a:gd name="connsiteY32" fmla="*/ 7557 h 34988"/>
                <a:gd name="connsiteX33" fmla="*/ 19916 w 58780"/>
                <a:gd name="connsiteY33" fmla="*/ 508 h 34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8780" h="34988">
                  <a:moveTo>
                    <a:pt x="19916" y="508"/>
                  </a:moveTo>
                  <a:cubicBezTo>
                    <a:pt x="20319" y="-44"/>
                    <a:pt x="21094" y="-165"/>
                    <a:pt x="21646" y="238"/>
                  </a:cubicBezTo>
                  <a:cubicBezTo>
                    <a:pt x="21750" y="314"/>
                    <a:pt x="21841" y="405"/>
                    <a:pt x="21916" y="508"/>
                  </a:cubicBezTo>
                  <a:cubicBezTo>
                    <a:pt x="23977" y="2900"/>
                    <a:pt x="26506" y="4845"/>
                    <a:pt x="29346" y="6223"/>
                  </a:cubicBezTo>
                  <a:cubicBezTo>
                    <a:pt x="34521" y="9432"/>
                    <a:pt x="39398" y="13098"/>
                    <a:pt x="43919" y="17177"/>
                  </a:cubicBezTo>
                  <a:cubicBezTo>
                    <a:pt x="47082" y="20291"/>
                    <a:pt x="50636" y="22980"/>
                    <a:pt x="54492" y="25178"/>
                  </a:cubicBezTo>
                  <a:cubicBezTo>
                    <a:pt x="55060" y="25329"/>
                    <a:pt x="55562" y="25664"/>
                    <a:pt x="55921" y="26131"/>
                  </a:cubicBezTo>
                  <a:cubicBezTo>
                    <a:pt x="55921" y="26131"/>
                    <a:pt x="58873" y="29845"/>
                    <a:pt x="58778" y="31655"/>
                  </a:cubicBezTo>
                  <a:cubicBezTo>
                    <a:pt x="58702" y="33357"/>
                    <a:pt x="57418" y="34760"/>
                    <a:pt x="55730" y="34989"/>
                  </a:cubicBezTo>
                  <a:cubicBezTo>
                    <a:pt x="55288" y="34925"/>
                    <a:pt x="54839" y="34925"/>
                    <a:pt x="54397" y="34989"/>
                  </a:cubicBezTo>
                  <a:cubicBezTo>
                    <a:pt x="54397" y="34989"/>
                    <a:pt x="53730" y="34989"/>
                    <a:pt x="52777" y="34513"/>
                  </a:cubicBezTo>
                  <a:cubicBezTo>
                    <a:pt x="48431" y="31215"/>
                    <a:pt x="43736" y="28404"/>
                    <a:pt x="38776" y="26131"/>
                  </a:cubicBezTo>
                  <a:cubicBezTo>
                    <a:pt x="36064" y="24635"/>
                    <a:pt x="33720" y="22552"/>
                    <a:pt x="31918" y="20035"/>
                  </a:cubicBezTo>
                  <a:cubicBezTo>
                    <a:pt x="31639" y="19654"/>
                    <a:pt x="31234" y="19384"/>
                    <a:pt x="30775" y="19273"/>
                  </a:cubicBezTo>
                  <a:cubicBezTo>
                    <a:pt x="30775" y="19273"/>
                    <a:pt x="28584" y="19273"/>
                    <a:pt x="27727" y="20130"/>
                  </a:cubicBezTo>
                  <a:cubicBezTo>
                    <a:pt x="26741" y="21165"/>
                    <a:pt x="25620" y="22063"/>
                    <a:pt x="24393" y="22797"/>
                  </a:cubicBezTo>
                  <a:lnTo>
                    <a:pt x="21440" y="24987"/>
                  </a:lnTo>
                  <a:cubicBezTo>
                    <a:pt x="19410" y="26658"/>
                    <a:pt x="17244" y="28156"/>
                    <a:pt x="14963" y="29464"/>
                  </a:cubicBezTo>
                  <a:cubicBezTo>
                    <a:pt x="13997" y="29977"/>
                    <a:pt x="13152" y="30692"/>
                    <a:pt x="12487" y="31560"/>
                  </a:cubicBezTo>
                  <a:cubicBezTo>
                    <a:pt x="12487" y="31560"/>
                    <a:pt x="11153" y="34036"/>
                    <a:pt x="9439" y="34036"/>
                  </a:cubicBezTo>
                  <a:cubicBezTo>
                    <a:pt x="7568" y="33245"/>
                    <a:pt x="6000" y="31877"/>
                    <a:pt x="4962" y="30131"/>
                  </a:cubicBezTo>
                  <a:cubicBezTo>
                    <a:pt x="3767" y="27375"/>
                    <a:pt x="3339" y="24347"/>
                    <a:pt x="3724" y="21368"/>
                  </a:cubicBezTo>
                  <a:cubicBezTo>
                    <a:pt x="3922" y="18082"/>
                    <a:pt x="3266" y="14800"/>
                    <a:pt x="1819" y="11843"/>
                  </a:cubicBezTo>
                  <a:cubicBezTo>
                    <a:pt x="1819" y="11843"/>
                    <a:pt x="-1134" y="6414"/>
                    <a:pt x="485" y="3271"/>
                  </a:cubicBezTo>
                  <a:cubicBezTo>
                    <a:pt x="485" y="3271"/>
                    <a:pt x="1628" y="1175"/>
                    <a:pt x="2676" y="2509"/>
                  </a:cubicBezTo>
                  <a:cubicBezTo>
                    <a:pt x="3339" y="3554"/>
                    <a:pt x="3792" y="4719"/>
                    <a:pt x="4009" y="5938"/>
                  </a:cubicBezTo>
                  <a:cubicBezTo>
                    <a:pt x="4281" y="7387"/>
                    <a:pt x="4939" y="8736"/>
                    <a:pt x="5914" y="9843"/>
                  </a:cubicBezTo>
                  <a:cubicBezTo>
                    <a:pt x="7094" y="11327"/>
                    <a:pt x="7939" y="13049"/>
                    <a:pt x="8391" y="14891"/>
                  </a:cubicBezTo>
                  <a:cubicBezTo>
                    <a:pt x="8391" y="14891"/>
                    <a:pt x="10963" y="23083"/>
                    <a:pt x="14963" y="21463"/>
                  </a:cubicBezTo>
                  <a:cubicBezTo>
                    <a:pt x="17256" y="20432"/>
                    <a:pt x="19610" y="19542"/>
                    <a:pt x="22012" y="18796"/>
                  </a:cubicBezTo>
                  <a:cubicBezTo>
                    <a:pt x="24107" y="18247"/>
                    <a:pt x="25701" y="16543"/>
                    <a:pt x="26107" y="14415"/>
                  </a:cubicBezTo>
                  <a:cubicBezTo>
                    <a:pt x="26260" y="14116"/>
                    <a:pt x="26260" y="13761"/>
                    <a:pt x="26107" y="13462"/>
                  </a:cubicBezTo>
                  <a:cubicBezTo>
                    <a:pt x="24103" y="11711"/>
                    <a:pt x="22312" y="9729"/>
                    <a:pt x="20773" y="7557"/>
                  </a:cubicBezTo>
                  <a:cubicBezTo>
                    <a:pt x="20773" y="7557"/>
                    <a:pt x="16963" y="3461"/>
                    <a:pt x="19916" y="508"/>
                  </a:cubicBezTo>
                  <a:close/>
                </a:path>
              </a:pathLst>
            </a:custGeom>
            <a:grpFill/>
            <a:ln w="9525" cap="flat">
              <a:noFill/>
              <a:prstDash val="solid"/>
              <a:miter/>
            </a:ln>
          </p:spPr>
          <p:txBody>
            <a:bodyPr rtlCol="0" anchor="ctr"/>
            <a:lstStyle/>
            <a:p>
              <a:endParaRPr lang="zh-CN" altLang="en-US"/>
            </a:p>
          </p:txBody>
        </p:sp>
        <p:sp>
          <p:nvSpPr>
            <p:cNvPr id="525" name="任意多边形: 形状 524"/>
            <p:cNvSpPr/>
            <p:nvPr/>
          </p:nvSpPr>
          <p:spPr>
            <a:xfrm>
              <a:off x="1319786" y="665078"/>
              <a:ext cx="19790" cy="26479"/>
            </a:xfrm>
            <a:custGeom>
              <a:avLst/>
              <a:gdLst>
                <a:gd name="connsiteX0" fmla="*/ 12859 w 19790"/>
                <a:gd name="connsiteY0" fmla="*/ 2477 h 26479"/>
                <a:gd name="connsiteX1" fmla="*/ 14954 w 19790"/>
                <a:gd name="connsiteY1" fmla="*/ 0 h 26479"/>
                <a:gd name="connsiteX2" fmla="*/ 16669 w 19790"/>
                <a:gd name="connsiteY2" fmla="*/ 0 h 26479"/>
                <a:gd name="connsiteX3" fmla="*/ 18098 w 19790"/>
                <a:gd name="connsiteY3" fmla="*/ 1810 h 26479"/>
                <a:gd name="connsiteX4" fmla="*/ 19241 w 19790"/>
                <a:gd name="connsiteY4" fmla="*/ 3620 h 26479"/>
                <a:gd name="connsiteX5" fmla="*/ 19240 w 19790"/>
                <a:gd name="connsiteY5" fmla="*/ 11525 h 26479"/>
                <a:gd name="connsiteX6" fmla="*/ 11811 w 19790"/>
                <a:gd name="connsiteY6" fmla="*/ 18383 h 26479"/>
                <a:gd name="connsiteX7" fmla="*/ 571 w 19790"/>
                <a:gd name="connsiteY7" fmla="*/ 26480 h 26479"/>
                <a:gd name="connsiteX8" fmla="*/ 0 w 19790"/>
                <a:gd name="connsiteY8" fmla="*/ 26480 h 26479"/>
                <a:gd name="connsiteX9" fmla="*/ 0 w 19790"/>
                <a:gd name="connsiteY9" fmla="*/ 24194 h 26479"/>
                <a:gd name="connsiteX10" fmla="*/ 0 w 19790"/>
                <a:gd name="connsiteY10" fmla="*/ 23622 h 26479"/>
                <a:gd name="connsiteX11" fmla="*/ 6191 w 19790"/>
                <a:gd name="connsiteY11" fmla="*/ 15240 h 26479"/>
                <a:gd name="connsiteX12" fmla="*/ 11906 w 19790"/>
                <a:gd name="connsiteY12" fmla="*/ 6382 h 26479"/>
                <a:gd name="connsiteX13" fmla="*/ 12859 w 19790"/>
                <a:gd name="connsiteY13" fmla="*/ 2477 h 26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790" h="26479">
                  <a:moveTo>
                    <a:pt x="12859" y="2477"/>
                  </a:moveTo>
                  <a:cubicBezTo>
                    <a:pt x="12917" y="1272"/>
                    <a:pt x="13776" y="257"/>
                    <a:pt x="14954" y="0"/>
                  </a:cubicBezTo>
                  <a:cubicBezTo>
                    <a:pt x="14954" y="0"/>
                    <a:pt x="16288" y="0"/>
                    <a:pt x="16669" y="0"/>
                  </a:cubicBezTo>
                  <a:cubicBezTo>
                    <a:pt x="17036" y="682"/>
                    <a:pt x="17520" y="1294"/>
                    <a:pt x="18098" y="1810"/>
                  </a:cubicBezTo>
                  <a:cubicBezTo>
                    <a:pt x="18714" y="2227"/>
                    <a:pt x="19129" y="2883"/>
                    <a:pt x="19241" y="3620"/>
                  </a:cubicBezTo>
                  <a:cubicBezTo>
                    <a:pt x="19240" y="3620"/>
                    <a:pt x="20479" y="10573"/>
                    <a:pt x="19240" y="11525"/>
                  </a:cubicBezTo>
                  <a:cubicBezTo>
                    <a:pt x="16470" y="13471"/>
                    <a:pt x="13972" y="15777"/>
                    <a:pt x="11811" y="18383"/>
                  </a:cubicBezTo>
                  <a:cubicBezTo>
                    <a:pt x="8745" y="21919"/>
                    <a:pt x="4896" y="24691"/>
                    <a:pt x="571" y="26480"/>
                  </a:cubicBezTo>
                  <a:cubicBezTo>
                    <a:pt x="571" y="26480"/>
                    <a:pt x="0" y="26480"/>
                    <a:pt x="0" y="26480"/>
                  </a:cubicBezTo>
                  <a:cubicBezTo>
                    <a:pt x="0" y="26480"/>
                    <a:pt x="0" y="24860"/>
                    <a:pt x="0" y="24194"/>
                  </a:cubicBezTo>
                  <a:cubicBezTo>
                    <a:pt x="0" y="23527"/>
                    <a:pt x="0" y="24194"/>
                    <a:pt x="0" y="23622"/>
                  </a:cubicBezTo>
                  <a:cubicBezTo>
                    <a:pt x="2438" y="21125"/>
                    <a:pt x="4521" y="18304"/>
                    <a:pt x="6191" y="15240"/>
                  </a:cubicBezTo>
                  <a:cubicBezTo>
                    <a:pt x="7840" y="12129"/>
                    <a:pt x="9752" y="9166"/>
                    <a:pt x="11906" y="6382"/>
                  </a:cubicBezTo>
                  <a:cubicBezTo>
                    <a:pt x="12607" y="5204"/>
                    <a:pt x="12938" y="3844"/>
                    <a:pt x="12859" y="2477"/>
                  </a:cubicBezTo>
                  <a:close/>
                </a:path>
              </a:pathLst>
            </a:custGeom>
            <a:grpFill/>
            <a:ln w="9525" cap="flat">
              <a:noFill/>
              <a:prstDash val="solid"/>
              <a:miter/>
            </a:ln>
          </p:spPr>
          <p:txBody>
            <a:bodyPr rtlCol="0" anchor="ctr"/>
            <a:lstStyle/>
            <a:p>
              <a:endParaRPr lang="zh-CN" altLang="en-US"/>
            </a:p>
          </p:txBody>
        </p:sp>
        <p:sp>
          <p:nvSpPr>
            <p:cNvPr id="526" name="任意多边形: 形状 525"/>
            <p:cNvSpPr/>
            <p:nvPr/>
          </p:nvSpPr>
          <p:spPr>
            <a:xfrm>
              <a:off x="1313877" y="712798"/>
              <a:ext cx="9248" cy="28479"/>
            </a:xfrm>
            <a:custGeom>
              <a:avLst/>
              <a:gdLst>
                <a:gd name="connsiteX0" fmla="*/ 2099 w 9248"/>
                <a:gd name="connsiteY0" fmla="*/ 1238 h 28479"/>
                <a:gd name="connsiteX1" fmla="*/ 3242 w 9248"/>
                <a:gd name="connsiteY1" fmla="*/ 0 h 28479"/>
                <a:gd name="connsiteX2" fmla="*/ 5147 w 9248"/>
                <a:gd name="connsiteY2" fmla="*/ 1334 h 28479"/>
                <a:gd name="connsiteX3" fmla="*/ 6195 w 9248"/>
                <a:gd name="connsiteY3" fmla="*/ 4858 h 28479"/>
                <a:gd name="connsiteX4" fmla="*/ 7433 w 9248"/>
                <a:gd name="connsiteY4" fmla="*/ 8858 h 28479"/>
                <a:gd name="connsiteX5" fmla="*/ 9052 w 9248"/>
                <a:gd name="connsiteY5" fmla="*/ 20003 h 28479"/>
                <a:gd name="connsiteX6" fmla="*/ 3928 w 9248"/>
                <a:gd name="connsiteY6" fmla="*/ 28395 h 28479"/>
                <a:gd name="connsiteX7" fmla="*/ 3528 w 9248"/>
                <a:gd name="connsiteY7" fmla="*/ 28480 h 28479"/>
                <a:gd name="connsiteX8" fmla="*/ 2004 w 9248"/>
                <a:gd name="connsiteY8" fmla="*/ 28480 h 28479"/>
                <a:gd name="connsiteX9" fmla="*/ 194 w 9248"/>
                <a:gd name="connsiteY9" fmla="*/ 21527 h 28479"/>
                <a:gd name="connsiteX10" fmla="*/ 1051 w 9248"/>
                <a:gd name="connsiteY10" fmla="*/ 16478 h 28479"/>
                <a:gd name="connsiteX11" fmla="*/ 2099 w 9248"/>
                <a:gd name="connsiteY11" fmla="*/ 1238 h 28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48" h="28479">
                  <a:moveTo>
                    <a:pt x="2099" y="1238"/>
                  </a:moveTo>
                  <a:cubicBezTo>
                    <a:pt x="2218" y="644"/>
                    <a:pt x="2659" y="166"/>
                    <a:pt x="3242" y="0"/>
                  </a:cubicBezTo>
                  <a:cubicBezTo>
                    <a:pt x="3242" y="0"/>
                    <a:pt x="4480" y="0"/>
                    <a:pt x="5147" y="1334"/>
                  </a:cubicBezTo>
                  <a:lnTo>
                    <a:pt x="6195" y="4858"/>
                  </a:lnTo>
                  <a:cubicBezTo>
                    <a:pt x="6875" y="6093"/>
                    <a:pt x="7296" y="7454"/>
                    <a:pt x="7433" y="8858"/>
                  </a:cubicBezTo>
                  <a:cubicBezTo>
                    <a:pt x="7433" y="8858"/>
                    <a:pt x="8290" y="15811"/>
                    <a:pt x="9052" y="20003"/>
                  </a:cubicBezTo>
                  <a:cubicBezTo>
                    <a:pt x="9955" y="23735"/>
                    <a:pt x="7661" y="27493"/>
                    <a:pt x="3928" y="28395"/>
                  </a:cubicBezTo>
                  <a:cubicBezTo>
                    <a:pt x="3796" y="28427"/>
                    <a:pt x="3662" y="28456"/>
                    <a:pt x="3528" y="28480"/>
                  </a:cubicBezTo>
                  <a:cubicBezTo>
                    <a:pt x="3528" y="28480"/>
                    <a:pt x="2480" y="28480"/>
                    <a:pt x="2004" y="28480"/>
                  </a:cubicBezTo>
                  <a:cubicBezTo>
                    <a:pt x="307" y="26593"/>
                    <a:pt x="-368" y="24001"/>
                    <a:pt x="194" y="21527"/>
                  </a:cubicBezTo>
                  <a:cubicBezTo>
                    <a:pt x="672" y="19882"/>
                    <a:pt x="960" y="18188"/>
                    <a:pt x="1051" y="16478"/>
                  </a:cubicBezTo>
                  <a:cubicBezTo>
                    <a:pt x="1057" y="11380"/>
                    <a:pt x="1407" y="6289"/>
                    <a:pt x="2099" y="1238"/>
                  </a:cubicBezTo>
                  <a:close/>
                </a:path>
              </a:pathLst>
            </a:custGeom>
            <a:grpFill/>
            <a:ln w="9525" cap="flat">
              <a:noFill/>
              <a:prstDash val="solid"/>
              <a:miter/>
            </a:ln>
          </p:spPr>
          <p:txBody>
            <a:bodyPr rtlCol="0" anchor="ctr"/>
            <a:lstStyle/>
            <a:p>
              <a:endParaRPr lang="zh-CN" altLang="en-US"/>
            </a:p>
          </p:txBody>
        </p:sp>
        <p:sp>
          <p:nvSpPr>
            <p:cNvPr id="527" name="任意多边形: 形状 526"/>
            <p:cNvSpPr/>
            <p:nvPr/>
          </p:nvSpPr>
          <p:spPr>
            <a:xfrm>
              <a:off x="1314600" y="735913"/>
              <a:ext cx="55744" cy="33844"/>
            </a:xfrm>
            <a:custGeom>
              <a:avLst/>
              <a:gdLst>
                <a:gd name="connsiteX0" fmla="*/ 12901 w 55744"/>
                <a:gd name="connsiteY0" fmla="*/ 1650 h 33844"/>
                <a:gd name="connsiteX1" fmla="*/ 15378 w 55744"/>
                <a:gd name="connsiteY1" fmla="*/ 126 h 33844"/>
                <a:gd name="connsiteX2" fmla="*/ 16997 w 55744"/>
                <a:gd name="connsiteY2" fmla="*/ 3270 h 33844"/>
                <a:gd name="connsiteX3" fmla="*/ 16997 w 55744"/>
                <a:gd name="connsiteY3" fmla="*/ 4603 h 33844"/>
                <a:gd name="connsiteX4" fmla="*/ 14806 w 55744"/>
                <a:gd name="connsiteY4" fmla="*/ 12509 h 33844"/>
                <a:gd name="connsiteX5" fmla="*/ 13473 w 55744"/>
                <a:gd name="connsiteY5" fmla="*/ 18129 h 33844"/>
                <a:gd name="connsiteX6" fmla="*/ 13473 w 55744"/>
                <a:gd name="connsiteY6" fmla="*/ 18700 h 33844"/>
                <a:gd name="connsiteX7" fmla="*/ 14520 w 55744"/>
                <a:gd name="connsiteY7" fmla="*/ 18700 h 33844"/>
                <a:gd name="connsiteX8" fmla="*/ 17092 w 55744"/>
                <a:gd name="connsiteY8" fmla="*/ 18700 h 33844"/>
                <a:gd name="connsiteX9" fmla="*/ 21855 w 55744"/>
                <a:gd name="connsiteY9" fmla="*/ 18700 h 33844"/>
                <a:gd name="connsiteX10" fmla="*/ 33189 w 55744"/>
                <a:gd name="connsiteY10" fmla="*/ 16414 h 33844"/>
                <a:gd name="connsiteX11" fmla="*/ 42714 w 55744"/>
                <a:gd name="connsiteY11" fmla="*/ 12414 h 33844"/>
                <a:gd name="connsiteX12" fmla="*/ 42714 w 55744"/>
                <a:gd name="connsiteY12" fmla="*/ 11842 h 33844"/>
                <a:gd name="connsiteX13" fmla="*/ 42714 w 55744"/>
                <a:gd name="connsiteY13" fmla="*/ 7937 h 33844"/>
                <a:gd name="connsiteX14" fmla="*/ 46620 w 55744"/>
                <a:gd name="connsiteY14" fmla="*/ 7080 h 33844"/>
                <a:gd name="connsiteX15" fmla="*/ 48048 w 55744"/>
                <a:gd name="connsiteY15" fmla="*/ 7651 h 33844"/>
                <a:gd name="connsiteX16" fmla="*/ 51858 w 55744"/>
                <a:gd name="connsiteY16" fmla="*/ 8508 h 33844"/>
                <a:gd name="connsiteX17" fmla="*/ 55097 w 55744"/>
                <a:gd name="connsiteY17" fmla="*/ 10794 h 33844"/>
                <a:gd name="connsiteX18" fmla="*/ 55668 w 55744"/>
                <a:gd name="connsiteY18" fmla="*/ 12795 h 33844"/>
                <a:gd name="connsiteX19" fmla="*/ 55668 w 55744"/>
                <a:gd name="connsiteY19" fmla="*/ 13366 h 33844"/>
                <a:gd name="connsiteX20" fmla="*/ 53763 w 55744"/>
                <a:gd name="connsiteY20" fmla="*/ 15938 h 33844"/>
                <a:gd name="connsiteX21" fmla="*/ 45096 w 55744"/>
                <a:gd name="connsiteY21" fmla="*/ 21177 h 33844"/>
                <a:gd name="connsiteX22" fmla="*/ 19378 w 55744"/>
                <a:gd name="connsiteY22" fmla="*/ 24225 h 33844"/>
                <a:gd name="connsiteX23" fmla="*/ 12520 w 55744"/>
                <a:gd name="connsiteY23" fmla="*/ 22320 h 33844"/>
                <a:gd name="connsiteX24" fmla="*/ 11663 w 55744"/>
                <a:gd name="connsiteY24" fmla="*/ 22320 h 33844"/>
                <a:gd name="connsiteX25" fmla="*/ 5186 w 55744"/>
                <a:gd name="connsiteY25" fmla="*/ 32892 h 33844"/>
                <a:gd name="connsiteX26" fmla="*/ 2519 w 55744"/>
                <a:gd name="connsiteY26" fmla="*/ 33845 h 33844"/>
                <a:gd name="connsiteX27" fmla="*/ 1185 w 55744"/>
                <a:gd name="connsiteY27" fmla="*/ 33178 h 33844"/>
                <a:gd name="connsiteX28" fmla="*/ 423 w 55744"/>
                <a:gd name="connsiteY28" fmla="*/ 31940 h 33844"/>
                <a:gd name="connsiteX29" fmla="*/ 423 w 55744"/>
                <a:gd name="connsiteY29" fmla="*/ 27844 h 33844"/>
                <a:gd name="connsiteX30" fmla="*/ 2519 w 55744"/>
                <a:gd name="connsiteY30" fmla="*/ 23939 h 33844"/>
                <a:gd name="connsiteX31" fmla="*/ 12901 w 55744"/>
                <a:gd name="connsiteY31" fmla="*/ 1650 h 33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5744" h="33844">
                  <a:moveTo>
                    <a:pt x="12901" y="1650"/>
                  </a:moveTo>
                  <a:cubicBezTo>
                    <a:pt x="12901" y="1650"/>
                    <a:pt x="14235" y="-540"/>
                    <a:pt x="15378" y="126"/>
                  </a:cubicBezTo>
                  <a:cubicBezTo>
                    <a:pt x="16301" y="927"/>
                    <a:pt x="16880" y="2053"/>
                    <a:pt x="16997" y="3270"/>
                  </a:cubicBezTo>
                  <a:cubicBezTo>
                    <a:pt x="17157" y="3700"/>
                    <a:pt x="17157" y="4173"/>
                    <a:pt x="16997" y="4603"/>
                  </a:cubicBezTo>
                  <a:cubicBezTo>
                    <a:pt x="16069" y="7179"/>
                    <a:pt x="15337" y="9822"/>
                    <a:pt x="14806" y="12509"/>
                  </a:cubicBezTo>
                  <a:cubicBezTo>
                    <a:pt x="14493" y="14411"/>
                    <a:pt x="14048" y="16289"/>
                    <a:pt x="13473" y="18129"/>
                  </a:cubicBezTo>
                  <a:cubicBezTo>
                    <a:pt x="13473" y="18129"/>
                    <a:pt x="13473" y="18605"/>
                    <a:pt x="13473" y="18700"/>
                  </a:cubicBezTo>
                  <a:cubicBezTo>
                    <a:pt x="13812" y="18816"/>
                    <a:pt x="14181" y="18816"/>
                    <a:pt x="14520" y="18700"/>
                  </a:cubicBezTo>
                  <a:lnTo>
                    <a:pt x="17092" y="18700"/>
                  </a:lnTo>
                  <a:cubicBezTo>
                    <a:pt x="18676" y="18552"/>
                    <a:pt x="20271" y="18552"/>
                    <a:pt x="21855" y="18700"/>
                  </a:cubicBezTo>
                  <a:cubicBezTo>
                    <a:pt x="25725" y="18503"/>
                    <a:pt x="29545" y="17733"/>
                    <a:pt x="33189" y="16414"/>
                  </a:cubicBezTo>
                  <a:cubicBezTo>
                    <a:pt x="36443" y="15276"/>
                    <a:pt x="39624" y="13940"/>
                    <a:pt x="42714" y="12414"/>
                  </a:cubicBezTo>
                  <a:cubicBezTo>
                    <a:pt x="42816" y="12237"/>
                    <a:pt x="42816" y="12019"/>
                    <a:pt x="42714" y="11842"/>
                  </a:cubicBezTo>
                  <a:cubicBezTo>
                    <a:pt x="42714" y="11842"/>
                    <a:pt x="41667" y="8508"/>
                    <a:pt x="42714" y="7937"/>
                  </a:cubicBezTo>
                  <a:cubicBezTo>
                    <a:pt x="43762" y="7365"/>
                    <a:pt x="45762" y="6699"/>
                    <a:pt x="46620" y="7080"/>
                  </a:cubicBezTo>
                  <a:lnTo>
                    <a:pt x="48048" y="7651"/>
                  </a:lnTo>
                  <a:cubicBezTo>
                    <a:pt x="49289" y="8053"/>
                    <a:pt x="50565" y="8340"/>
                    <a:pt x="51858" y="8508"/>
                  </a:cubicBezTo>
                  <a:cubicBezTo>
                    <a:pt x="53209" y="8786"/>
                    <a:pt x="54383" y="9615"/>
                    <a:pt x="55097" y="10794"/>
                  </a:cubicBezTo>
                  <a:cubicBezTo>
                    <a:pt x="55395" y="11425"/>
                    <a:pt x="55589" y="12101"/>
                    <a:pt x="55668" y="12795"/>
                  </a:cubicBezTo>
                  <a:cubicBezTo>
                    <a:pt x="55770" y="12971"/>
                    <a:pt x="55770" y="13189"/>
                    <a:pt x="55668" y="13366"/>
                  </a:cubicBezTo>
                  <a:cubicBezTo>
                    <a:pt x="54931" y="14142"/>
                    <a:pt x="54291" y="15006"/>
                    <a:pt x="53763" y="15938"/>
                  </a:cubicBezTo>
                  <a:cubicBezTo>
                    <a:pt x="53763" y="15938"/>
                    <a:pt x="52620" y="18510"/>
                    <a:pt x="45096" y="21177"/>
                  </a:cubicBezTo>
                  <a:cubicBezTo>
                    <a:pt x="36758" y="23643"/>
                    <a:pt x="28061" y="24674"/>
                    <a:pt x="19378" y="24225"/>
                  </a:cubicBezTo>
                  <a:cubicBezTo>
                    <a:pt x="17204" y="23238"/>
                    <a:pt x="14891" y="22596"/>
                    <a:pt x="12520" y="22320"/>
                  </a:cubicBezTo>
                  <a:cubicBezTo>
                    <a:pt x="12250" y="22184"/>
                    <a:pt x="11932" y="22184"/>
                    <a:pt x="11663" y="22320"/>
                  </a:cubicBezTo>
                  <a:cubicBezTo>
                    <a:pt x="10567" y="26394"/>
                    <a:pt x="8318" y="30065"/>
                    <a:pt x="5186" y="32892"/>
                  </a:cubicBezTo>
                  <a:cubicBezTo>
                    <a:pt x="4420" y="33484"/>
                    <a:pt x="3486" y="33818"/>
                    <a:pt x="2519" y="33845"/>
                  </a:cubicBezTo>
                  <a:cubicBezTo>
                    <a:pt x="2012" y="33778"/>
                    <a:pt x="1543" y="33543"/>
                    <a:pt x="1185" y="33178"/>
                  </a:cubicBezTo>
                  <a:cubicBezTo>
                    <a:pt x="818" y="32847"/>
                    <a:pt x="553" y="32417"/>
                    <a:pt x="423" y="31940"/>
                  </a:cubicBezTo>
                  <a:cubicBezTo>
                    <a:pt x="423" y="31940"/>
                    <a:pt x="-529" y="28606"/>
                    <a:pt x="423" y="27844"/>
                  </a:cubicBezTo>
                  <a:cubicBezTo>
                    <a:pt x="1212" y="26593"/>
                    <a:pt x="1912" y="25288"/>
                    <a:pt x="2519" y="23939"/>
                  </a:cubicBezTo>
                  <a:cubicBezTo>
                    <a:pt x="5470" y="16283"/>
                    <a:pt x="8939" y="8836"/>
                    <a:pt x="12901" y="1650"/>
                  </a:cubicBezTo>
                  <a:close/>
                </a:path>
              </a:pathLst>
            </a:custGeom>
            <a:grpFill/>
            <a:ln w="9525" cap="flat">
              <a:noFill/>
              <a:prstDash val="solid"/>
              <a:miter/>
            </a:ln>
          </p:spPr>
          <p:txBody>
            <a:bodyPr rtlCol="0" anchor="ctr"/>
            <a:lstStyle/>
            <a:p>
              <a:endParaRPr lang="zh-CN" altLang="en-US"/>
            </a:p>
          </p:txBody>
        </p:sp>
        <p:sp>
          <p:nvSpPr>
            <p:cNvPr id="528" name="任意多边形: 形状 527"/>
            <p:cNvSpPr/>
            <p:nvPr/>
          </p:nvSpPr>
          <p:spPr>
            <a:xfrm>
              <a:off x="1321372" y="680599"/>
              <a:ext cx="59261" cy="68825"/>
            </a:xfrm>
            <a:custGeom>
              <a:avLst/>
              <a:gdLst>
                <a:gd name="connsiteX0" fmla="*/ 57850 w 59261"/>
                <a:gd name="connsiteY0" fmla="*/ 48487 h 68825"/>
                <a:gd name="connsiteX1" fmla="*/ 52897 w 59261"/>
                <a:gd name="connsiteY1" fmla="*/ 44581 h 68825"/>
                <a:gd name="connsiteX2" fmla="*/ 44800 w 59261"/>
                <a:gd name="connsiteY2" fmla="*/ 44581 h 68825"/>
                <a:gd name="connsiteX3" fmla="*/ 33275 w 59261"/>
                <a:gd name="connsiteY3" fmla="*/ 55059 h 68825"/>
                <a:gd name="connsiteX4" fmla="*/ 29846 w 59261"/>
                <a:gd name="connsiteY4" fmla="*/ 57535 h 68825"/>
                <a:gd name="connsiteX5" fmla="*/ 26036 w 59261"/>
                <a:gd name="connsiteY5" fmla="*/ 59821 h 68825"/>
                <a:gd name="connsiteX6" fmla="*/ 23941 w 59261"/>
                <a:gd name="connsiteY6" fmla="*/ 59821 h 68825"/>
                <a:gd name="connsiteX7" fmla="*/ 24512 w 59261"/>
                <a:gd name="connsiteY7" fmla="*/ 58583 h 68825"/>
                <a:gd name="connsiteX8" fmla="*/ 27370 w 59261"/>
                <a:gd name="connsiteY8" fmla="*/ 49820 h 68825"/>
                <a:gd name="connsiteX9" fmla="*/ 27370 w 59261"/>
                <a:gd name="connsiteY9" fmla="*/ 33342 h 68825"/>
                <a:gd name="connsiteX10" fmla="*/ 31465 w 59261"/>
                <a:gd name="connsiteY10" fmla="*/ 7243 h 68825"/>
                <a:gd name="connsiteX11" fmla="*/ 32037 w 59261"/>
                <a:gd name="connsiteY11" fmla="*/ 4005 h 68825"/>
                <a:gd name="connsiteX12" fmla="*/ 31084 w 59261"/>
                <a:gd name="connsiteY12" fmla="*/ 100 h 68825"/>
                <a:gd name="connsiteX13" fmla="*/ 30418 w 59261"/>
                <a:gd name="connsiteY13" fmla="*/ 100 h 68825"/>
                <a:gd name="connsiteX14" fmla="*/ 23464 w 59261"/>
                <a:gd name="connsiteY14" fmla="*/ 100 h 68825"/>
                <a:gd name="connsiteX15" fmla="*/ 19273 w 59261"/>
                <a:gd name="connsiteY15" fmla="*/ 1814 h 68825"/>
                <a:gd name="connsiteX16" fmla="*/ 9748 w 59261"/>
                <a:gd name="connsiteY16" fmla="*/ 9720 h 68825"/>
                <a:gd name="connsiteX17" fmla="*/ 5081 w 59261"/>
                <a:gd name="connsiteY17" fmla="*/ 12768 h 68825"/>
                <a:gd name="connsiteX18" fmla="*/ 33 w 59261"/>
                <a:gd name="connsiteY18" fmla="*/ 17816 h 68825"/>
                <a:gd name="connsiteX19" fmla="*/ 1747 w 59261"/>
                <a:gd name="connsiteY19" fmla="*/ 25055 h 68825"/>
                <a:gd name="connsiteX20" fmla="*/ 3462 w 59261"/>
                <a:gd name="connsiteY20" fmla="*/ 32008 h 68825"/>
                <a:gd name="connsiteX21" fmla="*/ 1557 w 59261"/>
                <a:gd name="connsiteY21" fmla="*/ 36676 h 68825"/>
                <a:gd name="connsiteX22" fmla="*/ 1557 w 59261"/>
                <a:gd name="connsiteY22" fmla="*/ 37438 h 68825"/>
                <a:gd name="connsiteX23" fmla="*/ 2890 w 59261"/>
                <a:gd name="connsiteY23" fmla="*/ 44486 h 68825"/>
                <a:gd name="connsiteX24" fmla="*/ 5843 w 59261"/>
                <a:gd name="connsiteY24" fmla="*/ 46677 h 68825"/>
                <a:gd name="connsiteX25" fmla="*/ 12034 w 59261"/>
                <a:gd name="connsiteY25" fmla="*/ 50487 h 68825"/>
                <a:gd name="connsiteX26" fmla="*/ 18321 w 59261"/>
                <a:gd name="connsiteY26" fmla="*/ 50487 h 68825"/>
                <a:gd name="connsiteX27" fmla="*/ 18892 w 59261"/>
                <a:gd name="connsiteY27" fmla="*/ 51249 h 68825"/>
                <a:gd name="connsiteX28" fmla="*/ 17273 w 59261"/>
                <a:gd name="connsiteY28" fmla="*/ 54487 h 68825"/>
                <a:gd name="connsiteX29" fmla="*/ 15844 w 59261"/>
                <a:gd name="connsiteY29" fmla="*/ 56964 h 68825"/>
                <a:gd name="connsiteX30" fmla="*/ 16797 w 59261"/>
                <a:gd name="connsiteY30" fmla="*/ 63155 h 68825"/>
                <a:gd name="connsiteX31" fmla="*/ 17368 w 59261"/>
                <a:gd name="connsiteY31" fmla="*/ 64298 h 68825"/>
                <a:gd name="connsiteX32" fmla="*/ 22226 w 59261"/>
                <a:gd name="connsiteY32" fmla="*/ 68203 h 68825"/>
                <a:gd name="connsiteX33" fmla="*/ 24036 w 59261"/>
                <a:gd name="connsiteY33" fmla="*/ 68775 h 68825"/>
                <a:gd name="connsiteX34" fmla="*/ 31370 w 59261"/>
                <a:gd name="connsiteY34" fmla="*/ 66394 h 68825"/>
                <a:gd name="connsiteX35" fmla="*/ 43848 w 59261"/>
                <a:gd name="connsiteY35" fmla="*/ 49630 h 68825"/>
                <a:gd name="connsiteX36" fmla="*/ 44515 w 59261"/>
                <a:gd name="connsiteY36" fmla="*/ 48963 h 68825"/>
                <a:gd name="connsiteX37" fmla="*/ 47753 w 59261"/>
                <a:gd name="connsiteY37" fmla="*/ 48963 h 68825"/>
                <a:gd name="connsiteX38" fmla="*/ 48420 w 59261"/>
                <a:gd name="connsiteY38" fmla="*/ 52392 h 68825"/>
                <a:gd name="connsiteX39" fmla="*/ 48991 w 59261"/>
                <a:gd name="connsiteY39" fmla="*/ 53154 h 68825"/>
                <a:gd name="connsiteX40" fmla="*/ 52230 w 59261"/>
                <a:gd name="connsiteY40" fmla="*/ 54487 h 68825"/>
                <a:gd name="connsiteX41" fmla="*/ 52897 w 59261"/>
                <a:gd name="connsiteY41" fmla="*/ 54487 h 68825"/>
                <a:gd name="connsiteX42" fmla="*/ 59088 w 59261"/>
                <a:gd name="connsiteY42" fmla="*/ 50868 h 68825"/>
                <a:gd name="connsiteX43" fmla="*/ 57850 w 59261"/>
                <a:gd name="connsiteY43" fmla="*/ 48487 h 68825"/>
                <a:gd name="connsiteX44" fmla="*/ 18988 w 59261"/>
                <a:gd name="connsiteY44" fmla="*/ 44105 h 68825"/>
                <a:gd name="connsiteX45" fmla="*/ 13368 w 59261"/>
                <a:gd name="connsiteY45" fmla="*/ 41152 h 68825"/>
                <a:gd name="connsiteX46" fmla="*/ 8034 w 59261"/>
                <a:gd name="connsiteY46" fmla="*/ 37914 h 68825"/>
                <a:gd name="connsiteX47" fmla="*/ 8034 w 59261"/>
                <a:gd name="connsiteY47" fmla="*/ 37247 h 68825"/>
                <a:gd name="connsiteX48" fmla="*/ 9939 w 59261"/>
                <a:gd name="connsiteY48" fmla="*/ 27055 h 68825"/>
                <a:gd name="connsiteX49" fmla="*/ 3748 w 59261"/>
                <a:gd name="connsiteY49" fmla="*/ 18483 h 68825"/>
                <a:gd name="connsiteX50" fmla="*/ 3748 w 59261"/>
                <a:gd name="connsiteY50" fmla="*/ 18007 h 68825"/>
                <a:gd name="connsiteX51" fmla="*/ 8891 w 59261"/>
                <a:gd name="connsiteY51" fmla="*/ 16768 h 68825"/>
                <a:gd name="connsiteX52" fmla="*/ 13844 w 59261"/>
                <a:gd name="connsiteY52" fmla="*/ 14387 h 68825"/>
                <a:gd name="connsiteX53" fmla="*/ 23369 w 59261"/>
                <a:gd name="connsiteY53" fmla="*/ 6386 h 68825"/>
                <a:gd name="connsiteX54" fmla="*/ 24226 w 59261"/>
                <a:gd name="connsiteY54" fmla="*/ 6386 h 68825"/>
                <a:gd name="connsiteX55" fmla="*/ 24988 w 59261"/>
                <a:gd name="connsiteY55" fmla="*/ 6958 h 68825"/>
                <a:gd name="connsiteX56" fmla="*/ 21274 w 59261"/>
                <a:gd name="connsiteY56" fmla="*/ 27532 h 68825"/>
                <a:gd name="connsiteX57" fmla="*/ 20797 w 59261"/>
                <a:gd name="connsiteY57" fmla="*/ 39057 h 68825"/>
                <a:gd name="connsiteX58" fmla="*/ 19940 w 59261"/>
                <a:gd name="connsiteY58" fmla="*/ 44105 h 68825"/>
                <a:gd name="connsiteX59" fmla="*/ 18988 w 59261"/>
                <a:gd name="connsiteY59" fmla="*/ 44105 h 68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59261" h="68825">
                  <a:moveTo>
                    <a:pt x="57850" y="48487"/>
                  </a:moveTo>
                  <a:cubicBezTo>
                    <a:pt x="56380" y="46970"/>
                    <a:pt x="54714" y="45657"/>
                    <a:pt x="52897" y="44581"/>
                  </a:cubicBezTo>
                  <a:cubicBezTo>
                    <a:pt x="50307" y="43497"/>
                    <a:pt x="47390" y="43497"/>
                    <a:pt x="44800" y="44581"/>
                  </a:cubicBezTo>
                  <a:cubicBezTo>
                    <a:pt x="40376" y="47374"/>
                    <a:pt x="36475" y="50920"/>
                    <a:pt x="33275" y="55059"/>
                  </a:cubicBezTo>
                  <a:cubicBezTo>
                    <a:pt x="32332" y="56131"/>
                    <a:pt x="31160" y="56977"/>
                    <a:pt x="29846" y="57535"/>
                  </a:cubicBezTo>
                  <a:cubicBezTo>
                    <a:pt x="28535" y="58226"/>
                    <a:pt x="27263" y="58990"/>
                    <a:pt x="26036" y="59821"/>
                  </a:cubicBezTo>
                  <a:cubicBezTo>
                    <a:pt x="24322" y="60679"/>
                    <a:pt x="23941" y="59821"/>
                    <a:pt x="23941" y="59821"/>
                  </a:cubicBezTo>
                  <a:cubicBezTo>
                    <a:pt x="23941" y="59821"/>
                    <a:pt x="24512" y="58583"/>
                    <a:pt x="24512" y="58583"/>
                  </a:cubicBezTo>
                  <a:cubicBezTo>
                    <a:pt x="28989" y="52582"/>
                    <a:pt x="27370" y="49820"/>
                    <a:pt x="27370" y="49820"/>
                  </a:cubicBezTo>
                  <a:cubicBezTo>
                    <a:pt x="26049" y="44407"/>
                    <a:pt x="26049" y="38755"/>
                    <a:pt x="27370" y="33342"/>
                  </a:cubicBezTo>
                  <a:cubicBezTo>
                    <a:pt x="29703" y="24822"/>
                    <a:pt x="31076" y="16068"/>
                    <a:pt x="31465" y="7243"/>
                  </a:cubicBezTo>
                  <a:cubicBezTo>
                    <a:pt x="31465" y="4767"/>
                    <a:pt x="32037" y="4005"/>
                    <a:pt x="32037" y="4005"/>
                  </a:cubicBezTo>
                  <a:cubicBezTo>
                    <a:pt x="32037" y="4005"/>
                    <a:pt x="31084" y="100"/>
                    <a:pt x="31084" y="100"/>
                  </a:cubicBezTo>
                  <a:cubicBezTo>
                    <a:pt x="30871" y="10"/>
                    <a:pt x="30631" y="10"/>
                    <a:pt x="30418" y="100"/>
                  </a:cubicBezTo>
                  <a:cubicBezTo>
                    <a:pt x="28102" y="-33"/>
                    <a:pt x="25780" y="-33"/>
                    <a:pt x="23464" y="100"/>
                  </a:cubicBezTo>
                  <a:cubicBezTo>
                    <a:pt x="21934" y="266"/>
                    <a:pt x="20482" y="860"/>
                    <a:pt x="19273" y="1814"/>
                  </a:cubicBezTo>
                  <a:lnTo>
                    <a:pt x="9748" y="9720"/>
                  </a:lnTo>
                  <a:cubicBezTo>
                    <a:pt x="8263" y="10840"/>
                    <a:pt x="6704" y="11858"/>
                    <a:pt x="5081" y="12768"/>
                  </a:cubicBezTo>
                  <a:cubicBezTo>
                    <a:pt x="-729" y="16483"/>
                    <a:pt x="33" y="17816"/>
                    <a:pt x="33" y="17816"/>
                  </a:cubicBezTo>
                  <a:cubicBezTo>
                    <a:pt x="384" y="20276"/>
                    <a:pt x="957" y="22699"/>
                    <a:pt x="1747" y="25055"/>
                  </a:cubicBezTo>
                  <a:cubicBezTo>
                    <a:pt x="2816" y="27221"/>
                    <a:pt x="3401" y="29594"/>
                    <a:pt x="3462" y="32008"/>
                  </a:cubicBezTo>
                  <a:cubicBezTo>
                    <a:pt x="3415" y="33744"/>
                    <a:pt x="2738" y="35403"/>
                    <a:pt x="1557" y="36676"/>
                  </a:cubicBezTo>
                  <a:cubicBezTo>
                    <a:pt x="1451" y="36919"/>
                    <a:pt x="1451" y="37195"/>
                    <a:pt x="1557" y="37438"/>
                  </a:cubicBezTo>
                  <a:cubicBezTo>
                    <a:pt x="1557" y="39247"/>
                    <a:pt x="2890" y="44486"/>
                    <a:pt x="2890" y="44486"/>
                  </a:cubicBezTo>
                  <a:cubicBezTo>
                    <a:pt x="3325" y="45759"/>
                    <a:pt x="4500" y="46630"/>
                    <a:pt x="5843" y="46677"/>
                  </a:cubicBezTo>
                  <a:cubicBezTo>
                    <a:pt x="8472" y="46635"/>
                    <a:pt x="10887" y="48121"/>
                    <a:pt x="12034" y="50487"/>
                  </a:cubicBezTo>
                  <a:cubicBezTo>
                    <a:pt x="12701" y="52392"/>
                    <a:pt x="18321" y="50487"/>
                    <a:pt x="18321" y="50487"/>
                  </a:cubicBezTo>
                  <a:cubicBezTo>
                    <a:pt x="18321" y="50487"/>
                    <a:pt x="18892" y="51249"/>
                    <a:pt x="18892" y="51249"/>
                  </a:cubicBezTo>
                  <a:cubicBezTo>
                    <a:pt x="18871" y="52518"/>
                    <a:pt x="18275" y="53709"/>
                    <a:pt x="17273" y="54487"/>
                  </a:cubicBezTo>
                  <a:cubicBezTo>
                    <a:pt x="15463" y="56011"/>
                    <a:pt x="15844" y="56964"/>
                    <a:pt x="15844" y="56964"/>
                  </a:cubicBezTo>
                  <a:cubicBezTo>
                    <a:pt x="16348" y="58995"/>
                    <a:pt x="16666" y="61067"/>
                    <a:pt x="16797" y="63155"/>
                  </a:cubicBezTo>
                  <a:cubicBezTo>
                    <a:pt x="16781" y="63609"/>
                    <a:pt x="16996" y="64039"/>
                    <a:pt x="17368" y="64298"/>
                  </a:cubicBezTo>
                  <a:cubicBezTo>
                    <a:pt x="19056" y="65513"/>
                    <a:pt x="20677" y="66817"/>
                    <a:pt x="22226" y="68203"/>
                  </a:cubicBezTo>
                  <a:cubicBezTo>
                    <a:pt x="22780" y="68524"/>
                    <a:pt x="23398" y="68719"/>
                    <a:pt x="24036" y="68775"/>
                  </a:cubicBezTo>
                  <a:cubicBezTo>
                    <a:pt x="26707" y="69051"/>
                    <a:pt x="29370" y="68186"/>
                    <a:pt x="31370" y="66394"/>
                  </a:cubicBezTo>
                  <a:cubicBezTo>
                    <a:pt x="36145" y="61291"/>
                    <a:pt x="40331" y="55668"/>
                    <a:pt x="43848" y="49630"/>
                  </a:cubicBezTo>
                  <a:cubicBezTo>
                    <a:pt x="43937" y="49305"/>
                    <a:pt x="44190" y="49052"/>
                    <a:pt x="44515" y="48963"/>
                  </a:cubicBezTo>
                  <a:cubicBezTo>
                    <a:pt x="47277" y="48487"/>
                    <a:pt x="47753" y="48963"/>
                    <a:pt x="47753" y="48963"/>
                  </a:cubicBezTo>
                  <a:cubicBezTo>
                    <a:pt x="48117" y="50074"/>
                    <a:pt x="48341" y="51226"/>
                    <a:pt x="48420" y="52392"/>
                  </a:cubicBezTo>
                  <a:cubicBezTo>
                    <a:pt x="48420" y="53249"/>
                    <a:pt x="48991" y="53154"/>
                    <a:pt x="48991" y="53154"/>
                  </a:cubicBezTo>
                  <a:cubicBezTo>
                    <a:pt x="50218" y="53077"/>
                    <a:pt x="51413" y="53569"/>
                    <a:pt x="52230" y="54487"/>
                  </a:cubicBezTo>
                  <a:cubicBezTo>
                    <a:pt x="52230" y="54964"/>
                    <a:pt x="52897" y="54487"/>
                    <a:pt x="52897" y="54487"/>
                  </a:cubicBezTo>
                  <a:cubicBezTo>
                    <a:pt x="55300" y="53989"/>
                    <a:pt x="57475" y="52718"/>
                    <a:pt x="59088" y="50868"/>
                  </a:cubicBezTo>
                  <a:cubicBezTo>
                    <a:pt x="59850" y="50582"/>
                    <a:pt x="57850" y="48487"/>
                    <a:pt x="57850" y="48487"/>
                  </a:cubicBezTo>
                  <a:close/>
                  <a:moveTo>
                    <a:pt x="18988" y="44105"/>
                  </a:moveTo>
                  <a:cubicBezTo>
                    <a:pt x="17352" y="42723"/>
                    <a:pt x="15434" y="41715"/>
                    <a:pt x="13368" y="41152"/>
                  </a:cubicBezTo>
                  <a:cubicBezTo>
                    <a:pt x="11348" y="40535"/>
                    <a:pt x="9514" y="39421"/>
                    <a:pt x="8034" y="37914"/>
                  </a:cubicBezTo>
                  <a:cubicBezTo>
                    <a:pt x="7852" y="37729"/>
                    <a:pt x="7852" y="37432"/>
                    <a:pt x="8034" y="37247"/>
                  </a:cubicBezTo>
                  <a:cubicBezTo>
                    <a:pt x="10219" y="34331"/>
                    <a:pt x="10924" y="30564"/>
                    <a:pt x="9939" y="27055"/>
                  </a:cubicBezTo>
                  <a:cubicBezTo>
                    <a:pt x="9939" y="27055"/>
                    <a:pt x="8129" y="20007"/>
                    <a:pt x="3748" y="18483"/>
                  </a:cubicBezTo>
                  <a:cubicBezTo>
                    <a:pt x="3748" y="18483"/>
                    <a:pt x="3271" y="18483"/>
                    <a:pt x="3748" y="18007"/>
                  </a:cubicBezTo>
                  <a:cubicBezTo>
                    <a:pt x="5331" y="17169"/>
                    <a:pt x="7100" y="16743"/>
                    <a:pt x="8891" y="16768"/>
                  </a:cubicBezTo>
                  <a:cubicBezTo>
                    <a:pt x="10761" y="16547"/>
                    <a:pt x="12503" y="15709"/>
                    <a:pt x="13844" y="14387"/>
                  </a:cubicBezTo>
                  <a:cubicBezTo>
                    <a:pt x="17152" y="11883"/>
                    <a:pt x="20332" y="9213"/>
                    <a:pt x="23369" y="6386"/>
                  </a:cubicBezTo>
                  <a:cubicBezTo>
                    <a:pt x="23642" y="6264"/>
                    <a:pt x="23954" y="6264"/>
                    <a:pt x="24226" y="6386"/>
                  </a:cubicBezTo>
                  <a:cubicBezTo>
                    <a:pt x="24226" y="6386"/>
                    <a:pt x="25084" y="6386"/>
                    <a:pt x="24988" y="6958"/>
                  </a:cubicBezTo>
                  <a:cubicBezTo>
                    <a:pt x="22904" y="13636"/>
                    <a:pt x="21656" y="20546"/>
                    <a:pt x="21274" y="27532"/>
                  </a:cubicBezTo>
                  <a:cubicBezTo>
                    <a:pt x="20854" y="31358"/>
                    <a:pt x="20695" y="35209"/>
                    <a:pt x="20797" y="39057"/>
                  </a:cubicBezTo>
                  <a:cubicBezTo>
                    <a:pt x="20786" y="40775"/>
                    <a:pt x="20497" y="42480"/>
                    <a:pt x="19940" y="44105"/>
                  </a:cubicBezTo>
                  <a:lnTo>
                    <a:pt x="18988" y="44105"/>
                  </a:lnTo>
                  <a:close/>
                </a:path>
              </a:pathLst>
            </a:custGeom>
            <a:grpFill/>
            <a:ln w="9525" cap="flat">
              <a:noFill/>
              <a:prstDash val="solid"/>
              <a:miter/>
            </a:ln>
          </p:spPr>
          <p:txBody>
            <a:bodyPr rtlCol="0" anchor="ctr"/>
            <a:lstStyle/>
            <a:p>
              <a:endParaRPr lang="zh-CN" altLang="en-US"/>
            </a:p>
          </p:txBody>
        </p:sp>
        <p:sp>
          <p:nvSpPr>
            <p:cNvPr id="529" name="任意多边形: 形状 528"/>
            <p:cNvSpPr/>
            <p:nvPr/>
          </p:nvSpPr>
          <p:spPr>
            <a:xfrm>
              <a:off x="2089025" y="1270487"/>
              <a:ext cx="73533" cy="93344"/>
            </a:xfrm>
            <a:custGeom>
              <a:avLst/>
              <a:gdLst>
                <a:gd name="connsiteX0" fmla="*/ 0 w 73533"/>
                <a:gd name="connsiteY0" fmla="*/ 93345 h 93344"/>
                <a:gd name="connsiteX1" fmla="*/ 0 w 73533"/>
                <a:gd name="connsiteY1" fmla="*/ 0 h 93344"/>
                <a:gd name="connsiteX2" fmla="*/ 12668 w 73533"/>
                <a:gd name="connsiteY2" fmla="*/ 0 h 93344"/>
                <a:gd name="connsiteX3" fmla="*/ 61722 w 73533"/>
                <a:gd name="connsiteY3" fmla="*/ 73342 h 93344"/>
                <a:gd name="connsiteX4" fmla="*/ 61722 w 73533"/>
                <a:gd name="connsiteY4" fmla="*/ 0 h 93344"/>
                <a:gd name="connsiteX5" fmla="*/ 73533 w 73533"/>
                <a:gd name="connsiteY5" fmla="*/ 0 h 93344"/>
                <a:gd name="connsiteX6" fmla="*/ 73533 w 73533"/>
                <a:gd name="connsiteY6" fmla="*/ 93345 h 93344"/>
                <a:gd name="connsiteX7" fmla="*/ 60865 w 73533"/>
                <a:gd name="connsiteY7" fmla="*/ 93345 h 93344"/>
                <a:gd name="connsiteX8" fmla="*/ 11811 w 73533"/>
                <a:gd name="connsiteY8" fmla="*/ 20002 h 93344"/>
                <a:gd name="connsiteX9" fmla="*/ 11811 w 73533"/>
                <a:gd name="connsiteY9" fmla="*/ 93345 h 93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3533" h="93344">
                  <a:moveTo>
                    <a:pt x="0" y="93345"/>
                  </a:moveTo>
                  <a:lnTo>
                    <a:pt x="0" y="0"/>
                  </a:lnTo>
                  <a:lnTo>
                    <a:pt x="12668" y="0"/>
                  </a:lnTo>
                  <a:lnTo>
                    <a:pt x="61722" y="73342"/>
                  </a:lnTo>
                  <a:lnTo>
                    <a:pt x="61722" y="0"/>
                  </a:lnTo>
                  <a:lnTo>
                    <a:pt x="73533" y="0"/>
                  </a:lnTo>
                  <a:lnTo>
                    <a:pt x="73533" y="93345"/>
                  </a:lnTo>
                  <a:lnTo>
                    <a:pt x="60865" y="93345"/>
                  </a:lnTo>
                  <a:lnTo>
                    <a:pt x="11811" y="20002"/>
                  </a:lnTo>
                  <a:lnTo>
                    <a:pt x="11811" y="93345"/>
                  </a:lnTo>
                  <a:close/>
                </a:path>
              </a:pathLst>
            </a:custGeom>
            <a:grpFill/>
            <a:ln w="9525" cap="flat">
              <a:noFill/>
              <a:prstDash val="solid"/>
              <a:miter/>
            </a:ln>
          </p:spPr>
          <p:txBody>
            <a:bodyPr rtlCol="0" anchor="ctr"/>
            <a:lstStyle/>
            <a:p>
              <a:endParaRPr lang="zh-CN" altLang="en-US"/>
            </a:p>
          </p:txBody>
        </p:sp>
        <p:sp>
          <p:nvSpPr>
            <p:cNvPr id="530" name="任意多边形: 形状 529"/>
            <p:cNvSpPr/>
            <p:nvPr/>
          </p:nvSpPr>
          <p:spPr>
            <a:xfrm>
              <a:off x="2173119" y="1294369"/>
              <a:ext cx="62686" cy="70843"/>
            </a:xfrm>
            <a:custGeom>
              <a:avLst/>
              <a:gdLst>
                <a:gd name="connsiteX0" fmla="*/ 48494 w 62686"/>
                <a:gd name="connsiteY0" fmla="*/ 61176 h 70843"/>
                <a:gd name="connsiteX1" fmla="*/ 35826 w 62686"/>
                <a:gd name="connsiteY1" fmla="*/ 68511 h 70843"/>
                <a:gd name="connsiteX2" fmla="*/ 23157 w 62686"/>
                <a:gd name="connsiteY2" fmla="*/ 70797 h 70843"/>
                <a:gd name="connsiteX3" fmla="*/ 6012 w 62686"/>
                <a:gd name="connsiteY3" fmla="*/ 65272 h 70843"/>
                <a:gd name="connsiteX4" fmla="*/ 12 w 62686"/>
                <a:gd name="connsiteY4" fmla="*/ 51366 h 70843"/>
                <a:gd name="connsiteX5" fmla="*/ 2298 w 62686"/>
                <a:gd name="connsiteY5" fmla="*/ 41841 h 70843"/>
                <a:gd name="connsiteX6" fmla="*/ 8203 w 62686"/>
                <a:gd name="connsiteY6" fmla="*/ 35268 h 70843"/>
                <a:gd name="connsiteX7" fmla="*/ 16490 w 62686"/>
                <a:gd name="connsiteY7" fmla="*/ 31458 h 70843"/>
                <a:gd name="connsiteX8" fmla="*/ 26682 w 62686"/>
                <a:gd name="connsiteY8" fmla="*/ 29744 h 70843"/>
                <a:gd name="connsiteX9" fmla="*/ 47160 w 62686"/>
                <a:gd name="connsiteY9" fmla="*/ 25838 h 70843"/>
                <a:gd name="connsiteX10" fmla="*/ 47160 w 62686"/>
                <a:gd name="connsiteY10" fmla="*/ 22791 h 70843"/>
                <a:gd name="connsiteX11" fmla="*/ 43922 w 62686"/>
                <a:gd name="connsiteY11" fmla="*/ 13266 h 70843"/>
                <a:gd name="connsiteX12" fmla="*/ 30873 w 62686"/>
                <a:gd name="connsiteY12" fmla="*/ 9360 h 70843"/>
                <a:gd name="connsiteX13" fmla="*/ 18967 w 62686"/>
                <a:gd name="connsiteY13" fmla="*/ 12218 h 70843"/>
                <a:gd name="connsiteX14" fmla="*/ 13251 w 62686"/>
                <a:gd name="connsiteY14" fmla="*/ 21743 h 70843"/>
                <a:gd name="connsiteX15" fmla="*/ 2393 w 62686"/>
                <a:gd name="connsiteY15" fmla="*/ 20886 h 70843"/>
                <a:gd name="connsiteX16" fmla="*/ 7441 w 62686"/>
                <a:gd name="connsiteY16" fmla="*/ 9265 h 70843"/>
                <a:gd name="connsiteX17" fmla="*/ 17538 w 62686"/>
                <a:gd name="connsiteY17" fmla="*/ 2407 h 70843"/>
                <a:gd name="connsiteX18" fmla="*/ 32873 w 62686"/>
                <a:gd name="connsiteY18" fmla="*/ 26 h 70843"/>
                <a:gd name="connsiteX19" fmla="*/ 46970 w 62686"/>
                <a:gd name="connsiteY19" fmla="*/ 2121 h 70843"/>
                <a:gd name="connsiteX20" fmla="*/ 54971 w 62686"/>
                <a:gd name="connsiteY20" fmla="*/ 7170 h 70843"/>
                <a:gd name="connsiteX21" fmla="*/ 58495 w 62686"/>
                <a:gd name="connsiteY21" fmla="*/ 14980 h 70843"/>
                <a:gd name="connsiteX22" fmla="*/ 59067 w 62686"/>
                <a:gd name="connsiteY22" fmla="*/ 25553 h 70843"/>
                <a:gd name="connsiteX23" fmla="*/ 59067 w 62686"/>
                <a:gd name="connsiteY23" fmla="*/ 40888 h 70843"/>
                <a:gd name="connsiteX24" fmla="*/ 59829 w 62686"/>
                <a:gd name="connsiteY24" fmla="*/ 61081 h 70843"/>
                <a:gd name="connsiteX25" fmla="*/ 62686 w 62686"/>
                <a:gd name="connsiteY25" fmla="*/ 69177 h 70843"/>
                <a:gd name="connsiteX26" fmla="*/ 50780 w 62686"/>
                <a:gd name="connsiteY26" fmla="*/ 69177 h 70843"/>
                <a:gd name="connsiteX27" fmla="*/ 48494 w 62686"/>
                <a:gd name="connsiteY27" fmla="*/ 61176 h 70843"/>
                <a:gd name="connsiteX28" fmla="*/ 47541 w 62686"/>
                <a:gd name="connsiteY28" fmla="*/ 35554 h 70843"/>
                <a:gd name="connsiteX29" fmla="*/ 28491 w 62686"/>
                <a:gd name="connsiteY29" fmla="*/ 39840 h 70843"/>
                <a:gd name="connsiteX30" fmla="*/ 18966 w 62686"/>
                <a:gd name="connsiteY30" fmla="*/ 42222 h 70843"/>
                <a:gd name="connsiteX31" fmla="*/ 13644 w 62686"/>
                <a:gd name="connsiteY31" fmla="*/ 55326 h 70843"/>
                <a:gd name="connsiteX32" fmla="*/ 16299 w 62686"/>
                <a:gd name="connsiteY32" fmla="*/ 58985 h 70843"/>
                <a:gd name="connsiteX33" fmla="*/ 26491 w 62686"/>
                <a:gd name="connsiteY33" fmla="*/ 62033 h 70843"/>
                <a:gd name="connsiteX34" fmla="*/ 38302 w 62686"/>
                <a:gd name="connsiteY34" fmla="*/ 59176 h 70843"/>
                <a:gd name="connsiteX35" fmla="*/ 45827 w 62686"/>
                <a:gd name="connsiteY35" fmla="*/ 51270 h 70843"/>
                <a:gd name="connsiteX36" fmla="*/ 47732 w 62686"/>
                <a:gd name="connsiteY36" fmla="*/ 39745 h 7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2686" h="70843">
                  <a:moveTo>
                    <a:pt x="48494" y="61176"/>
                  </a:moveTo>
                  <a:cubicBezTo>
                    <a:pt x="44733" y="64344"/>
                    <a:pt x="40445" y="66826"/>
                    <a:pt x="35826" y="68511"/>
                  </a:cubicBezTo>
                  <a:cubicBezTo>
                    <a:pt x="31782" y="70055"/>
                    <a:pt x="27486" y="70830"/>
                    <a:pt x="23157" y="70797"/>
                  </a:cubicBezTo>
                  <a:cubicBezTo>
                    <a:pt x="16950" y="71182"/>
                    <a:pt x="10827" y="69209"/>
                    <a:pt x="6012" y="65272"/>
                  </a:cubicBezTo>
                  <a:cubicBezTo>
                    <a:pt x="2043" y="61760"/>
                    <a:pt x="-157" y="56663"/>
                    <a:pt x="12" y="51366"/>
                  </a:cubicBezTo>
                  <a:cubicBezTo>
                    <a:pt x="-107" y="48042"/>
                    <a:pt x="684" y="44749"/>
                    <a:pt x="2298" y="41841"/>
                  </a:cubicBezTo>
                  <a:cubicBezTo>
                    <a:pt x="3724" y="39217"/>
                    <a:pt x="5747" y="36966"/>
                    <a:pt x="8203" y="35268"/>
                  </a:cubicBezTo>
                  <a:cubicBezTo>
                    <a:pt x="10733" y="33545"/>
                    <a:pt x="13534" y="32257"/>
                    <a:pt x="16490" y="31458"/>
                  </a:cubicBezTo>
                  <a:cubicBezTo>
                    <a:pt x="19852" y="30695"/>
                    <a:pt x="23255" y="30123"/>
                    <a:pt x="26682" y="29744"/>
                  </a:cubicBezTo>
                  <a:cubicBezTo>
                    <a:pt x="33623" y="29141"/>
                    <a:pt x="40485" y="27833"/>
                    <a:pt x="47160" y="25838"/>
                  </a:cubicBezTo>
                  <a:lnTo>
                    <a:pt x="47160" y="22791"/>
                  </a:lnTo>
                  <a:cubicBezTo>
                    <a:pt x="47478" y="19300"/>
                    <a:pt x="46301" y="15839"/>
                    <a:pt x="43922" y="13266"/>
                  </a:cubicBezTo>
                  <a:cubicBezTo>
                    <a:pt x="40202" y="10400"/>
                    <a:pt x="35555" y="9009"/>
                    <a:pt x="30873" y="9360"/>
                  </a:cubicBezTo>
                  <a:cubicBezTo>
                    <a:pt x="26702" y="9038"/>
                    <a:pt x="22537" y="10038"/>
                    <a:pt x="18967" y="12218"/>
                  </a:cubicBezTo>
                  <a:cubicBezTo>
                    <a:pt x="16057" y="14671"/>
                    <a:pt x="14047" y="18022"/>
                    <a:pt x="13251" y="21743"/>
                  </a:cubicBezTo>
                  <a:lnTo>
                    <a:pt x="2393" y="20886"/>
                  </a:lnTo>
                  <a:cubicBezTo>
                    <a:pt x="3159" y="16675"/>
                    <a:pt x="4887" y="12699"/>
                    <a:pt x="7441" y="9265"/>
                  </a:cubicBezTo>
                  <a:cubicBezTo>
                    <a:pt x="10096" y="6077"/>
                    <a:pt x="13595" y="3700"/>
                    <a:pt x="17538" y="2407"/>
                  </a:cubicBezTo>
                  <a:cubicBezTo>
                    <a:pt x="22485" y="780"/>
                    <a:pt x="27665" y="-24"/>
                    <a:pt x="32873" y="26"/>
                  </a:cubicBezTo>
                  <a:cubicBezTo>
                    <a:pt x="37661" y="-148"/>
                    <a:pt x="42440" y="562"/>
                    <a:pt x="46970" y="2121"/>
                  </a:cubicBezTo>
                  <a:cubicBezTo>
                    <a:pt x="50019" y="3105"/>
                    <a:pt x="52771" y="4841"/>
                    <a:pt x="54971" y="7170"/>
                  </a:cubicBezTo>
                  <a:cubicBezTo>
                    <a:pt x="56760" y="9449"/>
                    <a:pt x="57970" y="12130"/>
                    <a:pt x="58495" y="14980"/>
                  </a:cubicBezTo>
                  <a:cubicBezTo>
                    <a:pt x="58970" y="18483"/>
                    <a:pt x="59162" y="22019"/>
                    <a:pt x="59067" y="25553"/>
                  </a:cubicBezTo>
                  <a:lnTo>
                    <a:pt x="59067" y="40888"/>
                  </a:lnTo>
                  <a:cubicBezTo>
                    <a:pt x="58898" y="47628"/>
                    <a:pt x="59152" y="54373"/>
                    <a:pt x="59829" y="61081"/>
                  </a:cubicBezTo>
                  <a:cubicBezTo>
                    <a:pt x="60306" y="63925"/>
                    <a:pt x="61273" y="66664"/>
                    <a:pt x="62686" y="69177"/>
                  </a:cubicBezTo>
                  <a:lnTo>
                    <a:pt x="50780" y="69177"/>
                  </a:lnTo>
                  <a:cubicBezTo>
                    <a:pt x="49520" y="66678"/>
                    <a:pt x="48745" y="63964"/>
                    <a:pt x="48494" y="61176"/>
                  </a:cubicBezTo>
                  <a:close/>
                  <a:moveTo>
                    <a:pt x="47541" y="35554"/>
                  </a:moveTo>
                  <a:cubicBezTo>
                    <a:pt x="41384" y="37733"/>
                    <a:pt x="34989" y="39172"/>
                    <a:pt x="28491" y="39840"/>
                  </a:cubicBezTo>
                  <a:cubicBezTo>
                    <a:pt x="25239" y="40284"/>
                    <a:pt x="22045" y="41082"/>
                    <a:pt x="18966" y="42222"/>
                  </a:cubicBezTo>
                  <a:cubicBezTo>
                    <a:pt x="13878" y="44371"/>
                    <a:pt x="11495" y="50238"/>
                    <a:pt x="13644" y="55326"/>
                  </a:cubicBezTo>
                  <a:cubicBezTo>
                    <a:pt x="14238" y="56732"/>
                    <a:pt x="15147" y="57984"/>
                    <a:pt x="16299" y="58985"/>
                  </a:cubicBezTo>
                  <a:cubicBezTo>
                    <a:pt x="19204" y="61224"/>
                    <a:pt x="22834" y="62310"/>
                    <a:pt x="26491" y="62033"/>
                  </a:cubicBezTo>
                  <a:cubicBezTo>
                    <a:pt x="30608" y="62106"/>
                    <a:pt x="34674" y="61122"/>
                    <a:pt x="38302" y="59176"/>
                  </a:cubicBezTo>
                  <a:cubicBezTo>
                    <a:pt x="41580" y="57398"/>
                    <a:pt x="44213" y="54632"/>
                    <a:pt x="45827" y="51270"/>
                  </a:cubicBezTo>
                  <a:cubicBezTo>
                    <a:pt x="47265" y="47605"/>
                    <a:pt x="47914" y="43678"/>
                    <a:pt x="47732" y="39745"/>
                  </a:cubicBezTo>
                  <a:close/>
                </a:path>
              </a:pathLst>
            </a:custGeom>
            <a:grpFill/>
            <a:ln w="9525" cap="flat">
              <a:noFill/>
              <a:prstDash val="solid"/>
              <a:miter/>
            </a:ln>
          </p:spPr>
          <p:txBody>
            <a:bodyPr rtlCol="0" anchor="ctr"/>
            <a:lstStyle/>
            <a:p>
              <a:endParaRPr lang="zh-CN" altLang="en-US"/>
            </a:p>
          </p:txBody>
        </p:sp>
        <p:sp>
          <p:nvSpPr>
            <p:cNvPr id="531" name="任意多边形: 形状 530"/>
            <p:cNvSpPr/>
            <p:nvPr/>
          </p:nvSpPr>
          <p:spPr>
            <a:xfrm>
              <a:off x="2245520" y="1294561"/>
              <a:ext cx="54983" cy="69271"/>
            </a:xfrm>
            <a:custGeom>
              <a:avLst/>
              <a:gdLst>
                <a:gd name="connsiteX0" fmla="*/ 0 w 54983"/>
                <a:gd name="connsiteY0" fmla="*/ 69271 h 69271"/>
                <a:gd name="connsiteX1" fmla="*/ 0 w 54983"/>
                <a:gd name="connsiteY1" fmla="*/ 1644 h 69271"/>
                <a:gd name="connsiteX2" fmla="*/ 10382 w 54983"/>
                <a:gd name="connsiteY2" fmla="*/ 1644 h 69271"/>
                <a:gd name="connsiteX3" fmla="*/ 10382 w 54983"/>
                <a:gd name="connsiteY3" fmla="*/ 11169 h 69271"/>
                <a:gd name="connsiteX4" fmla="*/ 31909 w 54983"/>
                <a:gd name="connsiteY4" fmla="*/ 24 h 69271"/>
                <a:gd name="connsiteX5" fmla="*/ 43148 w 54983"/>
                <a:gd name="connsiteY5" fmla="*/ 2215 h 69271"/>
                <a:gd name="connsiteX6" fmla="*/ 50768 w 54983"/>
                <a:gd name="connsiteY6" fmla="*/ 8025 h 69271"/>
                <a:gd name="connsiteX7" fmla="*/ 54388 w 54983"/>
                <a:gd name="connsiteY7" fmla="*/ 16503 h 69271"/>
                <a:gd name="connsiteX8" fmla="*/ 54959 w 54983"/>
                <a:gd name="connsiteY8" fmla="*/ 27647 h 69271"/>
                <a:gd name="connsiteX9" fmla="*/ 54959 w 54983"/>
                <a:gd name="connsiteY9" fmla="*/ 69271 h 69271"/>
                <a:gd name="connsiteX10" fmla="*/ 43529 w 54983"/>
                <a:gd name="connsiteY10" fmla="*/ 69271 h 69271"/>
                <a:gd name="connsiteX11" fmla="*/ 43529 w 54983"/>
                <a:gd name="connsiteY11" fmla="*/ 28123 h 69271"/>
                <a:gd name="connsiteX12" fmla="*/ 42196 w 54983"/>
                <a:gd name="connsiteY12" fmla="*/ 17646 h 69271"/>
                <a:gd name="connsiteX13" fmla="*/ 37433 w 54983"/>
                <a:gd name="connsiteY13" fmla="*/ 12121 h 69271"/>
                <a:gd name="connsiteX14" fmla="*/ 29432 w 54983"/>
                <a:gd name="connsiteY14" fmla="*/ 10121 h 69271"/>
                <a:gd name="connsiteX15" fmla="*/ 16859 w 54983"/>
                <a:gd name="connsiteY15" fmla="*/ 14693 h 69271"/>
                <a:gd name="connsiteX16" fmla="*/ 11525 w 54983"/>
                <a:gd name="connsiteY16" fmla="*/ 32409 h 69271"/>
                <a:gd name="connsiteX17" fmla="*/ 11525 w 54983"/>
                <a:gd name="connsiteY17" fmla="*/ 69271 h 69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4983" h="69271">
                  <a:moveTo>
                    <a:pt x="0" y="69271"/>
                  </a:moveTo>
                  <a:lnTo>
                    <a:pt x="0" y="1644"/>
                  </a:lnTo>
                  <a:lnTo>
                    <a:pt x="10382" y="1644"/>
                  </a:lnTo>
                  <a:lnTo>
                    <a:pt x="10382" y="11169"/>
                  </a:lnTo>
                  <a:cubicBezTo>
                    <a:pt x="15059" y="3883"/>
                    <a:pt x="23260" y="-363"/>
                    <a:pt x="31909" y="24"/>
                  </a:cubicBezTo>
                  <a:cubicBezTo>
                    <a:pt x="35763" y="4"/>
                    <a:pt x="39583" y="749"/>
                    <a:pt x="43148" y="2215"/>
                  </a:cubicBezTo>
                  <a:cubicBezTo>
                    <a:pt x="46166" y="3428"/>
                    <a:pt x="48800" y="5436"/>
                    <a:pt x="50768" y="8025"/>
                  </a:cubicBezTo>
                  <a:cubicBezTo>
                    <a:pt x="52575" y="10555"/>
                    <a:pt x="53810" y="13448"/>
                    <a:pt x="54388" y="16503"/>
                  </a:cubicBezTo>
                  <a:cubicBezTo>
                    <a:pt x="54864" y="20197"/>
                    <a:pt x="55055" y="23923"/>
                    <a:pt x="54959" y="27647"/>
                  </a:cubicBezTo>
                  <a:lnTo>
                    <a:pt x="54959" y="69271"/>
                  </a:lnTo>
                  <a:lnTo>
                    <a:pt x="43529" y="69271"/>
                  </a:lnTo>
                  <a:lnTo>
                    <a:pt x="43529" y="28123"/>
                  </a:lnTo>
                  <a:cubicBezTo>
                    <a:pt x="43666" y="24581"/>
                    <a:pt x="43216" y="21041"/>
                    <a:pt x="42196" y="17646"/>
                  </a:cubicBezTo>
                  <a:cubicBezTo>
                    <a:pt x="41273" y="15322"/>
                    <a:pt x="39596" y="13376"/>
                    <a:pt x="37433" y="12121"/>
                  </a:cubicBezTo>
                  <a:cubicBezTo>
                    <a:pt x="34994" y="10750"/>
                    <a:pt x="32230" y="10059"/>
                    <a:pt x="29432" y="10121"/>
                  </a:cubicBezTo>
                  <a:cubicBezTo>
                    <a:pt x="24826" y="10075"/>
                    <a:pt x="20360" y="11699"/>
                    <a:pt x="16859" y="14693"/>
                  </a:cubicBezTo>
                  <a:cubicBezTo>
                    <a:pt x="12664" y="19583"/>
                    <a:pt x="10727" y="26016"/>
                    <a:pt x="11525" y="32409"/>
                  </a:cubicBezTo>
                  <a:lnTo>
                    <a:pt x="11525" y="69271"/>
                  </a:lnTo>
                  <a:close/>
                </a:path>
              </a:pathLst>
            </a:custGeom>
            <a:grpFill/>
            <a:ln w="9525" cap="flat">
              <a:noFill/>
              <a:prstDash val="solid"/>
              <a:miter/>
            </a:ln>
          </p:spPr>
          <p:txBody>
            <a:bodyPr rtlCol="0" anchor="ctr"/>
            <a:lstStyle/>
            <a:p>
              <a:endParaRPr lang="zh-CN" altLang="en-US"/>
            </a:p>
          </p:txBody>
        </p:sp>
        <p:sp>
          <p:nvSpPr>
            <p:cNvPr id="532" name="任意多边形: 形状 531"/>
            <p:cNvSpPr/>
            <p:nvPr/>
          </p:nvSpPr>
          <p:spPr>
            <a:xfrm>
              <a:off x="2299051" y="1270487"/>
              <a:ext cx="26128" cy="120925"/>
            </a:xfrm>
            <a:custGeom>
              <a:avLst/>
              <a:gdLst>
                <a:gd name="connsiteX0" fmla="*/ 0 w 26128"/>
                <a:gd name="connsiteY0" fmla="*/ 119634 h 120925"/>
                <a:gd name="connsiteX1" fmla="*/ 2191 w 26128"/>
                <a:gd name="connsiteY1" fmla="*/ 110109 h 120925"/>
                <a:gd name="connsiteX2" fmla="*/ 7620 w 26128"/>
                <a:gd name="connsiteY2" fmla="*/ 110966 h 120925"/>
                <a:gd name="connsiteX3" fmla="*/ 12859 w 26128"/>
                <a:gd name="connsiteY3" fmla="*/ 108680 h 120925"/>
                <a:gd name="connsiteX4" fmla="*/ 14573 w 26128"/>
                <a:gd name="connsiteY4" fmla="*/ 97060 h 120925"/>
                <a:gd name="connsiteX5" fmla="*/ 14573 w 26128"/>
                <a:gd name="connsiteY5" fmla="*/ 25717 h 120925"/>
                <a:gd name="connsiteX6" fmla="*/ 26003 w 26128"/>
                <a:gd name="connsiteY6" fmla="*/ 25717 h 120925"/>
                <a:gd name="connsiteX7" fmla="*/ 26003 w 26128"/>
                <a:gd name="connsiteY7" fmla="*/ 97060 h 120925"/>
                <a:gd name="connsiteX8" fmla="*/ 22765 w 26128"/>
                <a:gd name="connsiteY8" fmla="*/ 114490 h 120925"/>
                <a:gd name="connsiteX9" fmla="*/ 9049 w 26128"/>
                <a:gd name="connsiteY9" fmla="*/ 120872 h 120925"/>
                <a:gd name="connsiteX10" fmla="*/ 0 w 26128"/>
                <a:gd name="connsiteY10" fmla="*/ 119634 h 120925"/>
                <a:gd name="connsiteX11" fmla="*/ 14668 w 26128"/>
                <a:gd name="connsiteY11" fmla="*/ 13335 h 120925"/>
                <a:gd name="connsiteX12" fmla="*/ 14668 w 26128"/>
                <a:gd name="connsiteY12" fmla="*/ 0 h 120925"/>
                <a:gd name="connsiteX13" fmla="*/ 26098 w 26128"/>
                <a:gd name="connsiteY13" fmla="*/ 0 h 120925"/>
                <a:gd name="connsiteX14" fmla="*/ 26098 w 26128"/>
                <a:gd name="connsiteY14" fmla="*/ 13335 h 120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128" h="120925">
                  <a:moveTo>
                    <a:pt x="0" y="119634"/>
                  </a:moveTo>
                  <a:lnTo>
                    <a:pt x="2191" y="110109"/>
                  </a:lnTo>
                  <a:cubicBezTo>
                    <a:pt x="3961" y="110603"/>
                    <a:pt x="5783" y="110891"/>
                    <a:pt x="7620" y="110966"/>
                  </a:cubicBezTo>
                  <a:cubicBezTo>
                    <a:pt x="9635" y="111104"/>
                    <a:pt x="11590" y="110251"/>
                    <a:pt x="12859" y="108680"/>
                  </a:cubicBezTo>
                  <a:cubicBezTo>
                    <a:pt x="14384" y="105008"/>
                    <a:pt x="14973" y="101015"/>
                    <a:pt x="14573" y="97060"/>
                  </a:cubicBezTo>
                  <a:lnTo>
                    <a:pt x="14573" y="25717"/>
                  </a:lnTo>
                  <a:lnTo>
                    <a:pt x="26003" y="25717"/>
                  </a:lnTo>
                  <a:lnTo>
                    <a:pt x="26003" y="97060"/>
                  </a:lnTo>
                  <a:cubicBezTo>
                    <a:pt x="26526" y="103056"/>
                    <a:pt x="25407" y="109082"/>
                    <a:pt x="22765" y="114490"/>
                  </a:cubicBezTo>
                  <a:cubicBezTo>
                    <a:pt x="19646" y="118897"/>
                    <a:pt x="14428" y="121325"/>
                    <a:pt x="9049" y="120872"/>
                  </a:cubicBezTo>
                  <a:cubicBezTo>
                    <a:pt x="5992" y="120848"/>
                    <a:pt x="2951" y="120432"/>
                    <a:pt x="0" y="119634"/>
                  </a:cubicBezTo>
                  <a:close/>
                  <a:moveTo>
                    <a:pt x="14668" y="13335"/>
                  </a:moveTo>
                  <a:lnTo>
                    <a:pt x="14668" y="0"/>
                  </a:lnTo>
                  <a:lnTo>
                    <a:pt x="26098" y="0"/>
                  </a:lnTo>
                  <a:lnTo>
                    <a:pt x="26098" y="13335"/>
                  </a:lnTo>
                  <a:close/>
                </a:path>
              </a:pathLst>
            </a:custGeom>
            <a:grpFill/>
            <a:ln w="9525" cap="flat">
              <a:noFill/>
              <a:prstDash val="solid"/>
              <a:miter/>
            </a:ln>
          </p:spPr>
          <p:txBody>
            <a:bodyPr rtlCol="0" anchor="ctr"/>
            <a:lstStyle/>
            <a:p>
              <a:endParaRPr lang="zh-CN" altLang="en-US"/>
            </a:p>
          </p:txBody>
        </p:sp>
        <p:sp>
          <p:nvSpPr>
            <p:cNvPr id="533" name="任意多边形: 形状 532"/>
            <p:cNvSpPr/>
            <p:nvPr/>
          </p:nvSpPr>
          <p:spPr>
            <a:xfrm>
              <a:off x="2338294" y="1270487"/>
              <a:ext cx="11429" cy="93344"/>
            </a:xfrm>
            <a:custGeom>
              <a:avLst/>
              <a:gdLst>
                <a:gd name="connsiteX0" fmla="*/ 0 w 11429"/>
                <a:gd name="connsiteY0" fmla="*/ 13240 h 93344"/>
                <a:gd name="connsiteX1" fmla="*/ 0 w 11429"/>
                <a:gd name="connsiteY1" fmla="*/ 0 h 93344"/>
                <a:gd name="connsiteX2" fmla="*/ 11430 w 11429"/>
                <a:gd name="connsiteY2" fmla="*/ 0 h 93344"/>
                <a:gd name="connsiteX3" fmla="*/ 11430 w 11429"/>
                <a:gd name="connsiteY3" fmla="*/ 13240 h 93344"/>
                <a:gd name="connsiteX4" fmla="*/ 0 w 11429"/>
                <a:gd name="connsiteY4" fmla="*/ 93345 h 93344"/>
                <a:gd name="connsiteX5" fmla="*/ 0 w 11429"/>
                <a:gd name="connsiteY5" fmla="*/ 25717 h 93344"/>
                <a:gd name="connsiteX6" fmla="*/ 11430 w 11429"/>
                <a:gd name="connsiteY6" fmla="*/ 25717 h 93344"/>
                <a:gd name="connsiteX7" fmla="*/ 11430 w 11429"/>
                <a:gd name="connsiteY7" fmla="*/ 93345 h 93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429" h="93344">
                  <a:moveTo>
                    <a:pt x="0" y="13240"/>
                  </a:moveTo>
                  <a:lnTo>
                    <a:pt x="0" y="0"/>
                  </a:lnTo>
                  <a:lnTo>
                    <a:pt x="11430" y="0"/>
                  </a:lnTo>
                  <a:lnTo>
                    <a:pt x="11430" y="13240"/>
                  </a:lnTo>
                  <a:close/>
                  <a:moveTo>
                    <a:pt x="0" y="93345"/>
                  </a:moveTo>
                  <a:lnTo>
                    <a:pt x="0" y="25717"/>
                  </a:lnTo>
                  <a:lnTo>
                    <a:pt x="11430" y="25717"/>
                  </a:lnTo>
                  <a:lnTo>
                    <a:pt x="11430" y="93345"/>
                  </a:lnTo>
                  <a:close/>
                </a:path>
              </a:pathLst>
            </a:custGeom>
            <a:grpFill/>
            <a:ln w="9525" cap="flat">
              <a:noFill/>
              <a:prstDash val="solid"/>
              <a:miter/>
            </a:ln>
          </p:spPr>
          <p:txBody>
            <a:bodyPr rtlCol="0" anchor="ctr"/>
            <a:lstStyle/>
            <a:p>
              <a:endParaRPr lang="zh-CN" altLang="en-US"/>
            </a:p>
          </p:txBody>
        </p:sp>
        <p:sp>
          <p:nvSpPr>
            <p:cNvPr id="534" name="任意多边形: 形状 533"/>
            <p:cNvSpPr/>
            <p:nvPr/>
          </p:nvSpPr>
          <p:spPr>
            <a:xfrm>
              <a:off x="2362773" y="1294563"/>
              <a:ext cx="54994" cy="69268"/>
            </a:xfrm>
            <a:custGeom>
              <a:avLst/>
              <a:gdLst>
                <a:gd name="connsiteX0" fmla="*/ 0 w 54994"/>
                <a:gd name="connsiteY0" fmla="*/ 69269 h 69268"/>
                <a:gd name="connsiteX1" fmla="*/ 0 w 54994"/>
                <a:gd name="connsiteY1" fmla="*/ 1641 h 69268"/>
                <a:gd name="connsiteX2" fmla="*/ 10287 w 54994"/>
                <a:gd name="connsiteY2" fmla="*/ 1641 h 69268"/>
                <a:gd name="connsiteX3" fmla="*/ 10287 w 54994"/>
                <a:gd name="connsiteY3" fmla="*/ 11166 h 69268"/>
                <a:gd name="connsiteX4" fmla="*/ 31813 w 54994"/>
                <a:gd name="connsiteY4" fmla="*/ 22 h 69268"/>
                <a:gd name="connsiteX5" fmla="*/ 43053 w 54994"/>
                <a:gd name="connsiteY5" fmla="*/ 2213 h 69268"/>
                <a:gd name="connsiteX6" fmla="*/ 50768 w 54994"/>
                <a:gd name="connsiteY6" fmla="*/ 8023 h 69268"/>
                <a:gd name="connsiteX7" fmla="*/ 54292 w 54994"/>
                <a:gd name="connsiteY7" fmla="*/ 16500 h 69268"/>
                <a:gd name="connsiteX8" fmla="*/ 54959 w 54994"/>
                <a:gd name="connsiteY8" fmla="*/ 27645 h 69268"/>
                <a:gd name="connsiteX9" fmla="*/ 54959 w 54994"/>
                <a:gd name="connsiteY9" fmla="*/ 69269 h 69268"/>
                <a:gd name="connsiteX10" fmla="*/ 43529 w 54994"/>
                <a:gd name="connsiteY10" fmla="*/ 69269 h 69268"/>
                <a:gd name="connsiteX11" fmla="*/ 43529 w 54994"/>
                <a:gd name="connsiteY11" fmla="*/ 28121 h 69268"/>
                <a:gd name="connsiteX12" fmla="*/ 42196 w 54994"/>
                <a:gd name="connsiteY12" fmla="*/ 17643 h 69268"/>
                <a:gd name="connsiteX13" fmla="*/ 37433 w 54994"/>
                <a:gd name="connsiteY13" fmla="*/ 12119 h 69268"/>
                <a:gd name="connsiteX14" fmla="*/ 29432 w 54994"/>
                <a:gd name="connsiteY14" fmla="*/ 10119 h 69268"/>
                <a:gd name="connsiteX15" fmla="*/ 16764 w 54994"/>
                <a:gd name="connsiteY15" fmla="*/ 14691 h 69268"/>
                <a:gd name="connsiteX16" fmla="*/ 11430 w 54994"/>
                <a:gd name="connsiteY16" fmla="*/ 32407 h 69268"/>
                <a:gd name="connsiteX17" fmla="*/ 11430 w 54994"/>
                <a:gd name="connsiteY17" fmla="*/ 69269 h 69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4994" h="69268">
                  <a:moveTo>
                    <a:pt x="0" y="69269"/>
                  </a:moveTo>
                  <a:lnTo>
                    <a:pt x="0" y="1641"/>
                  </a:lnTo>
                  <a:lnTo>
                    <a:pt x="10287" y="1641"/>
                  </a:lnTo>
                  <a:lnTo>
                    <a:pt x="10287" y="11166"/>
                  </a:lnTo>
                  <a:cubicBezTo>
                    <a:pt x="14977" y="3895"/>
                    <a:pt x="23169" y="-345"/>
                    <a:pt x="31813" y="22"/>
                  </a:cubicBezTo>
                  <a:cubicBezTo>
                    <a:pt x="35669" y="-14"/>
                    <a:pt x="39493" y="732"/>
                    <a:pt x="43053" y="2213"/>
                  </a:cubicBezTo>
                  <a:cubicBezTo>
                    <a:pt x="46097" y="3427"/>
                    <a:pt x="48760" y="5433"/>
                    <a:pt x="50768" y="8023"/>
                  </a:cubicBezTo>
                  <a:cubicBezTo>
                    <a:pt x="52544" y="10560"/>
                    <a:pt x="53747" y="13452"/>
                    <a:pt x="54292" y="16500"/>
                  </a:cubicBezTo>
                  <a:cubicBezTo>
                    <a:pt x="54864" y="20186"/>
                    <a:pt x="55087" y="23917"/>
                    <a:pt x="54959" y="27645"/>
                  </a:cubicBezTo>
                  <a:lnTo>
                    <a:pt x="54959" y="69269"/>
                  </a:lnTo>
                  <a:lnTo>
                    <a:pt x="43529" y="69269"/>
                  </a:lnTo>
                  <a:lnTo>
                    <a:pt x="43529" y="28121"/>
                  </a:lnTo>
                  <a:cubicBezTo>
                    <a:pt x="43666" y="24579"/>
                    <a:pt x="43216" y="21038"/>
                    <a:pt x="42196" y="17643"/>
                  </a:cubicBezTo>
                  <a:cubicBezTo>
                    <a:pt x="41242" y="15338"/>
                    <a:pt x="39573" y="13401"/>
                    <a:pt x="37433" y="12119"/>
                  </a:cubicBezTo>
                  <a:cubicBezTo>
                    <a:pt x="34994" y="10747"/>
                    <a:pt x="32230" y="10057"/>
                    <a:pt x="29432" y="10119"/>
                  </a:cubicBezTo>
                  <a:cubicBezTo>
                    <a:pt x="24794" y="10049"/>
                    <a:pt x="20289" y="11675"/>
                    <a:pt x="16764" y="14691"/>
                  </a:cubicBezTo>
                  <a:cubicBezTo>
                    <a:pt x="12611" y="19603"/>
                    <a:pt x="10679" y="26018"/>
                    <a:pt x="11430" y="32407"/>
                  </a:cubicBezTo>
                  <a:lnTo>
                    <a:pt x="11430" y="69269"/>
                  </a:lnTo>
                  <a:close/>
                </a:path>
              </a:pathLst>
            </a:custGeom>
            <a:grpFill/>
            <a:ln w="9525" cap="flat">
              <a:noFill/>
              <a:prstDash val="solid"/>
              <a:miter/>
            </a:ln>
          </p:spPr>
          <p:txBody>
            <a:bodyPr rtlCol="0" anchor="ctr"/>
            <a:lstStyle/>
            <a:p>
              <a:endParaRPr lang="zh-CN" altLang="en-US"/>
            </a:p>
          </p:txBody>
        </p:sp>
        <p:sp>
          <p:nvSpPr>
            <p:cNvPr id="535" name="任意多边形: 形状 534"/>
            <p:cNvSpPr/>
            <p:nvPr/>
          </p:nvSpPr>
          <p:spPr>
            <a:xfrm>
              <a:off x="2426103" y="1295151"/>
              <a:ext cx="59755" cy="96226"/>
            </a:xfrm>
            <a:custGeom>
              <a:avLst/>
              <a:gdLst>
                <a:gd name="connsiteX0" fmla="*/ 2678 w 59755"/>
                <a:gd name="connsiteY0" fmla="*/ 74300 h 96226"/>
                <a:gd name="connsiteX1" fmla="*/ 13823 w 59755"/>
                <a:gd name="connsiteY1" fmla="*/ 76015 h 96226"/>
                <a:gd name="connsiteX2" fmla="*/ 17728 w 59755"/>
                <a:gd name="connsiteY2" fmla="*/ 83540 h 96226"/>
                <a:gd name="connsiteX3" fmla="*/ 29348 w 59755"/>
                <a:gd name="connsiteY3" fmla="*/ 86683 h 96226"/>
                <a:gd name="connsiteX4" fmla="*/ 41636 w 59755"/>
                <a:gd name="connsiteY4" fmla="*/ 83540 h 96226"/>
                <a:gd name="connsiteX5" fmla="*/ 47541 w 59755"/>
                <a:gd name="connsiteY5" fmla="*/ 74586 h 96226"/>
                <a:gd name="connsiteX6" fmla="*/ 48303 w 59755"/>
                <a:gd name="connsiteY6" fmla="*/ 59918 h 96226"/>
                <a:gd name="connsiteX7" fmla="*/ 29253 w 59755"/>
                <a:gd name="connsiteY7" fmla="*/ 68681 h 96226"/>
                <a:gd name="connsiteX8" fmla="*/ 7631 w 59755"/>
                <a:gd name="connsiteY8" fmla="*/ 59156 h 96226"/>
                <a:gd name="connsiteX9" fmla="*/ 11 w 59755"/>
                <a:gd name="connsiteY9" fmla="*/ 34962 h 96226"/>
                <a:gd name="connsiteX10" fmla="*/ 3535 w 59755"/>
                <a:gd name="connsiteY10" fmla="*/ 17150 h 96226"/>
                <a:gd name="connsiteX11" fmla="*/ 13632 w 59755"/>
                <a:gd name="connsiteY11" fmla="*/ 4482 h 96226"/>
                <a:gd name="connsiteX12" fmla="*/ 29348 w 59755"/>
                <a:gd name="connsiteY12" fmla="*/ 5 h 96226"/>
                <a:gd name="connsiteX13" fmla="*/ 49065 w 59755"/>
                <a:gd name="connsiteY13" fmla="*/ 9530 h 96226"/>
                <a:gd name="connsiteX14" fmla="*/ 49065 w 59755"/>
                <a:gd name="connsiteY14" fmla="*/ 1053 h 96226"/>
                <a:gd name="connsiteX15" fmla="*/ 59638 w 59755"/>
                <a:gd name="connsiteY15" fmla="*/ 1053 h 96226"/>
                <a:gd name="connsiteX16" fmla="*/ 59638 w 59755"/>
                <a:gd name="connsiteY16" fmla="*/ 59537 h 96226"/>
                <a:gd name="connsiteX17" fmla="*/ 56399 w 59755"/>
                <a:gd name="connsiteY17" fmla="*/ 81920 h 96226"/>
                <a:gd name="connsiteX18" fmla="*/ 46208 w 59755"/>
                <a:gd name="connsiteY18" fmla="*/ 92398 h 96226"/>
                <a:gd name="connsiteX19" fmla="*/ 29063 w 59755"/>
                <a:gd name="connsiteY19" fmla="*/ 96208 h 96226"/>
                <a:gd name="connsiteX20" fmla="*/ 10013 w 59755"/>
                <a:gd name="connsiteY20" fmla="*/ 90779 h 96226"/>
                <a:gd name="connsiteX21" fmla="*/ 2678 w 59755"/>
                <a:gd name="connsiteY21" fmla="*/ 74300 h 96226"/>
                <a:gd name="connsiteX22" fmla="*/ 12203 w 59755"/>
                <a:gd name="connsiteY22" fmla="*/ 33724 h 96226"/>
                <a:gd name="connsiteX23" fmla="*/ 17442 w 59755"/>
                <a:gd name="connsiteY23" fmla="*/ 52774 h 96226"/>
                <a:gd name="connsiteX24" fmla="*/ 42019 w 59755"/>
                <a:gd name="connsiteY24" fmla="*/ 54676 h 96226"/>
                <a:gd name="connsiteX25" fmla="*/ 43922 w 59755"/>
                <a:gd name="connsiteY25" fmla="*/ 52774 h 96226"/>
                <a:gd name="connsiteX26" fmla="*/ 43922 w 59755"/>
                <a:gd name="connsiteY26" fmla="*/ 14674 h 96226"/>
                <a:gd name="connsiteX27" fmla="*/ 30587 w 59755"/>
                <a:gd name="connsiteY27" fmla="*/ 8387 h 96226"/>
                <a:gd name="connsiteX28" fmla="*/ 17633 w 59755"/>
                <a:gd name="connsiteY28" fmla="*/ 14579 h 96226"/>
                <a:gd name="connsiteX29" fmla="*/ 12203 w 59755"/>
                <a:gd name="connsiteY29" fmla="*/ 33724 h 96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9755" h="96226">
                  <a:moveTo>
                    <a:pt x="2678" y="74300"/>
                  </a:moveTo>
                  <a:lnTo>
                    <a:pt x="13823" y="76015"/>
                  </a:lnTo>
                  <a:cubicBezTo>
                    <a:pt x="14018" y="78958"/>
                    <a:pt x="15433" y="81686"/>
                    <a:pt x="17728" y="83540"/>
                  </a:cubicBezTo>
                  <a:cubicBezTo>
                    <a:pt x="21160" y="85816"/>
                    <a:pt x="25237" y="86919"/>
                    <a:pt x="29348" y="86683"/>
                  </a:cubicBezTo>
                  <a:cubicBezTo>
                    <a:pt x="33673" y="86955"/>
                    <a:pt x="37973" y="85855"/>
                    <a:pt x="41636" y="83540"/>
                  </a:cubicBezTo>
                  <a:cubicBezTo>
                    <a:pt x="44581" y="81329"/>
                    <a:pt x="46669" y="78164"/>
                    <a:pt x="47541" y="74586"/>
                  </a:cubicBezTo>
                  <a:cubicBezTo>
                    <a:pt x="48294" y="69735"/>
                    <a:pt x="48549" y="64820"/>
                    <a:pt x="48303" y="59918"/>
                  </a:cubicBezTo>
                  <a:cubicBezTo>
                    <a:pt x="43697" y="65688"/>
                    <a:pt x="36632" y="68938"/>
                    <a:pt x="29253" y="68681"/>
                  </a:cubicBezTo>
                  <a:cubicBezTo>
                    <a:pt x="20925" y="69216"/>
                    <a:pt x="12857" y="65662"/>
                    <a:pt x="7631" y="59156"/>
                  </a:cubicBezTo>
                  <a:cubicBezTo>
                    <a:pt x="2483" y="52157"/>
                    <a:pt x="-197" y="43648"/>
                    <a:pt x="11" y="34962"/>
                  </a:cubicBezTo>
                  <a:cubicBezTo>
                    <a:pt x="-65" y="28845"/>
                    <a:pt x="1135" y="22778"/>
                    <a:pt x="3535" y="17150"/>
                  </a:cubicBezTo>
                  <a:cubicBezTo>
                    <a:pt x="5554" y="12011"/>
                    <a:pt x="9072" y="7597"/>
                    <a:pt x="13632" y="4482"/>
                  </a:cubicBezTo>
                  <a:cubicBezTo>
                    <a:pt x="18307" y="1455"/>
                    <a:pt x="23780" y="-104"/>
                    <a:pt x="29348" y="5"/>
                  </a:cubicBezTo>
                  <a:cubicBezTo>
                    <a:pt x="37057" y="-115"/>
                    <a:pt x="44368" y="3417"/>
                    <a:pt x="49065" y="9530"/>
                  </a:cubicBezTo>
                  <a:lnTo>
                    <a:pt x="49065" y="1053"/>
                  </a:lnTo>
                  <a:lnTo>
                    <a:pt x="59638" y="1053"/>
                  </a:lnTo>
                  <a:lnTo>
                    <a:pt x="59638" y="59537"/>
                  </a:lnTo>
                  <a:cubicBezTo>
                    <a:pt x="60139" y="67142"/>
                    <a:pt x="59035" y="74769"/>
                    <a:pt x="56399" y="81920"/>
                  </a:cubicBezTo>
                  <a:cubicBezTo>
                    <a:pt x="54201" y="86406"/>
                    <a:pt x="50631" y="90076"/>
                    <a:pt x="46208" y="92398"/>
                  </a:cubicBezTo>
                  <a:cubicBezTo>
                    <a:pt x="40892" y="95056"/>
                    <a:pt x="35004" y="96365"/>
                    <a:pt x="29063" y="96208"/>
                  </a:cubicBezTo>
                  <a:cubicBezTo>
                    <a:pt x="22301" y="96439"/>
                    <a:pt x="15637" y="94540"/>
                    <a:pt x="10013" y="90779"/>
                  </a:cubicBezTo>
                  <a:cubicBezTo>
                    <a:pt x="4856" y="86945"/>
                    <a:pt x="2075" y="80697"/>
                    <a:pt x="2678" y="74300"/>
                  </a:cubicBezTo>
                  <a:close/>
                  <a:moveTo>
                    <a:pt x="12203" y="33724"/>
                  </a:moveTo>
                  <a:cubicBezTo>
                    <a:pt x="11703" y="40488"/>
                    <a:pt x="13553" y="47217"/>
                    <a:pt x="17442" y="52774"/>
                  </a:cubicBezTo>
                  <a:cubicBezTo>
                    <a:pt x="23704" y="60086"/>
                    <a:pt x="34707" y="60938"/>
                    <a:pt x="42019" y="54676"/>
                  </a:cubicBezTo>
                  <a:cubicBezTo>
                    <a:pt x="42702" y="54092"/>
                    <a:pt x="43338" y="53456"/>
                    <a:pt x="43922" y="52774"/>
                  </a:cubicBezTo>
                  <a:cubicBezTo>
                    <a:pt x="51354" y="41161"/>
                    <a:pt x="51354" y="26286"/>
                    <a:pt x="43922" y="14674"/>
                  </a:cubicBezTo>
                  <a:cubicBezTo>
                    <a:pt x="40651" y="10677"/>
                    <a:pt x="35752" y="8367"/>
                    <a:pt x="30587" y="8387"/>
                  </a:cubicBezTo>
                  <a:cubicBezTo>
                    <a:pt x="25553" y="8377"/>
                    <a:pt x="20786" y="10655"/>
                    <a:pt x="17633" y="14579"/>
                  </a:cubicBezTo>
                  <a:cubicBezTo>
                    <a:pt x="13490" y="20056"/>
                    <a:pt x="11553" y="26888"/>
                    <a:pt x="12203" y="33724"/>
                  </a:cubicBezTo>
                  <a:close/>
                </a:path>
              </a:pathLst>
            </a:custGeom>
            <a:grpFill/>
            <a:ln w="9525" cap="flat">
              <a:noFill/>
              <a:prstDash val="solid"/>
              <a:miter/>
            </a:ln>
          </p:spPr>
          <p:txBody>
            <a:bodyPr rtlCol="0" anchor="ctr"/>
            <a:lstStyle/>
            <a:p>
              <a:endParaRPr lang="zh-CN" altLang="en-US"/>
            </a:p>
          </p:txBody>
        </p:sp>
        <p:sp>
          <p:nvSpPr>
            <p:cNvPr id="536" name="任意多边形: 形状 535"/>
            <p:cNvSpPr/>
            <p:nvPr/>
          </p:nvSpPr>
          <p:spPr>
            <a:xfrm>
              <a:off x="2527034" y="1271059"/>
              <a:ext cx="73526" cy="94722"/>
            </a:xfrm>
            <a:custGeom>
              <a:avLst/>
              <a:gdLst>
                <a:gd name="connsiteX0" fmla="*/ 61196 w 73526"/>
                <a:gd name="connsiteY0" fmla="*/ 0 h 94722"/>
                <a:gd name="connsiteX1" fmla="*/ 73483 w 73526"/>
                <a:gd name="connsiteY1" fmla="*/ 0 h 94722"/>
                <a:gd name="connsiteX2" fmla="*/ 73483 w 73526"/>
                <a:gd name="connsiteY2" fmla="*/ 53721 h 94722"/>
                <a:gd name="connsiteX3" fmla="*/ 70340 w 73526"/>
                <a:gd name="connsiteY3" fmla="*/ 76009 h 94722"/>
                <a:gd name="connsiteX4" fmla="*/ 58815 w 73526"/>
                <a:gd name="connsiteY4" fmla="*/ 89535 h 94722"/>
                <a:gd name="connsiteX5" fmla="*/ 37003 w 73526"/>
                <a:gd name="connsiteY5" fmla="*/ 94678 h 94722"/>
                <a:gd name="connsiteX6" fmla="*/ 15571 w 73526"/>
                <a:gd name="connsiteY6" fmla="*/ 90202 h 94722"/>
                <a:gd name="connsiteX7" fmla="*/ 3665 w 73526"/>
                <a:gd name="connsiteY7" fmla="*/ 77152 h 94722"/>
                <a:gd name="connsiteX8" fmla="*/ 45 w 73526"/>
                <a:gd name="connsiteY8" fmla="*/ 53721 h 94722"/>
                <a:gd name="connsiteX9" fmla="*/ 45 w 73526"/>
                <a:gd name="connsiteY9" fmla="*/ 0 h 94722"/>
                <a:gd name="connsiteX10" fmla="*/ 12428 w 73526"/>
                <a:gd name="connsiteY10" fmla="*/ 0 h 94722"/>
                <a:gd name="connsiteX11" fmla="*/ 12428 w 73526"/>
                <a:gd name="connsiteY11" fmla="*/ 53721 h 94722"/>
                <a:gd name="connsiteX12" fmla="*/ 14714 w 73526"/>
                <a:gd name="connsiteY12" fmla="*/ 71628 h 94722"/>
                <a:gd name="connsiteX13" fmla="*/ 22429 w 73526"/>
                <a:gd name="connsiteY13" fmla="*/ 80581 h 94722"/>
                <a:gd name="connsiteX14" fmla="*/ 35955 w 73526"/>
                <a:gd name="connsiteY14" fmla="*/ 83629 h 94722"/>
                <a:gd name="connsiteX15" fmla="*/ 55005 w 73526"/>
                <a:gd name="connsiteY15" fmla="*/ 77533 h 94722"/>
                <a:gd name="connsiteX16" fmla="*/ 60815 w 73526"/>
                <a:gd name="connsiteY16" fmla="*/ 53721 h 94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3526" h="94722">
                  <a:moveTo>
                    <a:pt x="61196" y="0"/>
                  </a:moveTo>
                  <a:lnTo>
                    <a:pt x="73483" y="0"/>
                  </a:lnTo>
                  <a:lnTo>
                    <a:pt x="73483" y="53721"/>
                  </a:lnTo>
                  <a:cubicBezTo>
                    <a:pt x="73760" y="61278"/>
                    <a:pt x="72696" y="68824"/>
                    <a:pt x="70340" y="76009"/>
                  </a:cubicBezTo>
                  <a:cubicBezTo>
                    <a:pt x="68118" y="81679"/>
                    <a:pt x="64060" y="86441"/>
                    <a:pt x="58815" y="89535"/>
                  </a:cubicBezTo>
                  <a:cubicBezTo>
                    <a:pt x="52165" y="93249"/>
                    <a:pt x="44610" y="95030"/>
                    <a:pt x="37003" y="94678"/>
                  </a:cubicBezTo>
                  <a:cubicBezTo>
                    <a:pt x="29596" y="95007"/>
                    <a:pt x="22227" y="93468"/>
                    <a:pt x="15571" y="90202"/>
                  </a:cubicBezTo>
                  <a:cubicBezTo>
                    <a:pt x="10181" y="87401"/>
                    <a:pt x="5962" y="82776"/>
                    <a:pt x="3665" y="77152"/>
                  </a:cubicBezTo>
                  <a:cubicBezTo>
                    <a:pt x="970" y="69646"/>
                    <a:pt x="-259" y="61691"/>
                    <a:pt x="45" y="53721"/>
                  </a:cubicBezTo>
                  <a:lnTo>
                    <a:pt x="45" y="0"/>
                  </a:lnTo>
                  <a:lnTo>
                    <a:pt x="12428" y="0"/>
                  </a:lnTo>
                  <a:lnTo>
                    <a:pt x="12428" y="53721"/>
                  </a:lnTo>
                  <a:cubicBezTo>
                    <a:pt x="12136" y="59778"/>
                    <a:pt x="12910" y="65839"/>
                    <a:pt x="14714" y="71628"/>
                  </a:cubicBezTo>
                  <a:cubicBezTo>
                    <a:pt x="16158" y="75424"/>
                    <a:pt x="18888" y="78593"/>
                    <a:pt x="22429" y="80581"/>
                  </a:cubicBezTo>
                  <a:cubicBezTo>
                    <a:pt x="26619" y="82692"/>
                    <a:pt x="31264" y="83739"/>
                    <a:pt x="35955" y="83629"/>
                  </a:cubicBezTo>
                  <a:cubicBezTo>
                    <a:pt x="42863" y="84219"/>
                    <a:pt x="49721" y="82024"/>
                    <a:pt x="55005" y="77533"/>
                  </a:cubicBezTo>
                  <a:cubicBezTo>
                    <a:pt x="59652" y="70513"/>
                    <a:pt x="61707" y="62093"/>
                    <a:pt x="60815" y="53721"/>
                  </a:cubicBezTo>
                  <a:close/>
                </a:path>
              </a:pathLst>
            </a:custGeom>
            <a:grpFill/>
            <a:ln w="9525" cap="flat">
              <a:noFill/>
              <a:prstDash val="solid"/>
              <a:miter/>
            </a:ln>
          </p:spPr>
          <p:txBody>
            <a:bodyPr rtlCol="0" anchor="ctr"/>
            <a:lstStyle/>
            <a:p>
              <a:endParaRPr lang="zh-CN" altLang="en-US"/>
            </a:p>
          </p:txBody>
        </p:sp>
        <p:sp>
          <p:nvSpPr>
            <p:cNvPr id="537" name="任意多边形: 形状 536"/>
            <p:cNvSpPr/>
            <p:nvPr/>
          </p:nvSpPr>
          <p:spPr>
            <a:xfrm>
              <a:off x="2615281" y="1295223"/>
              <a:ext cx="54974" cy="69276"/>
            </a:xfrm>
            <a:custGeom>
              <a:avLst/>
              <a:gdLst>
                <a:gd name="connsiteX0" fmla="*/ 0 w 54974"/>
                <a:gd name="connsiteY0" fmla="*/ 69276 h 69276"/>
                <a:gd name="connsiteX1" fmla="*/ 0 w 54974"/>
                <a:gd name="connsiteY1" fmla="*/ 1649 h 69276"/>
                <a:gd name="connsiteX2" fmla="*/ 10287 w 54974"/>
                <a:gd name="connsiteY2" fmla="*/ 1649 h 69276"/>
                <a:gd name="connsiteX3" fmla="*/ 10287 w 54974"/>
                <a:gd name="connsiteY3" fmla="*/ 11174 h 69276"/>
                <a:gd name="connsiteX4" fmla="*/ 31813 w 54974"/>
                <a:gd name="connsiteY4" fmla="*/ 29 h 69276"/>
                <a:gd name="connsiteX5" fmla="*/ 43053 w 54974"/>
                <a:gd name="connsiteY5" fmla="*/ 2315 h 69276"/>
                <a:gd name="connsiteX6" fmla="*/ 50673 w 54974"/>
                <a:gd name="connsiteY6" fmla="*/ 8030 h 69276"/>
                <a:gd name="connsiteX7" fmla="*/ 54292 w 54974"/>
                <a:gd name="connsiteY7" fmla="*/ 16508 h 69276"/>
                <a:gd name="connsiteX8" fmla="*/ 54959 w 54974"/>
                <a:gd name="connsiteY8" fmla="*/ 27652 h 69276"/>
                <a:gd name="connsiteX9" fmla="*/ 54959 w 54974"/>
                <a:gd name="connsiteY9" fmla="*/ 69276 h 69276"/>
                <a:gd name="connsiteX10" fmla="*/ 43434 w 54974"/>
                <a:gd name="connsiteY10" fmla="*/ 69276 h 69276"/>
                <a:gd name="connsiteX11" fmla="*/ 43434 w 54974"/>
                <a:gd name="connsiteY11" fmla="*/ 28128 h 69276"/>
                <a:gd name="connsiteX12" fmla="*/ 42100 w 54974"/>
                <a:gd name="connsiteY12" fmla="*/ 17651 h 69276"/>
                <a:gd name="connsiteX13" fmla="*/ 37338 w 54974"/>
                <a:gd name="connsiteY13" fmla="*/ 12126 h 69276"/>
                <a:gd name="connsiteX14" fmla="*/ 29337 w 54974"/>
                <a:gd name="connsiteY14" fmla="*/ 10031 h 69276"/>
                <a:gd name="connsiteX15" fmla="*/ 16764 w 54974"/>
                <a:gd name="connsiteY15" fmla="*/ 14698 h 69276"/>
                <a:gd name="connsiteX16" fmla="*/ 11430 w 54974"/>
                <a:gd name="connsiteY16" fmla="*/ 32319 h 69276"/>
                <a:gd name="connsiteX17" fmla="*/ 11430 w 54974"/>
                <a:gd name="connsiteY17" fmla="*/ 69276 h 69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4974" h="69276">
                  <a:moveTo>
                    <a:pt x="0" y="69276"/>
                  </a:moveTo>
                  <a:lnTo>
                    <a:pt x="0" y="1649"/>
                  </a:lnTo>
                  <a:lnTo>
                    <a:pt x="10287" y="1649"/>
                  </a:lnTo>
                  <a:lnTo>
                    <a:pt x="10287" y="11174"/>
                  </a:lnTo>
                  <a:cubicBezTo>
                    <a:pt x="14936" y="3858"/>
                    <a:pt x="23156" y="-398"/>
                    <a:pt x="31813" y="29"/>
                  </a:cubicBezTo>
                  <a:cubicBezTo>
                    <a:pt x="35680" y="-15"/>
                    <a:pt x="39511" y="764"/>
                    <a:pt x="43053" y="2315"/>
                  </a:cubicBezTo>
                  <a:cubicBezTo>
                    <a:pt x="46095" y="3439"/>
                    <a:pt x="48743" y="5425"/>
                    <a:pt x="50673" y="8030"/>
                  </a:cubicBezTo>
                  <a:cubicBezTo>
                    <a:pt x="52464" y="10569"/>
                    <a:pt x="53698" y="13458"/>
                    <a:pt x="54292" y="16508"/>
                  </a:cubicBezTo>
                  <a:cubicBezTo>
                    <a:pt x="54815" y="20198"/>
                    <a:pt x="55038" y="23925"/>
                    <a:pt x="54959" y="27652"/>
                  </a:cubicBezTo>
                  <a:lnTo>
                    <a:pt x="54959" y="69276"/>
                  </a:lnTo>
                  <a:lnTo>
                    <a:pt x="43434" y="69276"/>
                  </a:lnTo>
                  <a:lnTo>
                    <a:pt x="43434" y="28128"/>
                  </a:lnTo>
                  <a:cubicBezTo>
                    <a:pt x="43627" y="24584"/>
                    <a:pt x="43175" y="21034"/>
                    <a:pt x="42100" y="17651"/>
                  </a:cubicBezTo>
                  <a:cubicBezTo>
                    <a:pt x="41233" y="15294"/>
                    <a:pt x="39541" y="13331"/>
                    <a:pt x="37338" y="12126"/>
                  </a:cubicBezTo>
                  <a:cubicBezTo>
                    <a:pt x="34936" y="10654"/>
                    <a:pt x="32152" y="9925"/>
                    <a:pt x="29337" y="10031"/>
                  </a:cubicBezTo>
                  <a:cubicBezTo>
                    <a:pt x="24705" y="9928"/>
                    <a:pt x="20208" y="11598"/>
                    <a:pt x="16764" y="14698"/>
                  </a:cubicBezTo>
                  <a:cubicBezTo>
                    <a:pt x="12552" y="19541"/>
                    <a:pt x="10611" y="25953"/>
                    <a:pt x="11430" y="32319"/>
                  </a:cubicBezTo>
                  <a:lnTo>
                    <a:pt x="11430" y="69276"/>
                  </a:lnTo>
                  <a:close/>
                </a:path>
              </a:pathLst>
            </a:custGeom>
            <a:grpFill/>
            <a:ln w="9525" cap="flat">
              <a:noFill/>
              <a:prstDash val="solid"/>
              <a:miter/>
            </a:ln>
          </p:spPr>
          <p:txBody>
            <a:bodyPr rtlCol="0" anchor="ctr"/>
            <a:lstStyle/>
            <a:p>
              <a:endParaRPr lang="zh-CN" altLang="en-US"/>
            </a:p>
          </p:txBody>
        </p:sp>
        <p:sp>
          <p:nvSpPr>
            <p:cNvPr id="538" name="任意多边形: 形状 537"/>
            <p:cNvSpPr/>
            <p:nvPr/>
          </p:nvSpPr>
          <p:spPr>
            <a:xfrm>
              <a:off x="2683385" y="1271059"/>
              <a:ext cx="11334" cy="93440"/>
            </a:xfrm>
            <a:custGeom>
              <a:avLst/>
              <a:gdLst>
                <a:gd name="connsiteX0" fmla="*/ 0 w 11334"/>
                <a:gd name="connsiteY0" fmla="*/ 13240 h 93440"/>
                <a:gd name="connsiteX1" fmla="*/ 0 w 11334"/>
                <a:gd name="connsiteY1" fmla="*/ 0 h 93440"/>
                <a:gd name="connsiteX2" fmla="*/ 11335 w 11334"/>
                <a:gd name="connsiteY2" fmla="*/ 0 h 93440"/>
                <a:gd name="connsiteX3" fmla="*/ 11335 w 11334"/>
                <a:gd name="connsiteY3" fmla="*/ 13240 h 93440"/>
                <a:gd name="connsiteX4" fmla="*/ 0 w 11334"/>
                <a:gd name="connsiteY4" fmla="*/ 93440 h 93440"/>
                <a:gd name="connsiteX5" fmla="*/ 0 w 11334"/>
                <a:gd name="connsiteY5" fmla="*/ 25813 h 93440"/>
                <a:gd name="connsiteX6" fmla="*/ 11335 w 11334"/>
                <a:gd name="connsiteY6" fmla="*/ 25813 h 93440"/>
                <a:gd name="connsiteX7" fmla="*/ 11335 w 11334"/>
                <a:gd name="connsiteY7" fmla="*/ 93440 h 93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4" h="93440">
                  <a:moveTo>
                    <a:pt x="0" y="13240"/>
                  </a:moveTo>
                  <a:lnTo>
                    <a:pt x="0" y="0"/>
                  </a:lnTo>
                  <a:lnTo>
                    <a:pt x="11335" y="0"/>
                  </a:lnTo>
                  <a:lnTo>
                    <a:pt x="11335" y="13240"/>
                  </a:lnTo>
                  <a:close/>
                  <a:moveTo>
                    <a:pt x="0" y="93440"/>
                  </a:moveTo>
                  <a:lnTo>
                    <a:pt x="0" y="25813"/>
                  </a:lnTo>
                  <a:lnTo>
                    <a:pt x="11335" y="25813"/>
                  </a:lnTo>
                  <a:lnTo>
                    <a:pt x="11335" y="93440"/>
                  </a:lnTo>
                  <a:close/>
                </a:path>
              </a:pathLst>
            </a:custGeom>
            <a:grpFill/>
            <a:ln w="9525" cap="flat">
              <a:noFill/>
              <a:prstDash val="solid"/>
              <a:miter/>
            </a:ln>
          </p:spPr>
          <p:txBody>
            <a:bodyPr rtlCol="0" anchor="ctr"/>
            <a:lstStyle/>
            <a:p>
              <a:endParaRPr lang="zh-CN" altLang="en-US"/>
            </a:p>
          </p:txBody>
        </p:sp>
        <p:sp>
          <p:nvSpPr>
            <p:cNvPr id="539" name="任意多边形: 形状 538"/>
            <p:cNvSpPr/>
            <p:nvPr/>
          </p:nvSpPr>
          <p:spPr>
            <a:xfrm>
              <a:off x="2700911" y="1296871"/>
              <a:ext cx="62103" cy="67627"/>
            </a:xfrm>
            <a:custGeom>
              <a:avLst/>
              <a:gdLst>
                <a:gd name="connsiteX0" fmla="*/ 25813 w 62103"/>
                <a:gd name="connsiteY0" fmla="*/ 67627 h 67627"/>
                <a:gd name="connsiteX1" fmla="*/ 0 w 62103"/>
                <a:gd name="connsiteY1" fmla="*/ 0 h 67627"/>
                <a:gd name="connsiteX2" fmla="*/ 12192 w 62103"/>
                <a:gd name="connsiteY2" fmla="*/ 0 h 67627"/>
                <a:gd name="connsiteX3" fmla="*/ 26670 w 62103"/>
                <a:gd name="connsiteY3" fmla="*/ 40481 h 67627"/>
                <a:gd name="connsiteX4" fmla="*/ 30956 w 62103"/>
                <a:gd name="connsiteY4" fmla="*/ 54102 h 67627"/>
                <a:gd name="connsiteX5" fmla="*/ 35243 w 62103"/>
                <a:gd name="connsiteY5" fmla="*/ 41243 h 67627"/>
                <a:gd name="connsiteX6" fmla="*/ 50292 w 62103"/>
                <a:gd name="connsiteY6" fmla="*/ 0 h 67627"/>
                <a:gd name="connsiteX7" fmla="*/ 62103 w 62103"/>
                <a:gd name="connsiteY7" fmla="*/ 0 h 67627"/>
                <a:gd name="connsiteX8" fmla="*/ 36481 w 62103"/>
                <a:gd name="connsiteY8" fmla="*/ 67627 h 67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103" h="67627">
                  <a:moveTo>
                    <a:pt x="25813" y="67627"/>
                  </a:moveTo>
                  <a:lnTo>
                    <a:pt x="0" y="0"/>
                  </a:lnTo>
                  <a:lnTo>
                    <a:pt x="12192" y="0"/>
                  </a:lnTo>
                  <a:lnTo>
                    <a:pt x="26670" y="40481"/>
                  </a:lnTo>
                  <a:cubicBezTo>
                    <a:pt x="28194" y="44863"/>
                    <a:pt x="29718" y="49340"/>
                    <a:pt x="30956" y="54102"/>
                  </a:cubicBezTo>
                  <a:cubicBezTo>
                    <a:pt x="31972" y="50483"/>
                    <a:pt x="33401" y="46196"/>
                    <a:pt x="35243" y="41243"/>
                  </a:cubicBezTo>
                  <a:lnTo>
                    <a:pt x="50292" y="0"/>
                  </a:lnTo>
                  <a:lnTo>
                    <a:pt x="62103" y="0"/>
                  </a:lnTo>
                  <a:lnTo>
                    <a:pt x="36481" y="67627"/>
                  </a:lnTo>
                  <a:close/>
                </a:path>
              </a:pathLst>
            </a:custGeom>
            <a:grpFill/>
            <a:ln w="9525" cap="flat">
              <a:noFill/>
              <a:prstDash val="solid"/>
              <a:miter/>
            </a:ln>
          </p:spPr>
          <p:txBody>
            <a:bodyPr rtlCol="0" anchor="ctr"/>
            <a:lstStyle/>
            <a:p>
              <a:endParaRPr lang="zh-CN" altLang="en-US"/>
            </a:p>
          </p:txBody>
        </p:sp>
        <p:sp>
          <p:nvSpPr>
            <p:cNvPr id="540" name="任意多边形: 形状 539"/>
            <p:cNvSpPr/>
            <p:nvPr/>
          </p:nvSpPr>
          <p:spPr>
            <a:xfrm>
              <a:off x="2765036" y="1294759"/>
              <a:ext cx="62533" cy="71285"/>
            </a:xfrm>
            <a:custGeom>
              <a:avLst/>
              <a:gdLst>
                <a:gd name="connsiteX0" fmla="*/ 49985 w 62533"/>
                <a:gd name="connsiteY0" fmla="*/ 47927 h 71285"/>
                <a:gd name="connsiteX1" fmla="*/ 61796 w 62533"/>
                <a:gd name="connsiteY1" fmla="*/ 49356 h 71285"/>
                <a:gd name="connsiteX2" fmla="*/ 51413 w 62533"/>
                <a:gd name="connsiteY2" fmla="*/ 65549 h 71285"/>
                <a:gd name="connsiteX3" fmla="*/ 32363 w 62533"/>
                <a:gd name="connsiteY3" fmla="*/ 71264 h 71285"/>
                <a:gd name="connsiteX4" fmla="*/ 8837 w 62533"/>
                <a:gd name="connsiteY4" fmla="*/ 61739 h 71285"/>
                <a:gd name="connsiteX5" fmla="*/ 74 w 62533"/>
                <a:gd name="connsiteY5" fmla="*/ 36116 h 71285"/>
                <a:gd name="connsiteX6" fmla="*/ 8932 w 62533"/>
                <a:gd name="connsiteY6" fmla="*/ 9541 h 71285"/>
                <a:gd name="connsiteX7" fmla="*/ 31697 w 62533"/>
                <a:gd name="connsiteY7" fmla="*/ 16 h 71285"/>
                <a:gd name="connsiteX8" fmla="*/ 53890 w 62533"/>
                <a:gd name="connsiteY8" fmla="*/ 9541 h 71285"/>
                <a:gd name="connsiteX9" fmla="*/ 62462 w 62533"/>
                <a:gd name="connsiteY9" fmla="*/ 35545 h 71285"/>
                <a:gd name="connsiteX10" fmla="*/ 62462 w 62533"/>
                <a:gd name="connsiteY10" fmla="*/ 38593 h 71285"/>
                <a:gd name="connsiteX11" fmla="*/ 12075 w 62533"/>
                <a:gd name="connsiteY11" fmla="*/ 38593 h 71285"/>
                <a:gd name="connsiteX12" fmla="*/ 18362 w 62533"/>
                <a:gd name="connsiteY12" fmla="*/ 55738 h 71285"/>
                <a:gd name="connsiteX13" fmla="*/ 32554 w 62533"/>
                <a:gd name="connsiteY13" fmla="*/ 61643 h 71285"/>
                <a:gd name="connsiteX14" fmla="*/ 43317 w 62533"/>
                <a:gd name="connsiteY14" fmla="*/ 58310 h 71285"/>
                <a:gd name="connsiteX15" fmla="*/ 49985 w 62533"/>
                <a:gd name="connsiteY15" fmla="*/ 47927 h 71285"/>
                <a:gd name="connsiteX16" fmla="*/ 12361 w 62533"/>
                <a:gd name="connsiteY16" fmla="*/ 29354 h 71285"/>
                <a:gd name="connsiteX17" fmla="*/ 50461 w 62533"/>
                <a:gd name="connsiteY17" fmla="*/ 29354 h 71285"/>
                <a:gd name="connsiteX18" fmla="*/ 46175 w 62533"/>
                <a:gd name="connsiteY18" fmla="*/ 16590 h 71285"/>
                <a:gd name="connsiteX19" fmla="*/ 31982 w 62533"/>
                <a:gd name="connsiteY19" fmla="*/ 9923 h 71285"/>
                <a:gd name="connsiteX20" fmla="*/ 18647 w 62533"/>
                <a:gd name="connsiteY20" fmla="*/ 15257 h 71285"/>
                <a:gd name="connsiteX21" fmla="*/ 12361 w 62533"/>
                <a:gd name="connsiteY21" fmla="*/ 29354 h 71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2533" h="71285">
                  <a:moveTo>
                    <a:pt x="49985" y="47927"/>
                  </a:moveTo>
                  <a:lnTo>
                    <a:pt x="61796" y="49356"/>
                  </a:lnTo>
                  <a:cubicBezTo>
                    <a:pt x="60310" y="55791"/>
                    <a:pt x="56641" y="61513"/>
                    <a:pt x="51413" y="65549"/>
                  </a:cubicBezTo>
                  <a:cubicBezTo>
                    <a:pt x="45855" y="69478"/>
                    <a:pt x="39166" y="71485"/>
                    <a:pt x="32363" y="71264"/>
                  </a:cubicBezTo>
                  <a:cubicBezTo>
                    <a:pt x="23520" y="71597"/>
                    <a:pt x="14957" y="68130"/>
                    <a:pt x="8837" y="61739"/>
                  </a:cubicBezTo>
                  <a:cubicBezTo>
                    <a:pt x="2666" y="54679"/>
                    <a:pt x="-482" y="45476"/>
                    <a:pt x="74" y="36116"/>
                  </a:cubicBezTo>
                  <a:cubicBezTo>
                    <a:pt x="-534" y="26444"/>
                    <a:pt x="2642" y="16914"/>
                    <a:pt x="8932" y="9541"/>
                  </a:cubicBezTo>
                  <a:cubicBezTo>
                    <a:pt x="14773" y="3206"/>
                    <a:pt x="23084" y="-271"/>
                    <a:pt x="31697" y="16"/>
                  </a:cubicBezTo>
                  <a:cubicBezTo>
                    <a:pt x="40123" y="-167"/>
                    <a:pt x="48217" y="3307"/>
                    <a:pt x="53890" y="9541"/>
                  </a:cubicBezTo>
                  <a:cubicBezTo>
                    <a:pt x="59980" y="16787"/>
                    <a:pt x="63049" y="26098"/>
                    <a:pt x="62462" y="35545"/>
                  </a:cubicBezTo>
                  <a:cubicBezTo>
                    <a:pt x="62462" y="36212"/>
                    <a:pt x="62462" y="37259"/>
                    <a:pt x="62462" y="38593"/>
                  </a:cubicBezTo>
                  <a:lnTo>
                    <a:pt x="12075" y="38593"/>
                  </a:lnTo>
                  <a:cubicBezTo>
                    <a:pt x="12020" y="44881"/>
                    <a:pt x="14255" y="50975"/>
                    <a:pt x="18362" y="55738"/>
                  </a:cubicBezTo>
                  <a:cubicBezTo>
                    <a:pt x="22053" y="59612"/>
                    <a:pt x="27204" y="61756"/>
                    <a:pt x="32554" y="61643"/>
                  </a:cubicBezTo>
                  <a:cubicBezTo>
                    <a:pt x="36408" y="61726"/>
                    <a:pt x="40185" y="60556"/>
                    <a:pt x="43317" y="58310"/>
                  </a:cubicBezTo>
                  <a:cubicBezTo>
                    <a:pt x="46468" y="55542"/>
                    <a:pt x="48779" y="51945"/>
                    <a:pt x="49985" y="47927"/>
                  </a:cubicBezTo>
                  <a:close/>
                  <a:moveTo>
                    <a:pt x="12361" y="29354"/>
                  </a:moveTo>
                  <a:lnTo>
                    <a:pt x="50461" y="29354"/>
                  </a:lnTo>
                  <a:cubicBezTo>
                    <a:pt x="50352" y="24764"/>
                    <a:pt x="48858" y="20315"/>
                    <a:pt x="46175" y="16590"/>
                  </a:cubicBezTo>
                  <a:cubicBezTo>
                    <a:pt x="42729" y="12293"/>
                    <a:pt x="37489" y="9831"/>
                    <a:pt x="31982" y="9923"/>
                  </a:cubicBezTo>
                  <a:cubicBezTo>
                    <a:pt x="26996" y="9808"/>
                    <a:pt x="22179" y="11735"/>
                    <a:pt x="18647" y="15257"/>
                  </a:cubicBezTo>
                  <a:cubicBezTo>
                    <a:pt x="14810" y="18968"/>
                    <a:pt x="12557" y="24019"/>
                    <a:pt x="12361" y="29354"/>
                  </a:cubicBezTo>
                  <a:close/>
                </a:path>
              </a:pathLst>
            </a:custGeom>
            <a:grpFill/>
            <a:ln w="9525" cap="flat">
              <a:noFill/>
              <a:prstDash val="solid"/>
              <a:miter/>
            </a:ln>
          </p:spPr>
          <p:txBody>
            <a:bodyPr rtlCol="0" anchor="ctr"/>
            <a:lstStyle/>
            <a:p>
              <a:endParaRPr lang="zh-CN" altLang="en-US"/>
            </a:p>
          </p:txBody>
        </p:sp>
        <p:sp>
          <p:nvSpPr>
            <p:cNvPr id="541" name="任意多边形: 形状 540"/>
            <p:cNvSpPr/>
            <p:nvPr/>
          </p:nvSpPr>
          <p:spPr>
            <a:xfrm>
              <a:off x="2836642" y="1295156"/>
              <a:ext cx="36861" cy="69342"/>
            </a:xfrm>
            <a:custGeom>
              <a:avLst/>
              <a:gdLst>
                <a:gd name="connsiteX0" fmla="*/ 0 w 36861"/>
                <a:gd name="connsiteY0" fmla="*/ 69343 h 69342"/>
                <a:gd name="connsiteX1" fmla="*/ 0 w 36861"/>
                <a:gd name="connsiteY1" fmla="*/ 1715 h 69342"/>
                <a:gd name="connsiteX2" fmla="*/ 10478 w 36861"/>
                <a:gd name="connsiteY2" fmla="*/ 1715 h 69342"/>
                <a:gd name="connsiteX3" fmla="*/ 10478 w 36861"/>
                <a:gd name="connsiteY3" fmla="*/ 11907 h 69342"/>
                <a:gd name="connsiteX4" fmla="*/ 17717 w 36861"/>
                <a:gd name="connsiteY4" fmla="*/ 2382 h 69342"/>
                <a:gd name="connsiteX5" fmla="*/ 25146 w 36861"/>
                <a:gd name="connsiteY5" fmla="*/ 1 h 69342"/>
                <a:gd name="connsiteX6" fmla="*/ 36862 w 36861"/>
                <a:gd name="connsiteY6" fmla="*/ 3715 h 69342"/>
                <a:gd name="connsiteX7" fmla="*/ 32957 w 36861"/>
                <a:gd name="connsiteY7" fmla="*/ 14383 h 69342"/>
                <a:gd name="connsiteX8" fmla="*/ 24575 w 36861"/>
                <a:gd name="connsiteY8" fmla="*/ 11907 h 69342"/>
                <a:gd name="connsiteX9" fmla="*/ 17812 w 36861"/>
                <a:gd name="connsiteY9" fmla="*/ 14193 h 69342"/>
                <a:gd name="connsiteX10" fmla="*/ 13525 w 36861"/>
                <a:gd name="connsiteY10" fmla="*/ 20384 h 69342"/>
                <a:gd name="connsiteX11" fmla="*/ 11621 w 36861"/>
                <a:gd name="connsiteY11" fmla="*/ 33814 h 69342"/>
                <a:gd name="connsiteX12" fmla="*/ 11621 w 36861"/>
                <a:gd name="connsiteY12" fmla="*/ 69247 h 69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861" h="69342">
                  <a:moveTo>
                    <a:pt x="0" y="69343"/>
                  </a:moveTo>
                  <a:lnTo>
                    <a:pt x="0" y="1715"/>
                  </a:lnTo>
                  <a:lnTo>
                    <a:pt x="10478" y="1715"/>
                  </a:lnTo>
                  <a:lnTo>
                    <a:pt x="10478" y="11907"/>
                  </a:lnTo>
                  <a:cubicBezTo>
                    <a:pt x="12166" y="8241"/>
                    <a:pt x="14637" y="4990"/>
                    <a:pt x="17717" y="2382"/>
                  </a:cubicBezTo>
                  <a:cubicBezTo>
                    <a:pt x="19872" y="808"/>
                    <a:pt x="22478" y="-27"/>
                    <a:pt x="25146" y="1"/>
                  </a:cubicBezTo>
                  <a:cubicBezTo>
                    <a:pt x="29323" y="111"/>
                    <a:pt x="33384" y="1399"/>
                    <a:pt x="36862" y="3715"/>
                  </a:cubicBezTo>
                  <a:lnTo>
                    <a:pt x="32957" y="14383"/>
                  </a:lnTo>
                  <a:cubicBezTo>
                    <a:pt x="30427" y="12840"/>
                    <a:pt x="27537" y="11986"/>
                    <a:pt x="24575" y="11907"/>
                  </a:cubicBezTo>
                  <a:cubicBezTo>
                    <a:pt x="22126" y="11877"/>
                    <a:pt x="19740" y="12684"/>
                    <a:pt x="17812" y="14193"/>
                  </a:cubicBezTo>
                  <a:cubicBezTo>
                    <a:pt x="15746" y="15734"/>
                    <a:pt x="14240" y="17908"/>
                    <a:pt x="13525" y="20384"/>
                  </a:cubicBezTo>
                  <a:cubicBezTo>
                    <a:pt x="12188" y="24733"/>
                    <a:pt x="11545" y="29265"/>
                    <a:pt x="11621" y="33814"/>
                  </a:cubicBezTo>
                  <a:lnTo>
                    <a:pt x="11621" y="69247"/>
                  </a:lnTo>
                  <a:close/>
                </a:path>
              </a:pathLst>
            </a:custGeom>
            <a:grpFill/>
            <a:ln w="9525" cap="flat">
              <a:noFill/>
              <a:prstDash val="solid"/>
              <a:miter/>
            </a:ln>
          </p:spPr>
          <p:txBody>
            <a:bodyPr rtlCol="0" anchor="ctr"/>
            <a:lstStyle/>
            <a:p>
              <a:endParaRPr lang="zh-CN" altLang="en-US"/>
            </a:p>
          </p:txBody>
        </p:sp>
        <p:sp>
          <p:nvSpPr>
            <p:cNvPr id="542" name="任意多边形: 形状 541"/>
            <p:cNvSpPr/>
            <p:nvPr/>
          </p:nvSpPr>
          <p:spPr>
            <a:xfrm>
              <a:off x="2871218" y="1295243"/>
              <a:ext cx="56198" cy="70574"/>
            </a:xfrm>
            <a:custGeom>
              <a:avLst/>
              <a:gdLst>
                <a:gd name="connsiteX0" fmla="*/ 0 w 56198"/>
                <a:gd name="connsiteY0" fmla="*/ 49063 h 70574"/>
                <a:gd name="connsiteX1" fmla="*/ 11335 w 56198"/>
                <a:gd name="connsiteY1" fmla="*/ 47253 h 70574"/>
                <a:gd name="connsiteX2" fmla="*/ 16669 w 56198"/>
                <a:gd name="connsiteY2" fmla="*/ 57730 h 70574"/>
                <a:gd name="connsiteX3" fmla="*/ 28861 w 56198"/>
                <a:gd name="connsiteY3" fmla="*/ 61350 h 70574"/>
                <a:gd name="connsiteX4" fmla="*/ 40577 w 56198"/>
                <a:gd name="connsiteY4" fmla="*/ 58111 h 70574"/>
                <a:gd name="connsiteX5" fmla="*/ 44387 w 56198"/>
                <a:gd name="connsiteY5" fmla="*/ 50587 h 70574"/>
                <a:gd name="connsiteX6" fmla="*/ 41053 w 56198"/>
                <a:gd name="connsiteY6" fmla="*/ 44491 h 70574"/>
                <a:gd name="connsiteX7" fmla="*/ 29337 w 56198"/>
                <a:gd name="connsiteY7" fmla="*/ 40585 h 70574"/>
                <a:gd name="connsiteX8" fmla="*/ 11811 w 56198"/>
                <a:gd name="connsiteY8" fmla="*/ 35061 h 70574"/>
                <a:gd name="connsiteX9" fmla="*/ 2286 w 56198"/>
                <a:gd name="connsiteY9" fmla="*/ 19535 h 70574"/>
                <a:gd name="connsiteX10" fmla="*/ 4382 w 56198"/>
                <a:gd name="connsiteY10" fmla="*/ 11153 h 70574"/>
                <a:gd name="connsiteX11" fmla="*/ 10001 w 56198"/>
                <a:gd name="connsiteY11" fmla="*/ 4771 h 70574"/>
                <a:gd name="connsiteX12" fmla="*/ 17336 w 56198"/>
                <a:gd name="connsiteY12" fmla="*/ 1438 h 70574"/>
                <a:gd name="connsiteX13" fmla="*/ 26861 w 56198"/>
                <a:gd name="connsiteY13" fmla="*/ 9 h 70574"/>
                <a:gd name="connsiteX14" fmla="*/ 40767 w 56198"/>
                <a:gd name="connsiteY14" fmla="*/ 2390 h 70574"/>
                <a:gd name="connsiteX15" fmla="*/ 49721 w 56198"/>
                <a:gd name="connsiteY15" fmla="*/ 8581 h 70574"/>
                <a:gd name="connsiteX16" fmla="*/ 53626 w 56198"/>
                <a:gd name="connsiteY16" fmla="*/ 19059 h 70574"/>
                <a:gd name="connsiteX17" fmla="*/ 42386 w 56198"/>
                <a:gd name="connsiteY17" fmla="*/ 20583 h 70574"/>
                <a:gd name="connsiteX18" fmla="*/ 38005 w 56198"/>
                <a:gd name="connsiteY18" fmla="*/ 12391 h 70574"/>
                <a:gd name="connsiteX19" fmla="*/ 27623 w 56198"/>
                <a:gd name="connsiteY19" fmla="*/ 9439 h 70574"/>
                <a:gd name="connsiteX20" fmla="*/ 16383 w 56198"/>
                <a:gd name="connsiteY20" fmla="*/ 12106 h 70574"/>
                <a:gd name="connsiteX21" fmla="*/ 13049 w 56198"/>
                <a:gd name="connsiteY21" fmla="*/ 18202 h 70574"/>
                <a:gd name="connsiteX22" fmla="*/ 14383 w 56198"/>
                <a:gd name="connsiteY22" fmla="*/ 22202 h 70574"/>
                <a:gd name="connsiteX23" fmla="*/ 18764 w 56198"/>
                <a:gd name="connsiteY23" fmla="*/ 25250 h 70574"/>
                <a:gd name="connsiteX24" fmla="*/ 28956 w 56198"/>
                <a:gd name="connsiteY24" fmla="*/ 28203 h 70574"/>
                <a:gd name="connsiteX25" fmla="*/ 45911 w 56198"/>
                <a:gd name="connsiteY25" fmla="*/ 33537 h 70574"/>
                <a:gd name="connsiteX26" fmla="*/ 53435 w 56198"/>
                <a:gd name="connsiteY26" fmla="*/ 39538 h 70574"/>
                <a:gd name="connsiteX27" fmla="*/ 56198 w 56198"/>
                <a:gd name="connsiteY27" fmla="*/ 49063 h 70574"/>
                <a:gd name="connsiteX28" fmla="*/ 52864 w 56198"/>
                <a:gd name="connsiteY28" fmla="*/ 59826 h 70574"/>
                <a:gd name="connsiteX29" fmla="*/ 43339 w 56198"/>
                <a:gd name="connsiteY29" fmla="*/ 67732 h 70574"/>
                <a:gd name="connsiteX30" fmla="*/ 29051 w 56198"/>
                <a:gd name="connsiteY30" fmla="*/ 70494 h 70574"/>
                <a:gd name="connsiteX31" fmla="*/ 8954 w 56198"/>
                <a:gd name="connsiteY31" fmla="*/ 64969 h 70574"/>
                <a:gd name="connsiteX32" fmla="*/ 0 w 56198"/>
                <a:gd name="connsiteY32" fmla="*/ 49063 h 7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6198" h="70574">
                  <a:moveTo>
                    <a:pt x="0" y="49063"/>
                  </a:moveTo>
                  <a:lnTo>
                    <a:pt x="11335" y="47253"/>
                  </a:lnTo>
                  <a:cubicBezTo>
                    <a:pt x="11710" y="51298"/>
                    <a:pt x="13618" y="55047"/>
                    <a:pt x="16669" y="57730"/>
                  </a:cubicBezTo>
                  <a:cubicBezTo>
                    <a:pt x="20198" y="60298"/>
                    <a:pt x="24502" y="61576"/>
                    <a:pt x="28861" y="61350"/>
                  </a:cubicBezTo>
                  <a:cubicBezTo>
                    <a:pt x="33026" y="61686"/>
                    <a:pt x="37175" y="60539"/>
                    <a:pt x="40577" y="58111"/>
                  </a:cubicBezTo>
                  <a:cubicBezTo>
                    <a:pt x="42948" y="56333"/>
                    <a:pt x="44357" y="53551"/>
                    <a:pt x="44387" y="50587"/>
                  </a:cubicBezTo>
                  <a:cubicBezTo>
                    <a:pt x="44443" y="48105"/>
                    <a:pt x="43172" y="45782"/>
                    <a:pt x="41053" y="44491"/>
                  </a:cubicBezTo>
                  <a:cubicBezTo>
                    <a:pt x="37333" y="42686"/>
                    <a:pt x="33395" y="41373"/>
                    <a:pt x="29337" y="40585"/>
                  </a:cubicBezTo>
                  <a:cubicBezTo>
                    <a:pt x="23356" y="39217"/>
                    <a:pt x="17495" y="37370"/>
                    <a:pt x="11811" y="35061"/>
                  </a:cubicBezTo>
                  <a:cubicBezTo>
                    <a:pt x="5906" y="32157"/>
                    <a:pt x="2199" y="26115"/>
                    <a:pt x="2286" y="19535"/>
                  </a:cubicBezTo>
                  <a:cubicBezTo>
                    <a:pt x="2245" y="16607"/>
                    <a:pt x="2967" y="13718"/>
                    <a:pt x="4382" y="11153"/>
                  </a:cubicBezTo>
                  <a:cubicBezTo>
                    <a:pt x="5721" y="8610"/>
                    <a:pt x="7648" y="6422"/>
                    <a:pt x="10001" y="4771"/>
                  </a:cubicBezTo>
                  <a:cubicBezTo>
                    <a:pt x="12219" y="3216"/>
                    <a:pt x="14706" y="2086"/>
                    <a:pt x="17336" y="1438"/>
                  </a:cubicBezTo>
                  <a:cubicBezTo>
                    <a:pt x="20424" y="502"/>
                    <a:pt x="23633" y="20"/>
                    <a:pt x="26861" y="9"/>
                  </a:cubicBezTo>
                  <a:cubicBezTo>
                    <a:pt x="31606" y="-95"/>
                    <a:pt x="36327" y="713"/>
                    <a:pt x="40767" y="2390"/>
                  </a:cubicBezTo>
                  <a:cubicBezTo>
                    <a:pt x="44308" y="3503"/>
                    <a:pt x="47430" y="5661"/>
                    <a:pt x="49721" y="8581"/>
                  </a:cubicBezTo>
                  <a:cubicBezTo>
                    <a:pt x="51849" y="11708"/>
                    <a:pt x="53189" y="15302"/>
                    <a:pt x="53626" y="19059"/>
                  </a:cubicBezTo>
                  <a:lnTo>
                    <a:pt x="42386" y="20583"/>
                  </a:lnTo>
                  <a:cubicBezTo>
                    <a:pt x="42085" y="17375"/>
                    <a:pt x="40506" y="14423"/>
                    <a:pt x="38005" y="12391"/>
                  </a:cubicBezTo>
                  <a:cubicBezTo>
                    <a:pt x="34971" y="10276"/>
                    <a:pt x="31316" y="9237"/>
                    <a:pt x="27623" y="9439"/>
                  </a:cubicBezTo>
                  <a:cubicBezTo>
                    <a:pt x="23690" y="9143"/>
                    <a:pt x="19763" y="10075"/>
                    <a:pt x="16383" y="12106"/>
                  </a:cubicBezTo>
                  <a:cubicBezTo>
                    <a:pt x="14332" y="13461"/>
                    <a:pt x="13084" y="15743"/>
                    <a:pt x="13049" y="18202"/>
                  </a:cubicBezTo>
                  <a:cubicBezTo>
                    <a:pt x="12995" y="19653"/>
                    <a:pt x="13469" y="21074"/>
                    <a:pt x="14383" y="22202"/>
                  </a:cubicBezTo>
                  <a:cubicBezTo>
                    <a:pt x="15523" y="23615"/>
                    <a:pt x="17043" y="24672"/>
                    <a:pt x="18764" y="25250"/>
                  </a:cubicBezTo>
                  <a:cubicBezTo>
                    <a:pt x="19907" y="25250"/>
                    <a:pt x="23336" y="26679"/>
                    <a:pt x="28956" y="28203"/>
                  </a:cubicBezTo>
                  <a:cubicBezTo>
                    <a:pt x="34716" y="29615"/>
                    <a:pt x="40380" y="31397"/>
                    <a:pt x="45911" y="33537"/>
                  </a:cubicBezTo>
                  <a:cubicBezTo>
                    <a:pt x="48966" y="34733"/>
                    <a:pt x="51589" y="36825"/>
                    <a:pt x="53435" y="39538"/>
                  </a:cubicBezTo>
                  <a:cubicBezTo>
                    <a:pt x="55280" y="42369"/>
                    <a:pt x="56241" y="45684"/>
                    <a:pt x="56198" y="49063"/>
                  </a:cubicBezTo>
                  <a:cubicBezTo>
                    <a:pt x="56197" y="52904"/>
                    <a:pt x="55035" y="56656"/>
                    <a:pt x="52864" y="59826"/>
                  </a:cubicBezTo>
                  <a:cubicBezTo>
                    <a:pt x="50507" y="63315"/>
                    <a:pt x="47202" y="66058"/>
                    <a:pt x="43339" y="67732"/>
                  </a:cubicBezTo>
                  <a:cubicBezTo>
                    <a:pt x="38811" y="69605"/>
                    <a:pt x="33951" y="70545"/>
                    <a:pt x="29051" y="70494"/>
                  </a:cubicBezTo>
                  <a:cubicBezTo>
                    <a:pt x="21917" y="71007"/>
                    <a:pt x="14823" y="69057"/>
                    <a:pt x="8954" y="64969"/>
                  </a:cubicBezTo>
                  <a:cubicBezTo>
                    <a:pt x="4067" y="60988"/>
                    <a:pt x="869" y="55305"/>
                    <a:pt x="0" y="49063"/>
                  </a:cubicBezTo>
                  <a:close/>
                </a:path>
              </a:pathLst>
            </a:custGeom>
            <a:grpFill/>
            <a:ln w="9525" cap="flat">
              <a:noFill/>
              <a:prstDash val="solid"/>
              <a:miter/>
            </a:ln>
          </p:spPr>
          <p:txBody>
            <a:bodyPr rtlCol="0" anchor="ctr"/>
            <a:lstStyle/>
            <a:p>
              <a:endParaRPr lang="zh-CN" altLang="en-US"/>
            </a:p>
          </p:txBody>
        </p:sp>
        <p:sp>
          <p:nvSpPr>
            <p:cNvPr id="543" name="任意多边形: 形状 542"/>
            <p:cNvSpPr/>
            <p:nvPr/>
          </p:nvSpPr>
          <p:spPr>
            <a:xfrm>
              <a:off x="2936654" y="1271059"/>
              <a:ext cx="11525" cy="93440"/>
            </a:xfrm>
            <a:custGeom>
              <a:avLst/>
              <a:gdLst>
                <a:gd name="connsiteX0" fmla="*/ 0 w 11525"/>
                <a:gd name="connsiteY0" fmla="*/ 13240 h 93440"/>
                <a:gd name="connsiteX1" fmla="*/ 0 w 11525"/>
                <a:gd name="connsiteY1" fmla="*/ 0 h 93440"/>
                <a:gd name="connsiteX2" fmla="*/ 11525 w 11525"/>
                <a:gd name="connsiteY2" fmla="*/ 0 h 93440"/>
                <a:gd name="connsiteX3" fmla="*/ 11525 w 11525"/>
                <a:gd name="connsiteY3" fmla="*/ 13240 h 93440"/>
                <a:gd name="connsiteX4" fmla="*/ 0 w 11525"/>
                <a:gd name="connsiteY4" fmla="*/ 93440 h 93440"/>
                <a:gd name="connsiteX5" fmla="*/ 0 w 11525"/>
                <a:gd name="connsiteY5" fmla="*/ 25813 h 93440"/>
                <a:gd name="connsiteX6" fmla="*/ 11525 w 11525"/>
                <a:gd name="connsiteY6" fmla="*/ 25813 h 93440"/>
                <a:gd name="connsiteX7" fmla="*/ 11525 w 11525"/>
                <a:gd name="connsiteY7" fmla="*/ 93440 h 93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25" h="93440">
                  <a:moveTo>
                    <a:pt x="0" y="13240"/>
                  </a:moveTo>
                  <a:lnTo>
                    <a:pt x="0" y="0"/>
                  </a:lnTo>
                  <a:lnTo>
                    <a:pt x="11525" y="0"/>
                  </a:lnTo>
                  <a:lnTo>
                    <a:pt x="11525" y="13240"/>
                  </a:lnTo>
                  <a:close/>
                  <a:moveTo>
                    <a:pt x="0" y="93440"/>
                  </a:moveTo>
                  <a:lnTo>
                    <a:pt x="0" y="25813"/>
                  </a:lnTo>
                  <a:lnTo>
                    <a:pt x="11525" y="25813"/>
                  </a:lnTo>
                  <a:lnTo>
                    <a:pt x="11525" y="93440"/>
                  </a:lnTo>
                  <a:close/>
                </a:path>
              </a:pathLst>
            </a:custGeom>
            <a:grpFill/>
            <a:ln w="9525" cap="flat">
              <a:noFill/>
              <a:prstDash val="solid"/>
              <a:miter/>
            </a:ln>
          </p:spPr>
          <p:txBody>
            <a:bodyPr rtlCol="0" anchor="ctr"/>
            <a:lstStyle/>
            <a:p>
              <a:endParaRPr lang="zh-CN" altLang="en-US"/>
            </a:p>
          </p:txBody>
        </p:sp>
        <p:sp>
          <p:nvSpPr>
            <p:cNvPr id="544" name="任意多边形: 形状 543"/>
            <p:cNvSpPr/>
            <p:nvPr/>
          </p:nvSpPr>
          <p:spPr>
            <a:xfrm>
              <a:off x="2954943" y="1273154"/>
              <a:ext cx="32861" cy="92227"/>
            </a:xfrm>
            <a:custGeom>
              <a:avLst/>
              <a:gdLst>
                <a:gd name="connsiteX0" fmla="*/ 31242 w 32861"/>
                <a:gd name="connsiteY0" fmla="*/ 81058 h 92227"/>
                <a:gd name="connsiteX1" fmla="*/ 32861 w 32861"/>
                <a:gd name="connsiteY1" fmla="*/ 91154 h 92227"/>
                <a:gd name="connsiteX2" fmla="*/ 24193 w 32861"/>
                <a:gd name="connsiteY2" fmla="*/ 92202 h 92227"/>
                <a:gd name="connsiteX3" fmla="*/ 14668 w 32861"/>
                <a:gd name="connsiteY3" fmla="*/ 90202 h 92227"/>
                <a:gd name="connsiteX4" fmla="*/ 9811 w 32861"/>
                <a:gd name="connsiteY4" fmla="*/ 85058 h 92227"/>
                <a:gd name="connsiteX5" fmla="*/ 8382 w 32861"/>
                <a:gd name="connsiteY5" fmla="*/ 71533 h 92227"/>
                <a:gd name="connsiteX6" fmla="*/ 8382 w 32861"/>
                <a:gd name="connsiteY6" fmla="*/ 32575 h 92227"/>
                <a:gd name="connsiteX7" fmla="*/ 0 w 32861"/>
                <a:gd name="connsiteY7" fmla="*/ 32575 h 92227"/>
                <a:gd name="connsiteX8" fmla="*/ 0 w 32861"/>
                <a:gd name="connsiteY8" fmla="*/ 23717 h 92227"/>
                <a:gd name="connsiteX9" fmla="*/ 8382 w 32861"/>
                <a:gd name="connsiteY9" fmla="*/ 23717 h 92227"/>
                <a:gd name="connsiteX10" fmla="*/ 8382 w 32861"/>
                <a:gd name="connsiteY10" fmla="*/ 6953 h 92227"/>
                <a:gd name="connsiteX11" fmla="*/ 19812 w 32861"/>
                <a:gd name="connsiteY11" fmla="*/ 0 h 92227"/>
                <a:gd name="connsiteX12" fmla="*/ 19812 w 32861"/>
                <a:gd name="connsiteY12" fmla="*/ 23717 h 92227"/>
                <a:gd name="connsiteX13" fmla="*/ 31337 w 32861"/>
                <a:gd name="connsiteY13" fmla="*/ 23717 h 92227"/>
                <a:gd name="connsiteX14" fmla="*/ 31337 w 32861"/>
                <a:gd name="connsiteY14" fmla="*/ 32575 h 92227"/>
                <a:gd name="connsiteX15" fmla="*/ 19812 w 32861"/>
                <a:gd name="connsiteY15" fmla="*/ 32575 h 92227"/>
                <a:gd name="connsiteX16" fmla="*/ 19812 w 32861"/>
                <a:gd name="connsiteY16" fmla="*/ 72104 h 92227"/>
                <a:gd name="connsiteX17" fmla="*/ 20383 w 32861"/>
                <a:gd name="connsiteY17" fmla="*/ 78486 h 92227"/>
                <a:gd name="connsiteX18" fmla="*/ 22384 w 32861"/>
                <a:gd name="connsiteY18" fmla="*/ 80677 h 92227"/>
                <a:gd name="connsiteX19" fmla="*/ 26289 w 32861"/>
                <a:gd name="connsiteY19" fmla="*/ 81534 h 92227"/>
                <a:gd name="connsiteX20" fmla="*/ 31242 w 32861"/>
                <a:gd name="connsiteY20" fmla="*/ 81058 h 92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861" h="92227">
                  <a:moveTo>
                    <a:pt x="31242" y="81058"/>
                  </a:moveTo>
                  <a:lnTo>
                    <a:pt x="32861" y="91154"/>
                  </a:lnTo>
                  <a:cubicBezTo>
                    <a:pt x="30015" y="91798"/>
                    <a:pt x="27111" y="92149"/>
                    <a:pt x="24193" y="92202"/>
                  </a:cubicBezTo>
                  <a:cubicBezTo>
                    <a:pt x="20899" y="92371"/>
                    <a:pt x="17617" y="91682"/>
                    <a:pt x="14668" y="90202"/>
                  </a:cubicBezTo>
                  <a:cubicBezTo>
                    <a:pt x="12525" y="89072"/>
                    <a:pt x="10816" y="87263"/>
                    <a:pt x="9811" y="85058"/>
                  </a:cubicBezTo>
                  <a:cubicBezTo>
                    <a:pt x="8575" y="80663"/>
                    <a:pt x="8092" y="76090"/>
                    <a:pt x="8382" y="71533"/>
                  </a:cubicBezTo>
                  <a:lnTo>
                    <a:pt x="8382" y="32575"/>
                  </a:lnTo>
                  <a:lnTo>
                    <a:pt x="0" y="32575"/>
                  </a:lnTo>
                  <a:lnTo>
                    <a:pt x="0" y="23717"/>
                  </a:lnTo>
                  <a:lnTo>
                    <a:pt x="8382" y="23717"/>
                  </a:lnTo>
                  <a:lnTo>
                    <a:pt x="8382" y="6953"/>
                  </a:lnTo>
                  <a:lnTo>
                    <a:pt x="19812" y="0"/>
                  </a:lnTo>
                  <a:lnTo>
                    <a:pt x="19812" y="23717"/>
                  </a:lnTo>
                  <a:lnTo>
                    <a:pt x="31337" y="23717"/>
                  </a:lnTo>
                  <a:lnTo>
                    <a:pt x="31337" y="32575"/>
                  </a:lnTo>
                  <a:lnTo>
                    <a:pt x="19812" y="32575"/>
                  </a:lnTo>
                  <a:lnTo>
                    <a:pt x="19812" y="72104"/>
                  </a:lnTo>
                  <a:cubicBezTo>
                    <a:pt x="19683" y="74248"/>
                    <a:pt x="19876" y="76399"/>
                    <a:pt x="20383" y="78486"/>
                  </a:cubicBezTo>
                  <a:cubicBezTo>
                    <a:pt x="20838" y="79385"/>
                    <a:pt x="21530" y="80142"/>
                    <a:pt x="22384" y="80677"/>
                  </a:cubicBezTo>
                  <a:cubicBezTo>
                    <a:pt x="23583" y="81314"/>
                    <a:pt x="24933" y="81611"/>
                    <a:pt x="26289" y="81534"/>
                  </a:cubicBezTo>
                  <a:cubicBezTo>
                    <a:pt x="27948" y="81479"/>
                    <a:pt x="29603" y="81320"/>
                    <a:pt x="31242" y="81058"/>
                  </a:cubicBezTo>
                  <a:close/>
                </a:path>
              </a:pathLst>
            </a:custGeom>
            <a:grpFill/>
            <a:ln w="9525" cap="flat">
              <a:noFill/>
              <a:prstDash val="solid"/>
              <a:miter/>
            </a:ln>
          </p:spPr>
          <p:txBody>
            <a:bodyPr rtlCol="0" anchor="ctr"/>
            <a:lstStyle/>
            <a:p>
              <a:endParaRPr lang="zh-CN" altLang="en-US"/>
            </a:p>
          </p:txBody>
        </p:sp>
        <p:sp>
          <p:nvSpPr>
            <p:cNvPr id="545" name="任意多边形: 形状 544"/>
            <p:cNvSpPr/>
            <p:nvPr/>
          </p:nvSpPr>
          <p:spPr>
            <a:xfrm>
              <a:off x="2986470" y="1296871"/>
              <a:ext cx="62007" cy="95074"/>
            </a:xfrm>
            <a:custGeom>
              <a:avLst/>
              <a:gdLst>
                <a:gd name="connsiteX0" fmla="*/ 6001 w 62007"/>
                <a:gd name="connsiteY0" fmla="*/ 93631 h 95074"/>
                <a:gd name="connsiteX1" fmla="*/ 4667 w 62007"/>
                <a:gd name="connsiteY1" fmla="*/ 82867 h 95074"/>
                <a:gd name="connsiteX2" fmla="*/ 11239 w 62007"/>
                <a:gd name="connsiteY2" fmla="*/ 83915 h 95074"/>
                <a:gd name="connsiteX3" fmla="*/ 17431 w 62007"/>
                <a:gd name="connsiteY3" fmla="*/ 82677 h 95074"/>
                <a:gd name="connsiteX4" fmla="*/ 21145 w 62007"/>
                <a:gd name="connsiteY4" fmla="*/ 79058 h 95074"/>
                <a:gd name="connsiteX5" fmla="*/ 24670 w 62007"/>
                <a:gd name="connsiteY5" fmla="*/ 70485 h 95074"/>
                <a:gd name="connsiteX6" fmla="*/ 25622 w 62007"/>
                <a:gd name="connsiteY6" fmla="*/ 67723 h 95074"/>
                <a:gd name="connsiteX7" fmla="*/ 0 w 62007"/>
                <a:gd name="connsiteY7" fmla="*/ 0 h 95074"/>
                <a:gd name="connsiteX8" fmla="*/ 12382 w 62007"/>
                <a:gd name="connsiteY8" fmla="*/ 0 h 95074"/>
                <a:gd name="connsiteX9" fmla="*/ 26384 w 62007"/>
                <a:gd name="connsiteY9" fmla="*/ 39148 h 95074"/>
                <a:gd name="connsiteX10" fmla="*/ 31337 w 62007"/>
                <a:gd name="connsiteY10" fmla="*/ 54769 h 95074"/>
                <a:gd name="connsiteX11" fmla="*/ 36004 w 62007"/>
                <a:gd name="connsiteY11" fmla="*/ 39338 h 95074"/>
                <a:gd name="connsiteX12" fmla="*/ 50482 w 62007"/>
                <a:gd name="connsiteY12" fmla="*/ 0 h 95074"/>
                <a:gd name="connsiteX13" fmla="*/ 62008 w 62007"/>
                <a:gd name="connsiteY13" fmla="*/ 0 h 95074"/>
                <a:gd name="connsiteX14" fmla="*/ 36195 w 62007"/>
                <a:gd name="connsiteY14" fmla="*/ 68771 h 95074"/>
                <a:gd name="connsiteX15" fmla="*/ 29813 w 62007"/>
                <a:gd name="connsiteY15" fmla="*/ 84106 h 95074"/>
                <a:gd name="connsiteX16" fmla="*/ 22765 w 62007"/>
                <a:gd name="connsiteY16" fmla="*/ 92393 h 95074"/>
                <a:gd name="connsiteX17" fmla="*/ 13240 w 62007"/>
                <a:gd name="connsiteY17" fmla="*/ 95060 h 95074"/>
                <a:gd name="connsiteX18" fmla="*/ 6001 w 62007"/>
                <a:gd name="connsiteY18" fmla="*/ 93631 h 95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2007" h="95074">
                  <a:moveTo>
                    <a:pt x="6001" y="93631"/>
                  </a:moveTo>
                  <a:lnTo>
                    <a:pt x="4667" y="82867"/>
                  </a:lnTo>
                  <a:cubicBezTo>
                    <a:pt x="6807" y="83484"/>
                    <a:pt x="9014" y="83836"/>
                    <a:pt x="11239" y="83915"/>
                  </a:cubicBezTo>
                  <a:cubicBezTo>
                    <a:pt x="13370" y="83969"/>
                    <a:pt x="15485" y="83546"/>
                    <a:pt x="17431" y="82677"/>
                  </a:cubicBezTo>
                  <a:cubicBezTo>
                    <a:pt x="18955" y="81804"/>
                    <a:pt x="20233" y="80559"/>
                    <a:pt x="21145" y="79058"/>
                  </a:cubicBezTo>
                  <a:cubicBezTo>
                    <a:pt x="22575" y="76311"/>
                    <a:pt x="23754" y="73442"/>
                    <a:pt x="24670" y="70485"/>
                  </a:cubicBezTo>
                  <a:cubicBezTo>
                    <a:pt x="24670" y="69914"/>
                    <a:pt x="25241" y="68961"/>
                    <a:pt x="25622" y="67723"/>
                  </a:cubicBezTo>
                  <a:lnTo>
                    <a:pt x="0" y="0"/>
                  </a:lnTo>
                  <a:lnTo>
                    <a:pt x="12382" y="0"/>
                  </a:lnTo>
                  <a:lnTo>
                    <a:pt x="26384" y="39148"/>
                  </a:lnTo>
                  <a:cubicBezTo>
                    <a:pt x="28319" y="44261"/>
                    <a:pt x="29972" y="49475"/>
                    <a:pt x="31337" y="54769"/>
                  </a:cubicBezTo>
                  <a:cubicBezTo>
                    <a:pt x="32671" y="49530"/>
                    <a:pt x="34195" y="44387"/>
                    <a:pt x="36004" y="39338"/>
                  </a:cubicBezTo>
                  <a:lnTo>
                    <a:pt x="50482" y="0"/>
                  </a:lnTo>
                  <a:lnTo>
                    <a:pt x="62008" y="0"/>
                  </a:lnTo>
                  <a:lnTo>
                    <a:pt x="36195" y="68771"/>
                  </a:lnTo>
                  <a:cubicBezTo>
                    <a:pt x="34367" y="74002"/>
                    <a:pt x="32236" y="79122"/>
                    <a:pt x="29813" y="84106"/>
                  </a:cubicBezTo>
                  <a:cubicBezTo>
                    <a:pt x="28219" y="87431"/>
                    <a:pt x="25791" y="90286"/>
                    <a:pt x="22765" y="92393"/>
                  </a:cubicBezTo>
                  <a:cubicBezTo>
                    <a:pt x="19954" y="94271"/>
                    <a:pt x="16617" y="95205"/>
                    <a:pt x="13240" y="95060"/>
                  </a:cubicBezTo>
                  <a:cubicBezTo>
                    <a:pt x="10764" y="94992"/>
                    <a:pt x="8316" y="94509"/>
                    <a:pt x="6001" y="93631"/>
                  </a:cubicBezTo>
                  <a:close/>
                </a:path>
              </a:pathLst>
            </a:custGeom>
            <a:grpFill/>
            <a:ln w="9525" cap="flat">
              <a:noFill/>
              <a:prstDash val="solid"/>
              <a:miter/>
            </a:ln>
          </p:spPr>
          <p:txBody>
            <a:bodyPr rtlCol="0" anchor="ctr"/>
            <a:lstStyle/>
            <a:p>
              <a:endParaRPr lang="zh-CN" altLang="en-US"/>
            </a:p>
          </p:txBody>
        </p:sp>
        <p:sp>
          <p:nvSpPr>
            <p:cNvPr id="546" name="任意多边形: 形状 545"/>
            <p:cNvSpPr/>
            <p:nvPr/>
          </p:nvSpPr>
          <p:spPr>
            <a:xfrm>
              <a:off x="3089326" y="1294763"/>
              <a:ext cx="63603" cy="71176"/>
            </a:xfrm>
            <a:custGeom>
              <a:avLst/>
              <a:gdLst>
                <a:gd name="connsiteX0" fmla="*/ 109 w 63603"/>
                <a:gd name="connsiteY0" fmla="*/ 35351 h 71176"/>
                <a:gd name="connsiteX1" fmla="*/ 10587 w 63603"/>
                <a:gd name="connsiteY1" fmla="*/ 7442 h 71176"/>
                <a:gd name="connsiteX2" fmla="*/ 31827 w 63603"/>
                <a:gd name="connsiteY2" fmla="*/ 13 h 71176"/>
                <a:gd name="connsiteX3" fmla="*/ 54687 w 63603"/>
                <a:gd name="connsiteY3" fmla="*/ 9538 h 71176"/>
                <a:gd name="connsiteX4" fmla="*/ 63546 w 63603"/>
                <a:gd name="connsiteY4" fmla="*/ 34874 h 71176"/>
                <a:gd name="connsiteX5" fmla="*/ 59545 w 63603"/>
                <a:gd name="connsiteY5" fmla="*/ 55353 h 71176"/>
                <a:gd name="connsiteX6" fmla="*/ 48210 w 63603"/>
                <a:gd name="connsiteY6" fmla="*/ 66974 h 71176"/>
                <a:gd name="connsiteX7" fmla="*/ 31827 w 63603"/>
                <a:gd name="connsiteY7" fmla="*/ 71165 h 71176"/>
                <a:gd name="connsiteX8" fmla="*/ 8872 w 63603"/>
                <a:gd name="connsiteY8" fmla="*/ 61640 h 71176"/>
                <a:gd name="connsiteX9" fmla="*/ 109 w 63603"/>
                <a:gd name="connsiteY9" fmla="*/ 35351 h 71176"/>
                <a:gd name="connsiteX10" fmla="*/ 11920 w 63603"/>
                <a:gd name="connsiteY10" fmla="*/ 35351 h 71176"/>
                <a:gd name="connsiteX11" fmla="*/ 17540 w 63603"/>
                <a:gd name="connsiteY11" fmla="*/ 54401 h 71176"/>
                <a:gd name="connsiteX12" fmla="*/ 31827 w 63603"/>
                <a:gd name="connsiteY12" fmla="*/ 60878 h 71176"/>
                <a:gd name="connsiteX13" fmla="*/ 46020 w 63603"/>
                <a:gd name="connsiteY13" fmla="*/ 54401 h 71176"/>
                <a:gd name="connsiteX14" fmla="*/ 51735 w 63603"/>
                <a:gd name="connsiteY14" fmla="*/ 34588 h 71176"/>
                <a:gd name="connsiteX15" fmla="*/ 46020 w 63603"/>
                <a:gd name="connsiteY15" fmla="*/ 15538 h 71176"/>
                <a:gd name="connsiteX16" fmla="*/ 19132 w 63603"/>
                <a:gd name="connsiteY16" fmla="*/ 13851 h 71176"/>
                <a:gd name="connsiteX17" fmla="*/ 17445 w 63603"/>
                <a:gd name="connsiteY17" fmla="*/ 15538 h 71176"/>
                <a:gd name="connsiteX18" fmla="*/ 11920 w 63603"/>
                <a:gd name="connsiteY18" fmla="*/ 35351 h 71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3603" h="71176">
                  <a:moveTo>
                    <a:pt x="109" y="35351"/>
                  </a:moveTo>
                  <a:cubicBezTo>
                    <a:pt x="-712" y="24954"/>
                    <a:pt x="3127" y="14730"/>
                    <a:pt x="10587" y="7442"/>
                  </a:cubicBezTo>
                  <a:cubicBezTo>
                    <a:pt x="16512" y="2437"/>
                    <a:pt x="24074" y="-208"/>
                    <a:pt x="31827" y="13"/>
                  </a:cubicBezTo>
                  <a:cubicBezTo>
                    <a:pt x="40448" y="-167"/>
                    <a:pt x="48745" y="3291"/>
                    <a:pt x="54687" y="9538"/>
                  </a:cubicBezTo>
                  <a:cubicBezTo>
                    <a:pt x="60894" y="16468"/>
                    <a:pt x="64082" y="25586"/>
                    <a:pt x="63546" y="34874"/>
                  </a:cubicBezTo>
                  <a:cubicBezTo>
                    <a:pt x="63885" y="41923"/>
                    <a:pt x="62512" y="48950"/>
                    <a:pt x="59545" y="55353"/>
                  </a:cubicBezTo>
                  <a:cubicBezTo>
                    <a:pt x="57036" y="60288"/>
                    <a:pt x="53082" y="64342"/>
                    <a:pt x="48210" y="66974"/>
                  </a:cubicBezTo>
                  <a:cubicBezTo>
                    <a:pt x="43197" y="69747"/>
                    <a:pt x="37557" y="71190"/>
                    <a:pt x="31827" y="71165"/>
                  </a:cubicBezTo>
                  <a:cubicBezTo>
                    <a:pt x="23168" y="71407"/>
                    <a:pt x="14816" y="67942"/>
                    <a:pt x="8872" y="61640"/>
                  </a:cubicBezTo>
                  <a:cubicBezTo>
                    <a:pt x="2598" y="54376"/>
                    <a:pt x="-552" y="44926"/>
                    <a:pt x="109" y="35351"/>
                  </a:cubicBezTo>
                  <a:close/>
                  <a:moveTo>
                    <a:pt x="11920" y="35351"/>
                  </a:moveTo>
                  <a:cubicBezTo>
                    <a:pt x="11455" y="42168"/>
                    <a:pt x="13449" y="48927"/>
                    <a:pt x="17540" y="54401"/>
                  </a:cubicBezTo>
                  <a:cubicBezTo>
                    <a:pt x="21096" y="58585"/>
                    <a:pt x="26337" y="60961"/>
                    <a:pt x="31827" y="60878"/>
                  </a:cubicBezTo>
                  <a:cubicBezTo>
                    <a:pt x="37296" y="60987"/>
                    <a:pt x="42519" y="58604"/>
                    <a:pt x="46020" y="54401"/>
                  </a:cubicBezTo>
                  <a:cubicBezTo>
                    <a:pt x="50251" y="48702"/>
                    <a:pt x="52281" y="41666"/>
                    <a:pt x="51735" y="34588"/>
                  </a:cubicBezTo>
                  <a:cubicBezTo>
                    <a:pt x="52234" y="27752"/>
                    <a:pt x="50199" y="20971"/>
                    <a:pt x="46020" y="15538"/>
                  </a:cubicBezTo>
                  <a:cubicBezTo>
                    <a:pt x="39061" y="7648"/>
                    <a:pt x="27023" y="6892"/>
                    <a:pt x="19132" y="13851"/>
                  </a:cubicBezTo>
                  <a:cubicBezTo>
                    <a:pt x="18535" y="14378"/>
                    <a:pt x="17971" y="14941"/>
                    <a:pt x="17445" y="15538"/>
                  </a:cubicBezTo>
                  <a:cubicBezTo>
                    <a:pt x="13208" y="21228"/>
                    <a:pt x="11239" y="28290"/>
                    <a:pt x="11920" y="35351"/>
                  </a:cubicBezTo>
                  <a:close/>
                </a:path>
              </a:pathLst>
            </a:custGeom>
            <a:grpFill/>
            <a:ln w="9525" cap="flat">
              <a:noFill/>
              <a:prstDash val="solid"/>
              <a:miter/>
            </a:ln>
          </p:spPr>
          <p:txBody>
            <a:bodyPr rtlCol="0" anchor="ctr"/>
            <a:lstStyle/>
            <a:p>
              <a:endParaRPr lang="zh-CN" altLang="en-US"/>
            </a:p>
          </p:txBody>
        </p:sp>
        <p:sp>
          <p:nvSpPr>
            <p:cNvPr id="547" name="任意多边形: 形状 546"/>
            <p:cNvSpPr/>
            <p:nvPr/>
          </p:nvSpPr>
          <p:spPr>
            <a:xfrm>
              <a:off x="3154491" y="1268826"/>
              <a:ext cx="39528" cy="95101"/>
            </a:xfrm>
            <a:custGeom>
              <a:avLst/>
              <a:gdLst>
                <a:gd name="connsiteX0" fmla="*/ 10096 w 39528"/>
                <a:gd name="connsiteY0" fmla="*/ 95101 h 95101"/>
                <a:gd name="connsiteX1" fmla="*/ 10096 w 39528"/>
                <a:gd name="connsiteY1" fmla="*/ 36332 h 95101"/>
                <a:gd name="connsiteX2" fmla="*/ 0 w 39528"/>
                <a:gd name="connsiteY2" fmla="*/ 36332 h 95101"/>
                <a:gd name="connsiteX3" fmla="*/ 0 w 39528"/>
                <a:gd name="connsiteY3" fmla="*/ 27378 h 95101"/>
                <a:gd name="connsiteX4" fmla="*/ 10096 w 39528"/>
                <a:gd name="connsiteY4" fmla="*/ 27378 h 95101"/>
                <a:gd name="connsiteX5" fmla="*/ 10096 w 39528"/>
                <a:gd name="connsiteY5" fmla="*/ 20139 h 95101"/>
                <a:gd name="connsiteX6" fmla="*/ 11335 w 39528"/>
                <a:gd name="connsiteY6" fmla="*/ 10043 h 95101"/>
                <a:gd name="connsiteX7" fmla="*/ 17145 w 39528"/>
                <a:gd name="connsiteY7" fmla="*/ 2804 h 95101"/>
                <a:gd name="connsiteX8" fmla="*/ 28766 w 39528"/>
                <a:gd name="connsiteY8" fmla="*/ 42 h 95101"/>
                <a:gd name="connsiteX9" fmla="*/ 39529 w 39528"/>
                <a:gd name="connsiteY9" fmla="*/ 1185 h 95101"/>
                <a:gd name="connsiteX10" fmla="*/ 37814 w 39528"/>
                <a:gd name="connsiteY10" fmla="*/ 10710 h 95101"/>
                <a:gd name="connsiteX11" fmla="*/ 31051 w 39528"/>
                <a:gd name="connsiteY11" fmla="*/ 10043 h 95101"/>
                <a:gd name="connsiteX12" fmla="*/ 23622 w 39528"/>
                <a:gd name="connsiteY12" fmla="*/ 12234 h 95101"/>
                <a:gd name="connsiteX13" fmla="*/ 21526 w 39528"/>
                <a:gd name="connsiteY13" fmla="*/ 20616 h 95101"/>
                <a:gd name="connsiteX14" fmla="*/ 21526 w 39528"/>
                <a:gd name="connsiteY14" fmla="*/ 27378 h 95101"/>
                <a:gd name="connsiteX15" fmla="*/ 34671 w 39528"/>
                <a:gd name="connsiteY15" fmla="*/ 27378 h 95101"/>
                <a:gd name="connsiteX16" fmla="*/ 34671 w 39528"/>
                <a:gd name="connsiteY16" fmla="*/ 36237 h 95101"/>
                <a:gd name="connsiteX17" fmla="*/ 21526 w 39528"/>
                <a:gd name="connsiteY17" fmla="*/ 36237 h 95101"/>
                <a:gd name="connsiteX18" fmla="*/ 21526 w 39528"/>
                <a:gd name="connsiteY18" fmla="*/ 95006 h 9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9528" h="95101">
                  <a:moveTo>
                    <a:pt x="10096" y="95101"/>
                  </a:moveTo>
                  <a:lnTo>
                    <a:pt x="10096" y="36332"/>
                  </a:lnTo>
                  <a:lnTo>
                    <a:pt x="0" y="36332"/>
                  </a:lnTo>
                  <a:lnTo>
                    <a:pt x="0" y="27378"/>
                  </a:lnTo>
                  <a:lnTo>
                    <a:pt x="10096" y="27378"/>
                  </a:lnTo>
                  <a:lnTo>
                    <a:pt x="10096" y="20139"/>
                  </a:lnTo>
                  <a:cubicBezTo>
                    <a:pt x="9924" y="16728"/>
                    <a:pt x="10343" y="13312"/>
                    <a:pt x="11335" y="10043"/>
                  </a:cubicBezTo>
                  <a:cubicBezTo>
                    <a:pt x="12392" y="7040"/>
                    <a:pt x="14442" y="4486"/>
                    <a:pt x="17145" y="2804"/>
                  </a:cubicBezTo>
                  <a:cubicBezTo>
                    <a:pt x="20656" y="744"/>
                    <a:pt x="24703" y="-219"/>
                    <a:pt x="28766" y="42"/>
                  </a:cubicBezTo>
                  <a:cubicBezTo>
                    <a:pt x="32381" y="81"/>
                    <a:pt x="35985" y="464"/>
                    <a:pt x="39529" y="1185"/>
                  </a:cubicBezTo>
                  <a:lnTo>
                    <a:pt x="37814" y="10710"/>
                  </a:lnTo>
                  <a:cubicBezTo>
                    <a:pt x="35587" y="10266"/>
                    <a:pt x="33322" y="10043"/>
                    <a:pt x="31051" y="10043"/>
                  </a:cubicBezTo>
                  <a:cubicBezTo>
                    <a:pt x="28384" y="9777"/>
                    <a:pt x="25718" y="10563"/>
                    <a:pt x="23622" y="12234"/>
                  </a:cubicBezTo>
                  <a:cubicBezTo>
                    <a:pt x="21940" y="14686"/>
                    <a:pt x="21196" y="17661"/>
                    <a:pt x="21526" y="20616"/>
                  </a:cubicBezTo>
                  <a:lnTo>
                    <a:pt x="21526" y="27378"/>
                  </a:lnTo>
                  <a:lnTo>
                    <a:pt x="34671" y="27378"/>
                  </a:lnTo>
                  <a:lnTo>
                    <a:pt x="34671" y="36237"/>
                  </a:lnTo>
                  <a:lnTo>
                    <a:pt x="21526" y="36237"/>
                  </a:lnTo>
                  <a:lnTo>
                    <a:pt x="21526" y="95006"/>
                  </a:lnTo>
                  <a:close/>
                </a:path>
              </a:pathLst>
            </a:custGeom>
            <a:grpFill/>
            <a:ln w="9525" cap="flat">
              <a:noFill/>
              <a:prstDash val="solid"/>
              <a:miter/>
            </a:ln>
          </p:spPr>
          <p:txBody>
            <a:bodyPr rtlCol="0" anchor="ctr"/>
            <a:lstStyle/>
            <a:p>
              <a:endParaRPr lang="zh-CN" altLang="en-US"/>
            </a:p>
          </p:txBody>
        </p:sp>
        <p:sp>
          <p:nvSpPr>
            <p:cNvPr id="548" name="任意多边形: 形状 547"/>
            <p:cNvSpPr/>
            <p:nvPr/>
          </p:nvSpPr>
          <p:spPr>
            <a:xfrm>
              <a:off x="3234978" y="1270487"/>
              <a:ext cx="12191" cy="93440"/>
            </a:xfrm>
            <a:custGeom>
              <a:avLst/>
              <a:gdLst>
                <a:gd name="connsiteX0" fmla="*/ 0 w 12191"/>
                <a:gd name="connsiteY0" fmla="*/ 93440 h 93440"/>
                <a:gd name="connsiteX1" fmla="*/ 0 w 12191"/>
                <a:gd name="connsiteY1" fmla="*/ 0 h 93440"/>
                <a:gd name="connsiteX2" fmla="*/ 12192 w 12191"/>
                <a:gd name="connsiteY2" fmla="*/ 0 h 93440"/>
                <a:gd name="connsiteX3" fmla="*/ 12192 w 12191"/>
                <a:gd name="connsiteY3" fmla="*/ 93440 h 93440"/>
              </a:gdLst>
              <a:ahLst/>
              <a:cxnLst>
                <a:cxn ang="0">
                  <a:pos x="connsiteX0" y="connsiteY0"/>
                </a:cxn>
                <a:cxn ang="0">
                  <a:pos x="connsiteX1" y="connsiteY1"/>
                </a:cxn>
                <a:cxn ang="0">
                  <a:pos x="connsiteX2" y="connsiteY2"/>
                </a:cxn>
                <a:cxn ang="0">
                  <a:pos x="connsiteX3" y="connsiteY3"/>
                </a:cxn>
              </a:cxnLst>
              <a:rect l="l" t="t" r="r" b="b"/>
              <a:pathLst>
                <a:path w="12191" h="93440">
                  <a:moveTo>
                    <a:pt x="0" y="93440"/>
                  </a:moveTo>
                  <a:lnTo>
                    <a:pt x="0" y="0"/>
                  </a:lnTo>
                  <a:lnTo>
                    <a:pt x="12192" y="0"/>
                  </a:lnTo>
                  <a:lnTo>
                    <a:pt x="12192" y="93440"/>
                  </a:lnTo>
                  <a:close/>
                </a:path>
              </a:pathLst>
            </a:custGeom>
            <a:grpFill/>
            <a:ln w="9525" cap="flat">
              <a:noFill/>
              <a:prstDash val="solid"/>
              <a:miter/>
            </a:ln>
          </p:spPr>
          <p:txBody>
            <a:bodyPr rtlCol="0" anchor="ctr"/>
            <a:lstStyle/>
            <a:p>
              <a:endParaRPr lang="zh-CN" altLang="en-US"/>
            </a:p>
          </p:txBody>
        </p:sp>
        <p:sp>
          <p:nvSpPr>
            <p:cNvPr id="549" name="任意多边形: 形状 548"/>
            <p:cNvSpPr/>
            <p:nvPr/>
          </p:nvSpPr>
          <p:spPr>
            <a:xfrm>
              <a:off x="3263267" y="1294760"/>
              <a:ext cx="54708" cy="69167"/>
            </a:xfrm>
            <a:custGeom>
              <a:avLst/>
              <a:gdLst>
                <a:gd name="connsiteX0" fmla="*/ 0 w 54708"/>
                <a:gd name="connsiteY0" fmla="*/ 69167 h 69167"/>
                <a:gd name="connsiteX1" fmla="*/ 0 w 54708"/>
                <a:gd name="connsiteY1" fmla="*/ 1445 h 69167"/>
                <a:gd name="connsiteX2" fmla="*/ 10287 w 54708"/>
                <a:gd name="connsiteY2" fmla="*/ 1445 h 69167"/>
                <a:gd name="connsiteX3" fmla="*/ 10287 w 54708"/>
                <a:gd name="connsiteY3" fmla="*/ 10970 h 69167"/>
                <a:gd name="connsiteX4" fmla="*/ 31528 w 54708"/>
                <a:gd name="connsiteY4" fmla="*/ 16 h 69167"/>
                <a:gd name="connsiteX5" fmla="*/ 42767 w 54708"/>
                <a:gd name="connsiteY5" fmla="*/ 2207 h 69167"/>
                <a:gd name="connsiteX6" fmla="*/ 50482 w 54708"/>
                <a:gd name="connsiteY6" fmla="*/ 7922 h 69167"/>
                <a:gd name="connsiteX7" fmla="*/ 54007 w 54708"/>
                <a:gd name="connsiteY7" fmla="*/ 16399 h 69167"/>
                <a:gd name="connsiteX8" fmla="*/ 54673 w 54708"/>
                <a:gd name="connsiteY8" fmla="*/ 27543 h 69167"/>
                <a:gd name="connsiteX9" fmla="*/ 54673 w 54708"/>
                <a:gd name="connsiteY9" fmla="*/ 69167 h 69167"/>
                <a:gd name="connsiteX10" fmla="*/ 43243 w 54708"/>
                <a:gd name="connsiteY10" fmla="*/ 69167 h 69167"/>
                <a:gd name="connsiteX11" fmla="*/ 43243 w 54708"/>
                <a:gd name="connsiteY11" fmla="*/ 28019 h 69167"/>
                <a:gd name="connsiteX12" fmla="*/ 41910 w 54708"/>
                <a:gd name="connsiteY12" fmla="*/ 17542 h 69167"/>
                <a:gd name="connsiteX13" fmla="*/ 37147 w 54708"/>
                <a:gd name="connsiteY13" fmla="*/ 12017 h 69167"/>
                <a:gd name="connsiteX14" fmla="*/ 29146 w 54708"/>
                <a:gd name="connsiteY14" fmla="*/ 9922 h 69167"/>
                <a:gd name="connsiteX15" fmla="*/ 16478 w 54708"/>
                <a:gd name="connsiteY15" fmla="*/ 14589 h 69167"/>
                <a:gd name="connsiteX16" fmla="*/ 11144 w 54708"/>
                <a:gd name="connsiteY16" fmla="*/ 32210 h 69167"/>
                <a:gd name="connsiteX17" fmla="*/ 11144 w 54708"/>
                <a:gd name="connsiteY17" fmla="*/ 69167 h 69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4708" h="69167">
                  <a:moveTo>
                    <a:pt x="0" y="69167"/>
                  </a:moveTo>
                  <a:lnTo>
                    <a:pt x="0" y="1445"/>
                  </a:lnTo>
                  <a:lnTo>
                    <a:pt x="10287" y="1445"/>
                  </a:lnTo>
                  <a:lnTo>
                    <a:pt x="10287" y="10970"/>
                  </a:lnTo>
                  <a:cubicBezTo>
                    <a:pt x="14970" y="3861"/>
                    <a:pt x="23021" y="-291"/>
                    <a:pt x="31528" y="16"/>
                  </a:cubicBezTo>
                  <a:cubicBezTo>
                    <a:pt x="35387" y="-58"/>
                    <a:pt x="39218" y="688"/>
                    <a:pt x="42767" y="2207"/>
                  </a:cubicBezTo>
                  <a:cubicBezTo>
                    <a:pt x="45823" y="3352"/>
                    <a:pt x="48496" y="5332"/>
                    <a:pt x="50482" y="7922"/>
                  </a:cubicBezTo>
                  <a:cubicBezTo>
                    <a:pt x="52243" y="10467"/>
                    <a:pt x="53444" y="13356"/>
                    <a:pt x="54007" y="16399"/>
                  </a:cubicBezTo>
                  <a:cubicBezTo>
                    <a:pt x="54579" y="20084"/>
                    <a:pt x="54802" y="23816"/>
                    <a:pt x="54673" y="27543"/>
                  </a:cubicBezTo>
                  <a:lnTo>
                    <a:pt x="54673" y="69167"/>
                  </a:lnTo>
                  <a:lnTo>
                    <a:pt x="43243" y="69167"/>
                  </a:lnTo>
                  <a:lnTo>
                    <a:pt x="43243" y="28019"/>
                  </a:lnTo>
                  <a:cubicBezTo>
                    <a:pt x="43388" y="24477"/>
                    <a:pt x="42937" y="20935"/>
                    <a:pt x="41910" y="17542"/>
                  </a:cubicBezTo>
                  <a:cubicBezTo>
                    <a:pt x="41014" y="15202"/>
                    <a:pt x="39330" y="13248"/>
                    <a:pt x="37147" y="12017"/>
                  </a:cubicBezTo>
                  <a:cubicBezTo>
                    <a:pt x="34735" y="10571"/>
                    <a:pt x="31959" y="9844"/>
                    <a:pt x="29146" y="9922"/>
                  </a:cubicBezTo>
                  <a:cubicBezTo>
                    <a:pt x="24486" y="9824"/>
                    <a:pt x="19961" y="11491"/>
                    <a:pt x="16478" y="14589"/>
                  </a:cubicBezTo>
                  <a:cubicBezTo>
                    <a:pt x="12309" y="19456"/>
                    <a:pt x="10374" y="25849"/>
                    <a:pt x="11144" y="32210"/>
                  </a:cubicBezTo>
                  <a:lnTo>
                    <a:pt x="11144" y="69167"/>
                  </a:lnTo>
                  <a:close/>
                </a:path>
              </a:pathLst>
            </a:custGeom>
            <a:grpFill/>
            <a:ln w="9525" cap="flat">
              <a:noFill/>
              <a:prstDash val="solid"/>
              <a:miter/>
            </a:ln>
          </p:spPr>
          <p:txBody>
            <a:bodyPr rtlCol="0" anchor="ctr"/>
            <a:lstStyle/>
            <a:p>
              <a:endParaRPr lang="zh-CN" altLang="en-US"/>
            </a:p>
          </p:txBody>
        </p:sp>
        <p:sp>
          <p:nvSpPr>
            <p:cNvPr id="550" name="任意多边形: 形状 549"/>
            <p:cNvSpPr/>
            <p:nvPr/>
          </p:nvSpPr>
          <p:spPr>
            <a:xfrm>
              <a:off x="3323941" y="1268826"/>
              <a:ext cx="39624" cy="95101"/>
            </a:xfrm>
            <a:custGeom>
              <a:avLst/>
              <a:gdLst>
                <a:gd name="connsiteX0" fmla="*/ 10192 w 39624"/>
                <a:gd name="connsiteY0" fmla="*/ 95101 h 95101"/>
                <a:gd name="connsiteX1" fmla="*/ 10192 w 39624"/>
                <a:gd name="connsiteY1" fmla="*/ 36332 h 95101"/>
                <a:gd name="connsiteX2" fmla="*/ 0 w 39624"/>
                <a:gd name="connsiteY2" fmla="*/ 36332 h 95101"/>
                <a:gd name="connsiteX3" fmla="*/ 0 w 39624"/>
                <a:gd name="connsiteY3" fmla="*/ 27378 h 95101"/>
                <a:gd name="connsiteX4" fmla="*/ 10192 w 39624"/>
                <a:gd name="connsiteY4" fmla="*/ 27378 h 95101"/>
                <a:gd name="connsiteX5" fmla="*/ 10192 w 39624"/>
                <a:gd name="connsiteY5" fmla="*/ 20139 h 95101"/>
                <a:gd name="connsiteX6" fmla="*/ 11335 w 39624"/>
                <a:gd name="connsiteY6" fmla="*/ 10043 h 95101"/>
                <a:gd name="connsiteX7" fmla="*/ 17240 w 39624"/>
                <a:gd name="connsiteY7" fmla="*/ 2804 h 95101"/>
                <a:gd name="connsiteX8" fmla="*/ 28861 w 39624"/>
                <a:gd name="connsiteY8" fmla="*/ 42 h 95101"/>
                <a:gd name="connsiteX9" fmla="*/ 39624 w 39624"/>
                <a:gd name="connsiteY9" fmla="*/ 1185 h 95101"/>
                <a:gd name="connsiteX10" fmla="*/ 37910 w 39624"/>
                <a:gd name="connsiteY10" fmla="*/ 10710 h 95101"/>
                <a:gd name="connsiteX11" fmla="*/ 31147 w 39624"/>
                <a:gd name="connsiteY11" fmla="*/ 10043 h 95101"/>
                <a:gd name="connsiteX12" fmla="*/ 23717 w 39624"/>
                <a:gd name="connsiteY12" fmla="*/ 12234 h 95101"/>
                <a:gd name="connsiteX13" fmla="*/ 21527 w 39624"/>
                <a:gd name="connsiteY13" fmla="*/ 20616 h 95101"/>
                <a:gd name="connsiteX14" fmla="*/ 21527 w 39624"/>
                <a:gd name="connsiteY14" fmla="*/ 27378 h 95101"/>
                <a:gd name="connsiteX15" fmla="*/ 34766 w 39624"/>
                <a:gd name="connsiteY15" fmla="*/ 27378 h 95101"/>
                <a:gd name="connsiteX16" fmla="*/ 34766 w 39624"/>
                <a:gd name="connsiteY16" fmla="*/ 36237 h 95101"/>
                <a:gd name="connsiteX17" fmla="*/ 21527 w 39624"/>
                <a:gd name="connsiteY17" fmla="*/ 36237 h 95101"/>
                <a:gd name="connsiteX18" fmla="*/ 21527 w 39624"/>
                <a:gd name="connsiteY18" fmla="*/ 95006 h 9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9624" h="95101">
                  <a:moveTo>
                    <a:pt x="10192" y="95101"/>
                  </a:moveTo>
                  <a:lnTo>
                    <a:pt x="10192" y="36332"/>
                  </a:lnTo>
                  <a:lnTo>
                    <a:pt x="0" y="36332"/>
                  </a:lnTo>
                  <a:lnTo>
                    <a:pt x="0" y="27378"/>
                  </a:lnTo>
                  <a:lnTo>
                    <a:pt x="10192" y="27378"/>
                  </a:lnTo>
                  <a:lnTo>
                    <a:pt x="10192" y="20139"/>
                  </a:lnTo>
                  <a:cubicBezTo>
                    <a:pt x="10047" y="16735"/>
                    <a:pt x="10433" y="13329"/>
                    <a:pt x="11335" y="10043"/>
                  </a:cubicBezTo>
                  <a:cubicBezTo>
                    <a:pt x="12430" y="7033"/>
                    <a:pt x="14511" y="4481"/>
                    <a:pt x="17240" y="2804"/>
                  </a:cubicBezTo>
                  <a:cubicBezTo>
                    <a:pt x="20751" y="744"/>
                    <a:pt x="24798" y="-219"/>
                    <a:pt x="28861" y="42"/>
                  </a:cubicBezTo>
                  <a:cubicBezTo>
                    <a:pt x="32477" y="81"/>
                    <a:pt x="36080" y="464"/>
                    <a:pt x="39624" y="1185"/>
                  </a:cubicBezTo>
                  <a:lnTo>
                    <a:pt x="37910" y="10710"/>
                  </a:lnTo>
                  <a:cubicBezTo>
                    <a:pt x="35683" y="10266"/>
                    <a:pt x="33417" y="10043"/>
                    <a:pt x="31147" y="10043"/>
                  </a:cubicBezTo>
                  <a:cubicBezTo>
                    <a:pt x="28480" y="9777"/>
                    <a:pt x="25814" y="10563"/>
                    <a:pt x="23717" y="12234"/>
                  </a:cubicBezTo>
                  <a:cubicBezTo>
                    <a:pt x="21994" y="14669"/>
                    <a:pt x="21215" y="17648"/>
                    <a:pt x="21527" y="20616"/>
                  </a:cubicBezTo>
                  <a:lnTo>
                    <a:pt x="21527" y="27378"/>
                  </a:lnTo>
                  <a:lnTo>
                    <a:pt x="34766" y="27378"/>
                  </a:lnTo>
                  <a:lnTo>
                    <a:pt x="34766" y="36237"/>
                  </a:lnTo>
                  <a:lnTo>
                    <a:pt x="21527" y="36237"/>
                  </a:lnTo>
                  <a:lnTo>
                    <a:pt x="21527" y="95006"/>
                  </a:lnTo>
                  <a:close/>
                </a:path>
              </a:pathLst>
            </a:custGeom>
            <a:grpFill/>
            <a:ln w="9525" cap="flat">
              <a:noFill/>
              <a:prstDash val="solid"/>
              <a:miter/>
            </a:ln>
          </p:spPr>
          <p:txBody>
            <a:bodyPr rtlCol="0" anchor="ctr"/>
            <a:lstStyle/>
            <a:p>
              <a:endParaRPr lang="zh-CN" altLang="en-US"/>
            </a:p>
          </p:txBody>
        </p:sp>
        <p:sp>
          <p:nvSpPr>
            <p:cNvPr id="551" name="任意多边形: 形状 550"/>
            <p:cNvSpPr/>
            <p:nvPr/>
          </p:nvSpPr>
          <p:spPr>
            <a:xfrm>
              <a:off x="3358789" y="1294763"/>
              <a:ext cx="63603" cy="71176"/>
            </a:xfrm>
            <a:custGeom>
              <a:avLst/>
              <a:gdLst>
                <a:gd name="connsiteX0" fmla="*/ 109 w 63603"/>
                <a:gd name="connsiteY0" fmla="*/ 35351 h 71176"/>
                <a:gd name="connsiteX1" fmla="*/ 10587 w 63603"/>
                <a:gd name="connsiteY1" fmla="*/ 7442 h 71176"/>
                <a:gd name="connsiteX2" fmla="*/ 31828 w 63603"/>
                <a:gd name="connsiteY2" fmla="*/ 13 h 71176"/>
                <a:gd name="connsiteX3" fmla="*/ 54688 w 63603"/>
                <a:gd name="connsiteY3" fmla="*/ 9538 h 71176"/>
                <a:gd name="connsiteX4" fmla="*/ 63546 w 63603"/>
                <a:gd name="connsiteY4" fmla="*/ 34874 h 71176"/>
                <a:gd name="connsiteX5" fmla="*/ 59545 w 63603"/>
                <a:gd name="connsiteY5" fmla="*/ 55353 h 71176"/>
                <a:gd name="connsiteX6" fmla="*/ 48210 w 63603"/>
                <a:gd name="connsiteY6" fmla="*/ 66974 h 71176"/>
                <a:gd name="connsiteX7" fmla="*/ 31827 w 63603"/>
                <a:gd name="connsiteY7" fmla="*/ 71165 h 71176"/>
                <a:gd name="connsiteX8" fmla="*/ 8872 w 63603"/>
                <a:gd name="connsiteY8" fmla="*/ 61640 h 71176"/>
                <a:gd name="connsiteX9" fmla="*/ 109 w 63603"/>
                <a:gd name="connsiteY9" fmla="*/ 35351 h 71176"/>
                <a:gd name="connsiteX10" fmla="*/ 11920 w 63603"/>
                <a:gd name="connsiteY10" fmla="*/ 35351 h 71176"/>
                <a:gd name="connsiteX11" fmla="*/ 17540 w 63603"/>
                <a:gd name="connsiteY11" fmla="*/ 54401 h 71176"/>
                <a:gd name="connsiteX12" fmla="*/ 31827 w 63603"/>
                <a:gd name="connsiteY12" fmla="*/ 60878 h 71176"/>
                <a:gd name="connsiteX13" fmla="*/ 46019 w 63603"/>
                <a:gd name="connsiteY13" fmla="*/ 54401 h 71176"/>
                <a:gd name="connsiteX14" fmla="*/ 51735 w 63603"/>
                <a:gd name="connsiteY14" fmla="*/ 34588 h 71176"/>
                <a:gd name="connsiteX15" fmla="*/ 46019 w 63603"/>
                <a:gd name="connsiteY15" fmla="*/ 15538 h 71176"/>
                <a:gd name="connsiteX16" fmla="*/ 19132 w 63603"/>
                <a:gd name="connsiteY16" fmla="*/ 13851 h 71176"/>
                <a:gd name="connsiteX17" fmla="*/ 17444 w 63603"/>
                <a:gd name="connsiteY17" fmla="*/ 15538 h 71176"/>
                <a:gd name="connsiteX18" fmla="*/ 12206 w 63603"/>
                <a:gd name="connsiteY18" fmla="*/ 35351 h 71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3603" h="71176">
                  <a:moveTo>
                    <a:pt x="109" y="35351"/>
                  </a:moveTo>
                  <a:cubicBezTo>
                    <a:pt x="-712" y="24954"/>
                    <a:pt x="3127" y="14730"/>
                    <a:pt x="10587" y="7442"/>
                  </a:cubicBezTo>
                  <a:cubicBezTo>
                    <a:pt x="16512" y="2437"/>
                    <a:pt x="24074" y="-208"/>
                    <a:pt x="31828" y="13"/>
                  </a:cubicBezTo>
                  <a:cubicBezTo>
                    <a:pt x="40448" y="-167"/>
                    <a:pt x="48745" y="3291"/>
                    <a:pt x="54688" y="9538"/>
                  </a:cubicBezTo>
                  <a:cubicBezTo>
                    <a:pt x="60894" y="16468"/>
                    <a:pt x="64082" y="25586"/>
                    <a:pt x="63546" y="34874"/>
                  </a:cubicBezTo>
                  <a:cubicBezTo>
                    <a:pt x="63885" y="41923"/>
                    <a:pt x="62512" y="48950"/>
                    <a:pt x="59545" y="55353"/>
                  </a:cubicBezTo>
                  <a:cubicBezTo>
                    <a:pt x="57036" y="60288"/>
                    <a:pt x="53082" y="64342"/>
                    <a:pt x="48210" y="66974"/>
                  </a:cubicBezTo>
                  <a:cubicBezTo>
                    <a:pt x="43197" y="69747"/>
                    <a:pt x="37557" y="71190"/>
                    <a:pt x="31827" y="71165"/>
                  </a:cubicBezTo>
                  <a:cubicBezTo>
                    <a:pt x="23168" y="71407"/>
                    <a:pt x="14816" y="67942"/>
                    <a:pt x="8872" y="61640"/>
                  </a:cubicBezTo>
                  <a:cubicBezTo>
                    <a:pt x="2598" y="54376"/>
                    <a:pt x="-552" y="44926"/>
                    <a:pt x="109" y="35351"/>
                  </a:cubicBezTo>
                  <a:close/>
                  <a:moveTo>
                    <a:pt x="11920" y="35351"/>
                  </a:moveTo>
                  <a:cubicBezTo>
                    <a:pt x="11455" y="42168"/>
                    <a:pt x="13449" y="48927"/>
                    <a:pt x="17540" y="54401"/>
                  </a:cubicBezTo>
                  <a:cubicBezTo>
                    <a:pt x="21096" y="58585"/>
                    <a:pt x="26336" y="60961"/>
                    <a:pt x="31827" y="60878"/>
                  </a:cubicBezTo>
                  <a:cubicBezTo>
                    <a:pt x="37296" y="60987"/>
                    <a:pt x="42519" y="58604"/>
                    <a:pt x="46019" y="54401"/>
                  </a:cubicBezTo>
                  <a:cubicBezTo>
                    <a:pt x="50251" y="48702"/>
                    <a:pt x="52281" y="41666"/>
                    <a:pt x="51735" y="34588"/>
                  </a:cubicBezTo>
                  <a:cubicBezTo>
                    <a:pt x="52234" y="27752"/>
                    <a:pt x="50199" y="20971"/>
                    <a:pt x="46019" y="15538"/>
                  </a:cubicBezTo>
                  <a:cubicBezTo>
                    <a:pt x="39061" y="7648"/>
                    <a:pt x="27022" y="6892"/>
                    <a:pt x="19132" y="13851"/>
                  </a:cubicBezTo>
                  <a:cubicBezTo>
                    <a:pt x="18535" y="14378"/>
                    <a:pt x="17971" y="14941"/>
                    <a:pt x="17444" y="15538"/>
                  </a:cubicBezTo>
                  <a:cubicBezTo>
                    <a:pt x="13309" y="21268"/>
                    <a:pt x="11443" y="28326"/>
                    <a:pt x="12206" y="35351"/>
                  </a:cubicBezTo>
                  <a:close/>
                </a:path>
              </a:pathLst>
            </a:custGeom>
            <a:grpFill/>
            <a:ln w="9525" cap="flat">
              <a:noFill/>
              <a:prstDash val="solid"/>
              <a:miter/>
            </a:ln>
          </p:spPr>
          <p:txBody>
            <a:bodyPr rtlCol="0" anchor="ctr"/>
            <a:lstStyle/>
            <a:p>
              <a:endParaRPr lang="zh-CN" altLang="en-US"/>
            </a:p>
          </p:txBody>
        </p:sp>
        <p:sp>
          <p:nvSpPr>
            <p:cNvPr id="552" name="任意多边形: 形状 551"/>
            <p:cNvSpPr/>
            <p:nvPr/>
          </p:nvSpPr>
          <p:spPr>
            <a:xfrm>
              <a:off x="3431193" y="1294585"/>
              <a:ext cx="36766" cy="69342"/>
            </a:xfrm>
            <a:custGeom>
              <a:avLst/>
              <a:gdLst>
                <a:gd name="connsiteX0" fmla="*/ 0 w 36766"/>
                <a:gd name="connsiteY0" fmla="*/ 69342 h 69342"/>
                <a:gd name="connsiteX1" fmla="*/ 0 w 36766"/>
                <a:gd name="connsiteY1" fmla="*/ 1620 h 69342"/>
                <a:gd name="connsiteX2" fmla="*/ 10287 w 36766"/>
                <a:gd name="connsiteY2" fmla="*/ 1620 h 69342"/>
                <a:gd name="connsiteX3" fmla="*/ 10287 w 36766"/>
                <a:gd name="connsiteY3" fmla="*/ 11811 h 69342"/>
                <a:gd name="connsiteX4" fmla="*/ 17621 w 36766"/>
                <a:gd name="connsiteY4" fmla="*/ 2286 h 69342"/>
                <a:gd name="connsiteX5" fmla="*/ 24955 w 36766"/>
                <a:gd name="connsiteY5" fmla="*/ 0 h 69342"/>
                <a:gd name="connsiteX6" fmla="*/ 36766 w 36766"/>
                <a:gd name="connsiteY6" fmla="*/ 3620 h 69342"/>
                <a:gd name="connsiteX7" fmla="*/ 32766 w 36766"/>
                <a:gd name="connsiteY7" fmla="*/ 14288 h 69342"/>
                <a:gd name="connsiteX8" fmla="*/ 24384 w 36766"/>
                <a:gd name="connsiteY8" fmla="*/ 11811 h 69342"/>
                <a:gd name="connsiteX9" fmla="*/ 17621 w 36766"/>
                <a:gd name="connsiteY9" fmla="*/ 14097 h 69342"/>
                <a:gd name="connsiteX10" fmla="*/ 13335 w 36766"/>
                <a:gd name="connsiteY10" fmla="*/ 20384 h 69342"/>
                <a:gd name="connsiteX11" fmla="*/ 11430 w 36766"/>
                <a:gd name="connsiteY11" fmla="*/ 33719 h 69342"/>
                <a:gd name="connsiteX12" fmla="*/ 11430 w 36766"/>
                <a:gd name="connsiteY12" fmla="*/ 69152 h 69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766" h="69342">
                  <a:moveTo>
                    <a:pt x="0" y="69342"/>
                  </a:moveTo>
                  <a:lnTo>
                    <a:pt x="0" y="1620"/>
                  </a:lnTo>
                  <a:lnTo>
                    <a:pt x="10287" y="1620"/>
                  </a:lnTo>
                  <a:lnTo>
                    <a:pt x="10287" y="11811"/>
                  </a:lnTo>
                  <a:cubicBezTo>
                    <a:pt x="12003" y="8136"/>
                    <a:pt x="14507" y="4884"/>
                    <a:pt x="17621" y="2286"/>
                  </a:cubicBezTo>
                  <a:cubicBezTo>
                    <a:pt x="19767" y="778"/>
                    <a:pt x="22332" y="-21"/>
                    <a:pt x="24955" y="0"/>
                  </a:cubicBezTo>
                  <a:cubicBezTo>
                    <a:pt x="29154" y="75"/>
                    <a:pt x="33247" y="1329"/>
                    <a:pt x="36766" y="3620"/>
                  </a:cubicBezTo>
                  <a:lnTo>
                    <a:pt x="32766" y="14288"/>
                  </a:lnTo>
                  <a:cubicBezTo>
                    <a:pt x="30242" y="12732"/>
                    <a:pt x="27349" y="11877"/>
                    <a:pt x="24384" y="11811"/>
                  </a:cubicBezTo>
                  <a:cubicBezTo>
                    <a:pt x="21938" y="11797"/>
                    <a:pt x="19557" y="12602"/>
                    <a:pt x="17621" y="14097"/>
                  </a:cubicBezTo>
                  <a:cubicBezTo>
                    <a:pt x="15533" y="15658"/>
                    <a:pt x="14025" y="17870"/>
                    <a:pt x="13335" y="20384"/>
                  </a:cubicBezTo>
                  <a:cubicBezTo>
                    <a:pt x="12035" y="24708"/>
                    <a:pt x="11393" y="29204"/>
                    <a:pt x="11430" y="33719"/>
                  </a:cubicBezTo>
                  <a:lnTo>
                    <a:pt x="11430" y="69152"/>
                  </a:lnTo>
                  <a:close/>
                </a:path>
              </a:pathLst>
            </a:custGeom>
            <a:grpFill/>
            <a:ln w="9525" cap="flat">
              <a:noFill/>
              <a:prstDash val="solid"/>
              <a:miter/>
            </a:ln>
          </p:spPr>
          <p:txBody>
            <a:bodyPr rtlCol="0" anchor="ctr"/>
            <a:lstStyle/>
            <a:p>
              <a:endParaRPr lang="zh-CN" altLang="en-US"/>
            </a:p>
          </p:txBody>
        </p:sp>
        <p:sp>
          <p:nvSpPr>
            <p:cNvPr id="553" name="任意多边形: 形状 552"/>
            <p:cNvSpPr/>
            <p:nvPr/>
          </p:nvSpPr>
          <p:spPr>
            <a:xfrm>
              <a:off x="3470340" y="1294731"/>
              <a:ext cx="91710" cy="69577"/>
            </a:xfrm>
            <a:custGeom>
              <a:avLst/>
              <a:gdLst>
                <a:gd name="connsiteX0" fmla="*/ 0 w 91710"/>
                <a:gd name="connsiteY0" fmla="*/ 69196 h 69577"/>
                <a:gd name="connsiteX1" fmla="*/ 0 w 91710"/>
                <a:gd name="connsiteY1" fmla="*/ 1473 h 69577"/>
                <a:gd name="connsiteX2" fmla="*/ 10192 w 91710"/>
                <a:gd name="connsiteY2" fmla="*/ 1473 h 69577"/>
                <a:gd name="connsiteX3" fmla="*/ 10192 w 91710"/>
                <a:gd name="connsiteY3" fmla="*/ 10998 h 69577"/>
                <a:gd name="connsiteX4" fmla="*/ 18669 w 91710"/>
                <a:gd name="connsiteY4" fmla="*/ 2997 h 69577"/>
                <a:gd name="connsiteX5" fmla="*/ 30766 w 91710"/>
                <a:gd name="connsiteY5" fmla="*/ 45 h 69577"/>
                <a:gd name="connsiteX6" fmla="*/ 43053 w 91710"/>
                <a:gd name="connsiteY6" fmla="*/ 3093 h 69577"/>
                <a:gd name="connsiteX7" fmla="*/ 49816 w 91710"/>
                <a:gd name="connsiteY7" fmla="*/ 11856 h 69577"/>
                <a:gd name="connsiteX8" fmla="*/ 70771 w 91710"/>
                <a:gd name="connsiteY8" fmla="*/ 45 h 69577"/>
                <a:gd name="connsiteX9" fmla="*/ 86201 w 91710"/>
                <a:gd name="connsiteY9" fmla="*/ 5569 h 69577"/>
                <a:gd name="connsiteX10" fmla="*/ 91631 w 91710"/>
                <a:gd name="connsiteY10" fmla="*/ 22714 h 69577"/>
                <a:gd name="connsiteX11" fmla="*/ 91630 w 91710"/>
                <a:gd name="connsiteY11" fmla="*/ 69196 h 69577"/>
                <a:gd name="connsiteX12" fmla="*/ 80201 w 91710"/>
                <a:gd name="connsiteY12" fmla="*/ 69196 h 69577"/>
                <a:gd name="connsiteX13" fmla="*/ 80201 w 91710"/>
                <a:gd name="connsiteY13" fmla="*/ 26524 h 69577"/>
                <a:gd name="connsiteX14" fmla="*/ 79153 w 91710"/>
                <a:gd name="connsiteY14" fmla="*/ 16999 h 69577"/>
                <a:gd name="connsiteX15" fmla="*/ 75057 w 91710"/>
                <a:gd name="connsiteY15" fmla="*/ 12141 h 69577"/>
                <a:gd name="connsiteX16" fmla="*/ 68199 w 91710"/>
                <a:gd name="connsiteY16" fmla="*/ 10332 h 69577"/>
                <a:gd name="connsiteX17" fmla="*/ 56293 w 91710"/>
                <a:gd name="connsiteY17" fmla="*/ 15094 h 69577"/>
                <a:gd name="connsiteX18" fmla="*/ 51626 w 91710"/>
                <a:gd name="connsiteY18" fmla="*/ 30239 h 69577"/>
                <a:gd name="connsiteX19" fmla="*/ 51626 w 91710"/>
                <a:gd name="connsiteY19" fmla="*/ 69577 h 69577"/>
                <a:gd name="connsiteX20" fmla="*/ 40196 w 91710"/>
                <a:gd name="connsiteY20" fmla="*/ 69577 h 69577"/>
                <a:gd name="connsiteX21" fmla="*/ 40196 w 91710"/>
                <a:gd name="connsiteY21" fmla="*/ 25191 h 69577"/>
                <a:gd name="connsiteX22" fmla="*/ 37338 w 91710"/>
                <a:gd name="connsiteY22" fmla="*/ 13761 h 69577"/>
                <a:gd name="connsiteX23" fmla="*/ 27813 w 91710"/>
                <a:gd name="connsiteY23" fmla="*/ 9951 h 69577"/>
                <a:gd name="connsiteX24" fmla="*/ 18860 w 91710"/>
                <a:gd name="connsiteY24" fmla="*/ 12522 h 69577"/>
                <a:gd name="connsiteX25" fmla="*/ 12859 w 91710"/>
                <a:gd name="connsiteY25" fmla="*/ 19952 h 69577"/>
                <a:gd name="connsiteX26" fmla="*/ 11049 w 91710"/>
                <a:gd name="connsiteY26" fmla="*/ 34049 h 69577"/>
                <a:gd name="connsiteX27" fmla="*/ 11049 w 91710"/>
                <a:gd name="connsiteY27" fmla="*/ 69196 h 69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91710" h="69577">
                  <a:moveTo>
                    <a:pt x="0" y="69196"/>
                  </a:moveTo>
                  <a:lnTo>
                    <a:pt x="0" y="1473"/>
                  </a:lnTo>
                  <a:lnTo>
                    <a:pt x="10192" y="1473"/>
                  </a:lnTo>
                  <a:lnTo>
                    <a:pt x="10192" y="10998"/>
                  </a:lnTo>
                  <a:cubicBezTo>
                    <a:pt x="12329" y="7685"/>
                    <a:pt x="15238" y="4940"/>
                    <a:pt x="18669" y="2997"/>
                  </a:cubicBezTo>
                  <a:cubicBezTo>
                    <a:pt x="22372" y="966"/>
                    <a:pt x="26544" y="-52"/>
                    <a:pt x="30766" y="45"/>
                  </a:cubicBezTo>
                  <a:cubicBezTo>
                    <a:pt x="35071" y="-154"/>
                    <a:pt x="39340" y="905"/>
                    <a:pt x="43053" y="3093"/>
                  </a:cubicBezTo>
                  <a:cubicBezTo>
                    <a:pt x="46229" y="5169"/>
                    <a:pt x="48612" y="8257"/>
                    <a:pt x="49816" y="11856"/>
                  </a:cubicBezTo>
                  <a:cubicBezTo>
                    <a:pt x="54224" y="4493"/>
                    <a:pt x="62190" y="4"/>
                    <a:pt x="70771" y="45"/>
                  </a:cubicBezTo>
                  <a:cubicBezTo>
                    <a:pt x="76458" y="-330"/>
                    <a:pt x="82045" y="1670"/>
                    <a:pt x="86201" y="5569"/>
                  </a:cubicBezTo>
                  <a:cubicBezTo>
                    <a:pt x="90192" y="10350"/>
                    <a:pt x="92142" y="16508"/>
                    <a:pt x="91631" y="22714"/>
                  </a:cubicBezTo>
                  <a:lnTo>
                    <a:pt x="91630" y="69196"/>
                  </a:lnTo>
                  <a:lnTo>
                    <a:pt x="80201" y="69196"/>
                  </a:lnTo>
                  <a:lnTo>
                    <a:pt x="80201" y="26524"/>
                  </a:lnTo>
                  <a:cubicBezTo>
                    <a:pt x="80292" y="23316"/>
                    <a:pt x="79939" y="20111"/>
                    <a:pt x="79153" y="16999"/>
                  </a:cubicBezTo>
                  <a:cubicBezTo>
                    <a:pt x="78384" y="14959"/>
                    <a:pt x="76938" y="13244"/>
                    <a:pt x="75057" y="12141"/>
                  </a:cubicBezTo>
                  <a:cubicBezTo>
                    <a:pt x="72995" y="10887"/>
                    <a:pt x="70612" y="10259"/>
                    <a:pt x="68199" y="10332"/>
                  </a:cubicBezTo>
                  <a:cubicBezTo>
                    <a:pt x="63738" y="10178"/>
                    <a:pt x="59418" y="11906"/>
                    <a:pt x="56293" y="15094"/>
                  </a:cubicBezTo>
                  <a:cubicBezTo>
                    <a:pt x="52796" y="19327"/>
                    <a:pt x="51118" y="24772"/>
                    <a:pt x="51626" y="30239"/>
                  </a:cubicBezTo>
                  <a:lnTo>
                    <a:pt x="51626" y="69577"/>
                  </a:lnTo>
                  <a:lnTo>
                    <a:pt x="40196" y="69577"/>
                  </a:lnTo>
                  <a:lnTo>
                    <a:pt x="40196" y="25191"/>
                  </a:lnTo>
                  <a:cubicBezTo>
                    <a:pt x="40475" y="21174"/>
                    <a:pt x="39474" y="17173"/>
                    <a:pt x="37338" y="13761"/>
                  </a:cubicBezTo>
                  <a:cubicBezTo>
                    <a:pt x="35045" y="10917"/>
                    <a:pt x="31435" y="9473"/>
                    <a:pt x="27813" y="9951"/>
                  </a:cubicBezTo>
                  <a:cubicBezTo>
                    <a:pt x="24644" y="9934"/>
                    <a:pt x="21537" y="10827"/>
                    <a:pt x="18860" y="12522"/>
                  </a:cubicBezTo>
                  <a:cubicBezTo>
                    <a:pt x="16061" y="14231"/>
                    <a:pt x="13941" y="16857"/>
                    <a:pt x="12859" y="19952"/>
                  </a:cubicBezTo>
                  <a:cubicBezTo>
                    <a:pt x="11454" y="24513"/>
                    <a:pt x="10841" y="29281"/>
                    <a:pt x="11049" y="34049"/>
                  </a:cubicBezTo>
                  <a:lnTo>
                    <a:pt x="11049" y="69196"/>
                  </a:lnTo>
                  <a:close/>
                </a:path>
              </a:pathLst>
            </a:custGeom>
            <a:grpFill/>
            <a:ln w="9525" cap="flat">
              <a:noFill/>
              <a:prstDash val="solid"/>
              <a:miter/>
            </a:ln>
          </p:spPr>
          <p:txBody>
            <a:bodyPr rtlCol="0" anchor="ctr"/>
            <a:lstStyle/>
            <a:p>
              <a:endParaRPr lang="zh-CN" altLang="en-US"/>
            </a:p>
          </p:txBody>
        </p:sp>
        <p:sp>
          <p:nvSpPr>
            <p:cNvPr id="554" name="任意多边形: 形状 553"/>
            <p:cNvSpPr/>
            <p:nvPr/>
          </p:nvSpPr>
          <p:spPr>
            <a:xfrm>
              <a:off x="3570632" y="1294469"/>
              <a:ext cx="62299" cy="71037"/>
            </a:xfrm>
            <a:custGeom>
              <a:avLst/>
              <a:gdLst>
                <a:gd name="connsiteX0" fmla="*/ 48012 w 62299"/>
                <a:gd name="connsiteY0" fmla="*/ 61077 h 71037"/>
                <a:gd name="connsiteX1" fmla="*/ 35820 w 62299"/>
                <a:gd name="connsiteY1" fmla="*/ 68697 h 71037"/>
                <a:gd name="connsiteX2" fmla="*/ 23152 w 62299"/>
                <a:gd name="connsiteY2" fmla="*/ 70983 h 71037"/>
                <a:gd name="connsiteX3" fmla="*/ 6007 w 62299"/>
                <a:gd name="connsiteY3" fmla="*/ 65553 h 71037"/>
                <a:gd name="connsiteX4" fmla="*/ 6 w 62299"/>
                <a:gd name="connsiteY4" fmla="*/ 51647 h 71037"/>
                <a:gd name="connsiteX5" fmla="*/ 8198 w 62299"/>
                <a:gd name="connsiteY5" fmla="*/ 35931 h 71037"/>
                <a:gd name="connsiteX6" fmla="*/ 16485 w 62299"/>
                <a:gd name="connsiteY6" fmla="*/ 32216 h 71037"/>
                <a:gd name="connsiteX7" fmla="*/ 26676 w 62299"/>
                <a:gd name="connsiteY7" fmla="*/ 30501 h 71037"/>
                <a:gd name="connsiteX8" fmla="*/ 47060 w 62299"/>
                <a:gd name="connsiteY8" fmla="*/ 26501 h 71037"/>
                <a:gd name="connsiteX9" fmla="*/ 47060 w 62299"/>
                <a:gd name="connsiteY9" fmla="*/ 23548 h 71037"/>
                <a:gd name="connsiteX10" fmla="*/ 43821 w 62299"/>
                <a:gd name="connsiteY10" fmla="*/ 14023 h 71037"/>
                <a:gd name="connsiteX11" fmla="*/ 30772 w 62299"/>
                <a:gd name="connsiteY11" fmla="*/ 10118 h 71037"/>
                <a:gd name="connsiteX12" fmla="*/ 18770 w 62299"/>
                <a:gd name="connsiteY12" fmla="*/ 12975 h 71037"/>
                <a:gd name="connsiteX13" fmla="*/ 13151 w 62299"/>
                <a:gd name="connsiteY13" fmla="*/ 22500 h 71037"/>
                <a:gd name="connsiteX14" fmla="*/ 2007 w 62299"/>
                <a:gd name="connsiteY14" fmla="*/ 20786 h 71037"/>
                <a:gd name="connsiteX15" fmla="*/ 7055 w 62299"/>
                <a:gd name="connsiteY15" fmla="*/ 9165 h 71037"/>
                <a:gd name="connsiteX16" fmla="*/ 17151 w 62299"/>
                <a:gd name="connsiteY16" fmla="*/ 2403 h 71037"/>
                <a:gd name="connsiteX17" fmla="*/ 32486 w 62299"/>
                <a:gd name="connsiteY17" fmla="*/ 21 h 71037"/>
                <a:gd name="connsiteX18" fmla="*/ 46584 w 62299"/>
                <a:gd name="connsiteY18" fmla="*/ 2022 h 71037"/>
                <a:gd name="connsiteX19" fmla="*/ 54585 w 62299"/>
                <a:gd name="connsiteY19" fmla="*/ 7165 h 71037"/>
                <a:gd name="connsiteX20" fmla="*/ 58109 w 62299"/>
                <a:gd name="connsiteY20" fmla="*/ 14976 h 71037"/>
                <a:gd name="connsiteX21" fmla="*/ 58680 w 62299"/>
                <a:gd name="connsiteY21" fmla="*/ 25548 h 71037"/>
                <a:gd name="connsiteX22" fmla="*/ 58680 w 62299"/>
                <a:gd name="connsiteY22" fmla="*/ 40788 h 71037"/>
                <a:gd name="connsiteX23" fmla="*/ 59442 w 62299"/>
                <a:gd name="connsiteY23" fmla="*/ 61077 h 71037"/>
                <a:gd name="connsiteX24" fmla="*/ 62299 w 62299"/>
                <a:gd name="connsiteY24" fmla="*/ 69173 h 71037"/>
                <a:gd name="connsiteX25" fmla="*/ 50298 w 62299"/>
                <a:gd name="connsiteY25" fmla="*/ 69173 h 71037"/>
                <a:gd name="connsiteX26" fmla="*/ 48012 w 62299"/>
                <a:gd name="connsiteY26" fmla="*/ 61077 h 71037"/>
                <a:gd name="connsiteX27" fmla="*/ 47060 w 62299"/>
                <a:gd name="connsiteY27" fmla="*/ 35454 h 71037"/>
                <a:gd name="connsiteX28" fmla="*/ 28010 w 62299"/>
                <a:gd name="connsiteY28" fmla="*/ 39836 h 71037"/>
                <a:gd name="connsiteX29" fmla="*/ 18009 w 62299"/>
                <a:gd name="connsiteY29" fmla="*/ 42122 h 71037"/>
                <a:gd name="connsiteX30" fmla="*/ 13436 w 62299"/>
                <a:gd name="connsiteY30" fmla="*/ 45837 h 71037"/>
                <a:gd name="connsiteX31" fmla="*/ 15342 w 62299"/>
                <a:gd name="connsiteY31" fmla="*/ 58886 h 71037"/>
                <a:gd name="connsiteX32" fmla="*/ 25533 w 62299"/>
                <a:gd name="connsiteY32" fmla="*/ 61934 h 71037"/>
                <a:gd name="connsiteX33" fmla="*/ 37249 w 62299"/>
                <a:gd name="connsiteY33" fmla="*/ 59076 h 71037"/>
                <a:gd name="connsiteX34" fmla="*/ 44869 w 62299"/>
                <a:gd name="connsiteY34" fmla="*/ 51171 h 71037"/>
                <a:gd name="connsiteX35" fmla="*/ 46679 w 62299"/>
                <a:gd name="connsiteY35" fmla="*/ 39741 h 71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2299" h="71037">
                  <a:moveTo>
                    <a:pt x="48012" y="61077"/>
                  </a:moveTo>
                  <a:cubicBezTo>
                    <a:pt x="44435" y="64324"/>
                    <a:pt x="40306" y="66904"/>
                    <a:pt x="35820" y="68697"/>
                  </a:cubicBezTo>
                  <a:cubicBezTo>
                    <a:pt x="31774" y="70232"/>
                    <a:pt x="27480" y="71007"/>
                    <a:pt x="23152" y="70983"/>
                  </a:cubicBezTo>
                  <a:cubicBezTo>
                    <a:pt x="16957" y="71395"/>
                    <a:pt x="10835" y="69456"/>
                    <a:pt x="6007" y="65553"/>
                  </a:cubicBezTo>
                  <a:cubicBezTo>
                    <a:pt x="2060" y="62026"/>
                    <a:pt x="-135" y="56939"/>
                    <a:pt x="6" y="51647"/>
                  </a:cubicBezTo>
                  <a:cubicBezTo>
                    <a:pt x="-14" y="45380"/>
                    <a:pt x="3048" y="39503"/>
                    <a:pt x="8198" y="35931"/>
                  </a:cubicBezTo>
                  <a:cubicBezTo>
                    <a:pt x="10733" y="34237"/>
                    <a:pt x="13534" y="32982"/>
                    <a:pt x="16485" y="32216"/>
                  </a:cubicBezTo>
                  <a:cubicBezTo>
                    <a:pt x="19826" y="31350"/>
                    <a:pt x="23236" y="30776"/>
                    <a:pt x="26676" y="30501"/>
                  </a:cubicBezTo>
                  <a:cubicBezTo>
                    <a:pt x="33585" y="29832"/>
                    <a:pt x="40411" y="28492"/>
                    <a:pt x="47060" y="26501"/>
                  </a:cubicBezTo>
                  <a:cubicBezTo>
                    <a:pt x="47060" y="24977"/>
                    <a:pt x="47060" y="23929"/>
                    <a:pt x="47060" y="23548"/>
                  </a:cubicBezTo>
                  <a:cubicBezTo>
                    <a:pt x="47341" y="20062"/>
                    <a:pt x="46169" y="16615"/>
                    <a:pt x="43821" y="14023"/>
                  </a:cubicBezTo>
                  <a:cubicBezTo>
                    <a:pt x="40101" y="11158"/>
                    <a:pt x="35454" y="9767"/>
                    <a:pt x="30772" y="10118"/>
                  </a:cubicBezTo>
                  <a:cubicBezTo>
                    <a:pt x="26572" y="9801"/>
                    <a:pt x="22377" y="10800"/>
                    <a:pt x="18770" y="12975"/>
                  </a:cubicBezTo>
                  <a:cubicBezTo>
                    <a:pt x="15908" y="15452"/>
                    <a:pt x="13934" y="18797"/>
                    <a:pt x="13151" y="22500"/>
                  </a:cubicBezTo>
                  <a:lnTo>
                    <a:pt x="2007" y="20786"/>
                  </a:lnTo>
                  <a:cubicBezTo>
                    <a:pt x="2773" y="16576"/>
                    <a:pt x="4501" y="12599"/>
                    <a:pt x="7055" y="9165"/>
                  </a:cubicBezTo>
                  <a:cubicBezTo>
                    <a:pt x="9694" y="5980"/>
                    <a:pt x="13202" y="3630"/>
                    <a:pt x="17151" y="2403"/>
                  </a:cubicBezTo>
                  <a:cubicBezTo>
                    <a:pt x="22083" y="713"/>
                    <a:pt x="27275" y="-94"/>
                    <a:pt x="32486" y="21"/>
                  </a:cubicBezTo>
                  <a:cubicBezTo>
                    <a:pt x="37266" y="-132"/>
                    <a:pt x="42036" y="545"/>
                    <a:pt x="46584" y="2022"/>
                  </a:cubicBezTo>
                  <a:cubicBezTo>
                    <a:pt x="49660" y="2996"/>
                    <a:pt x="52421" y="4771"/>
                    <a:pt x="54585" y="7165"/>
                  </a:cubicBezTo>
                  <a:cubicBezTo>
                    <a:pt x="56355" y="9457"/>
                    <a:pt x="57562" y="12132"/>
                    <a:pt x="58109" y="14976"/>
                  </a:cubicBezTo>
                  <a:cubicBezTo>
                    <a:pt x="58591" y="18478"/>
                    <a:pt x="58783" y="22014"/>
                    <a:pt x="58680" y="25548"/>
                  </a:cubicBezTo>
                  <a:lnTo>
                    <a:pt x="58680" y="40788"/>
                  </a:lnTo>
                  <a:cubicBezTo>
                    <a:pt x="58515" y="47560"/>
                    <a:pt x="58769" y="54336"/>
                    <a:pt x="59442" y="61077"/>
                  </a:cubicBezTo>
                  <a:cubicBezTo>
                    <a:pt x="59934" y="63916"/>
                    <a:pt x="60900" y="66653"/>
                    <a:pt x="62299" y="69173"/>
                  </a:cubicBezTo>
                  <a:lnTo>
                    <a:pt x="50298" y="69173"/>
                  </a:lnTo>
                  <a:cubicBezTo>
                    <a:pt x="49106" y="66614"/>
                    <a:pt x="48335" y="63881"/>
                    <a:pt x="48012" y="61077"/>
                  </a:cubicBezTo>
                  <a:close/>
                  <a:moveTo>
                    <a:pt x="47060" y="35454"/>
                  </a:moveTo>
                  <a:cubicBezTo>
                    <a:pt x="40900" y="37647"/>
                    <a:pt x="34508" y="39117"/>
                    <a:pt x="28010" y="39836"/>
                  </a:cubicBezTo>
                  <a:cubicBezTo>
                    <a:pt x="24594" y="40178"/>
                    <a:pt x="21234" y="40946"/>
                    <a:pt x="18009" y="42122"/>
                  </a:cubicBezTo>
                  <a:cubicBezTo>
                    <a:pt x="16130" y="42846"/>
                    <a:pt x="14530" y="44146"/>
                    <a:pt x="13436" y="45837"/>
                  </a:cubicBezTo>
                  <a:cubicBezTo>
                    <a:pt x="10833" y="50075"/>
                    <a:pt x="11635" y="55569"/>
                    <a:pt x="15342" y="58886"/>
                  </a:cubicBezTo>
                  <a:cubicBezTo>
                    <a:pt x="18238" y="61141"/>
                    <a:pt x="21874" y="62229"/>
                    <a:pt x="25533" y="61934"/>
                  </a:cubicBezTo>
                  <a:cubicBezTo>
                    <a:pt x="29619" y="62007"/>
                    <a:pt x="33655" y="61022"/>
                    <a:pt x="37249" y="59076"/>
                  </a:cubicBezTo>
                  <a:cubicBezTo>
                    <a:pt x="40555" y="57304"/>
                    <a:pt x="43220" y="54539"/>
                    <a:pt x="44869" y="51171"/>
                  </a:cubicBezTo>
                  <a:cubicBezTo>
                    <a:pt x="46278" y="47533"/>
                    <a:pt x="46895" y="43636"/>
                    <a:pt x="46679" y="39741"/>
                  </a:cubicBezTo>
                  <a:close/>
                </a:path>
              </a:pathLst>
            </a:custGeom>
            <a:grpFill/>
            <a:ln w="9525" cap="flat">
              <a:noFill/>
              <a:prstDash val="solid"/>
              <a:miter/>
            </a:ln>
          </p:spPr>
          <p:txBody>
            <a:bodyPr rtlCol="0" anchor="ctr"/>
            <a:lstStyle/>
            <a:p>
              <a:endParaRPr lang="zh-CN" altLang="en-US"/>
            </a:p>
          </p:txBody>
        </p:sp>
        <p:sp>
          <p:nvSpPr>
            <p:cNvPr id="555" name="任意多边形: 形状 554"/>
            <p:cNvSpPr/>
            <p:nvPr/>
          </p:nvSpPr>
          <p:spPr>
            <a:xfrm>
              <a:off x="3636456" y="1272582"/>
              <a:ext cx="32861" cy="91941"/>
            </a:xfrm>
            <a:custGeom>
              <a:avLst/>
              <a:gdLst>
                <a:gd name="connsiteX0" fmla="*/ 31242 w 32861"/>
                <a:gd name="connsiteY0" fmla="*/ 80772 h 91941"/>
                <a:gd name="connsiteX1" fmla="*/ 32861 w 32861"/>
                <a:gd name="connsiteY1" fmla="*/ 90869 h 91941"/>
                <a:gd name="connsiteX2" fmla="*/ 24194 w 32861"/>
                <a:gd name="connsiteY2" fmla="*/ 91916 h 91941"/>
                <a:gd name="connsiteX3" fmla="*/ 14669 w 32861"/>
                <a:gd name="connsiteY3" fmla="*/ 89916 h 91941"/>
                <a:gd name="connsiteX4" fmla="*/ 9811 w 32861"/>
                <a:gd name="connsiteY4" fmla="*/ 84773 h 91941"/>
                <a:gd name="connsiteX5" fmla="*/ 8382 w 32861"/>
                <a:gd name="connsiteY5" fmla="*/ 71247 h 91941"/>
                <a:gd name="connsiteX6" fmla="*/ 8382 w 32861"/>
                <a:gd name="connsiteY6" fmla="*/ 32576 h 91941"/>
                <a:gd name="connsiteX7" fmla="*/ 0 w 32861"/>
                <a:gd name="connsiteY7" fmla="*/ 32576 h 91941"/>
                <a:gd name="connsiteX8" fmla="*/ 0 w 32861"/>
                <a:gd name="connsiteY8" fmla="*/ 23622 h 91941"/>
                <a:gd name="connsiteX9" fmla="*/ 8382 w 32861"/>
                <a:gd name="connsiteY9" fmla="*/ 23622 h 91941"/>
                <a:gd name="connsiteX10" fmla="*/ 8382 w 32861"/>
                <a:gd name="connsiteY10" fmla="*/ 6953 h 91941"/>
                <a:gd name="connsiteX11" fmla="*/ 19812 w 32861"/>
                <a:gd name="connsiteY11" fmla="*/ 0 h 91941"/>
                <a:gd name="connsiteX12" fmla="*/ 19812 w 32861"/>
                <a:gd name="connsiteY12" fmla="*/ 23622 h 91941"/>
                <a:gd name="connsiteX13" fmla="*/ 31337 w 32861"/>
                <a:gd name="connsiteY13" fmla="*/ 23622 h 91941"/>
                <a:gd name="connsiteX14" fmla="*/ 31337 w 32861"/>
                <a:gd name="connsiteY14" fmla="*/ 32480 h 91941"/>
                <a:gd name="connsiteX15" fmla="*/ 19812 w 32861"/>
                <a:gd name="connsiteY15" fmla="*/ 32480 h 91941"/>
                <a:gd name="connsiteX16" fmla="*/ 19812 w 32861"/>
                <a:gd name="connsiteY16" fmla="*/ 72009 h 91941"/>
                <a:gd name="connsiteX17" fmla="*/ 20384 w 32861"/>
                <a:gd name="connsiteY17" fmla="*/ 78391 h 91941"/>
                <a:gd name="connsiteX18" fmla="*/ 22384 w 32861"/>
                <a:gd name="connsiteY18" fmla="*/ 80582 h 91941"/>
                <a:gd name="connsiteX19" fmla="*/ 26289 w 32861"/>
                <a:gd name="connsiteY19" fmla="*/ 81439 h 91941"/>
                <a:gd name="connsiteX20" fmla="*/ 31242 w 32861"/>
                <a:gd name="connsiteY20" fmla="*/ 80772 h 91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861" h="91941">
                  <a:moveTo>
                    <a:pt x="31242" y="80772"/>
                  </a:moveTo>
                  <a:lnTo>
                    <a:pt x="32861" y="90869"/>
                  </a:lnTo>
                  <a:cubicBezTo>
                    <a:pt x="30023" y="91554"/>
                    <a:pt x="27114" y="91905"/>
                    <a:pt x="24194" y="91916"/>
                  </a:cubicBezTo>
                  <a:cubicBezTo>
                    <a:pt x="20899" y="92086"/>
                    <a:pt x="17617" y="91396"/>
                    <a:pt x="14669" y="89916"/>
                  </a:cubicBezTo>
                  <a:cubicBezTo>
                    <a:pt x="12525" y="88786"/>
                    <a:pt x="10816" y="86977"/>
                    <a:pt x="9811" y="84773"/>
                  </a:cubicBezTo>
                  <a:cubicBezTo>
                    <a:pt x="8575" y="80377"/>
                    <a:pt x="8092" y="75804"/>
                    <a:pt x="8382" y="71247"/>
                  </a:cubicBezTo>
                  <a:lnTo>
                    <a:pt x="8382" y="32576"/>
                  </a:lnTo>
                  <a:lnTo>
                    <a:pt x="0" y="32576"/>
                  </a:lnTo>
                  <a:lnTo>
                    <a:pt x="0" y="23622"/>
                  </a:lnTo>
                  <a:lnTo>
                    <a:pt x="8382" y="23622"/>
                  </a:lnTo>
                  <a:lnTo>
                    <a:pt x="8382" y="6953"/>
                  </a:lnTo>
                  <a:lnTo>
                    <a:pt x="19812" y="0"/>
                  </a:lnTo>
                  <a:lnTo>
                    <a:pt x="19812" y="23622"/>
                  </a:lnTo>
                  <a:lnTo>
                    <a:pt x="31337" y="23622"/>
                  </a:lnTo>
                  <a:lnTo>
                    <a:pt x="31337" y="32480"/>
                  </a:lnTo>
                  <a:lnTo>
                    <a:pt x="19812" y="32480"/>
                  </a:lnTo>
                  <a:lnTo>
                    <a:pt x="19812" y="72009"/>
                  </a:lnTo>
                  <a:cubicBezTo>
                    <a:pt x="19683" y="74153"/>
                    <a:pt x="19876" y="76304"/>
                    <a:pt x="20384" y="78391"/>
                  </a:cubicBezTo>
                  <a:cubicBezTo>
                    <a:pt x="20806" y="79312"/>
                    <a:pt x="21505" y="80078"/>
                    <a:pt x="22384" y="80582"/>
                  </a:cubicBezTo>
                  <a:cubicBezTo>
                    <a:pt x="23583" y="81219"/>
                    <a:pt x="24933" y="81515"/>
                    <a:pt x="26289" y="81439"/>
                  </a:cubicBezTo>
                  <a:cubicBezTo>
                    <a:pt x="27952" y="81317"/>
                    <a:pt x="29606" y="81094"/>
                    <a:pt x="31242" y="80772"/>
                  </a:cubicBezTo>
                  <a:close/>
                </a:path>
              </a:pathLst>
            </a:custGeom>
            <a:grpFill/>
            <a:ln w="9525" cap="flat">
              <a:noFill/>
              <a:prstDash val="solid"/>
              <a:miter/>
            </a:ln>
          </p:spPr>
          <p:txBody>
            <a:bodyPr rtlCol="0" anchor="ctr"/>
            <a:lstStyle/>
            <a:p>
              <a:endParaRPr lang="zh-CN" altLang="en-US"/>
            </a:p>
          </p:txBody>
        </p:sp>
        <p:sp>
          <p:nvSpPr>
            <p:cNvPr id="556" name="任意多边形: 形状 555"/>
            <p:cNvSpPr/>
            <p:nvPr/>
          </p:nvSpPr>
          <p:spPr>
            <a:xfrm>
              <a:off x="3674556" y="1270487"/>
              <a:ext cx="11430" cy="93440"/>
            </a:xfrm>
            <a:custGeom>
              <a:avLst/>
              <a:gdLst>
                <a:gd name="connsiteX0" fmla="*/ 0 w 11430"/>
                <a:gd name="connsiteY0" fmla="*/ 13240 h 93440"/>
                <a:gd name="connsiteX1" fmla="*/ 0 w 11430"/>
                <a:gd name="connsiteY1" fmla="*/ 0 h 93440"/>
                <a:gd name="connsiteX2" fmla="*/ 11430 w 11430"/>
                <a:gd name="connsiteY2" fmla="*/ 0 h 93440"/>
                <a:gd name="connsiteX3" fmla="*/ 11430 w 11430"/>
                <a:gd name="connsiteY3" fmla="*/ 13240 h 93440"/>
                <a:gd name="connsiteX4" fmla="*/ 0 w 11430"/>
                <a:gd name="connsiteY4" fmla="*/ 93440 h 93440"/>
                <a:gd name="connsiteX5" fmla="*/ 0 w 11430"/>
                <a:gd name="connsiteY5" fmla="*/ 25717 h 93440"/>
                <a:gd name="connsiteX6" fmla="*/ 11430 w 11430"/>
                <a:gd name="connsiteY6" fmla="*/ 25717 h 93440"/>
                <a:gd name="connsiteX7" fmla="*/ 11430 w 11430"/>
                <a:gd name="connsiteY7" fmla="*/ 93345 h 93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430" h="93440">
                  <a:moveTo>
                    <a:pt x="0" y="13240"/>
                  </a:moveTo>
                  <a:lnTo>
                    <a:pt x="0" y="0"/>
                  </a:lnTo>
                  <a:lnTo>
                    <a:pt x="11430" y="0"/>
                  </a:lnTo>
                  <a:lnTo>
                    <a:pt x="11430" y="13240"/>
                  </a:lnTo>
                  <a:close/>
                  <a:moveTo>
                    <a:pt x="0" y="93440"/>
                  </a:moveTo>
                  <a:lnTo>
                    <a:pt x="0" y="25717"/>
                  </a:lnTo>
                  <a:lnTo>
                    <a:pt x="11430" y="25717"/>
                  </a:lnTo>
                  <a:lnTo>
                    <a:pt x="11430" y="93345"/>
                  </a:lnTo>
                  <a:close/>
                </a:path>
              </a:pathLst>
            </a:custGeom>
            <a:grpFill/>
            <a:ln w="9525" cap="flat">
              <a:noFill/>
              <a:prstDash val="solid"/>
              <a:miter/>
            </a:ln>
          </p:spPr>
          <p:txBody>
            <a:bodyPr rtlCol="0" anchor="ctr"/>
            <a:lstStyle/>
            <a:p>
              <a:endParaRPr lang="zh-CN" altLang="en-US"/>
            </a:p>
          </p:txBody>
        </p:sp>
        <p:sp>
          <p:nvSpPr>
            <p:cNvPr id="557" name="任意多边形: 形状 556"/>
            <p:cNvSpPr/>
            <p:nvPr/>
          </p:nvSpPr>
          <p:spPr>
            <a:xfrm>
              <a:off x="3694722" y="1294763"/>
              <a:ext cx="63522" cy="70700"/>
            </a:xfrm>
            <a:custGeom>
              <a:avLst/>
              <a:gdLst>
                <a:gd name="connsiteX0" fmla="*/ 123 w 63522"/>
                <a:gd name="connsiteY0" fmla="*/ 35351 h 70700"/>
                <a:gd name="connsiteX1" fmla="*/ 10600 w 63522"/>
                <a:gd name="connsiteY1" fmla="*/ 7442 h 70700"/>
                <a:gd name="connsiteX2" fmla="*/ 31841 w 63522"/>
                <a:gd name="connsiteY2" fmla="*/ 13 h 70700"/>
                <a:gd name="connsiteX3" fmla="*/ 54606 w 63522"/>
                <a:gd name="connsiteY3" fmla="*/ 9538 h 70700"/>
                <a:gd name="connsiteX4" fmla="*/ 63464 w 63522"/>
                <a:gd name="connsiteY4" fmla="*/ 34874 h 70700"/>
                <a:gd name="connsiteX5" fmla="*/ 59559 w 63522"/>
                <a:gd name="connsiteY5" fmla="*/ 55353 h 70700"/>
                <a:gd name="connsiteX6" fmla="*/ 47748 w 63522"/>
                <a:gd name="connsiteY6" fmla="*/ 66497 h 70700"/>
                <a:gd name="connsiteX7" fmla="*/ 31365 w 63522"/>
                <a:gd name="connsiteY7" fmla="*/ 70688 h 70700"/>
                <a:gd name="connsiteX8" fmla="*/ 8410 w 63522"/>
                <a:gd name="connsiteY8" fmla="*/ 61163 h 70700"/>
                <a:gd name="connsiteX9" fmla="*/ 123 w 63522"/>
                <a:gd name="connsiteY9" fmla="*/ 35351 h 70700"/>
                <a:gd name="connsiteX10" fmla="*/ 11933 w 63522"/>
                <a:gd name="connsiteY10" fmla="*/ 35351 h 70700"/>
                <a:gd name="connsiteX11" fmla="*/ 17553 w 63522"/>
                <a:gd name="connsiteY11" fmla="*/ 54401 h 70700"/>
                <a:gd name="connsiteX12" fmla="*/ 31841 w 63522"/>
                <a:gd name="connsiteY12" fmla="*/ 60878 h 70700"/>
                <a:gd name="connsiteX13" fmla="*/ 46033 w 63522"/>
                <a:gd name="connsiteY13" fmla="*/ 54401 h 70700"/>
                <a:gd name="connsiteX14" fmla="*/ 51748 w 63522"/>
                <a:gd name="connsiteY14" fmla="*/ 34588 h 70700"/>
                <a:gd name="connsiteX15" fmla="*/ 46033 w 63522"/>
                <a:gd name="connsiteY15" fmla="*/ 15538 h 70700"/>
                <a:gd name="connsiteX16" fmla="*/ 19145 w 63522"/>
                <a:gd name="connsiteY16" fmla="*/ 13851 h 70700"/>
                <a:gd name="connsiteX17" fmla="*/ 17458 w 63522"/>
                <a:gd name="connsiteY17" fmla="*/ 15538 h 70700"/>
                <a:gd name="connsiteX18" fmla="*/ 11838 w 63522"/>
                <a:gd name="connsiteY18" fmla="*/ 35351 h 7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3522" h="70700">
                  <a:moveTo>
                    <a:pt x="123" y="35351"/>
                  </a:moveTo>
                  <a:cubicBezTo>
                    <a:pt x="-753" y="24946"/>
                    <a:pt x="3094" y="14700"/>
                    <a:pt x="10600" y="7442"/>
                  </a:cubicBezTo>
                  <a:cubicBezTo>
                    <a:pt x="16525" y="2437"/>
                    <a:pt x="24088" y="-208"/>
                    <a:pt x="31841" y="13"/>
                  </a:cubicBezTo>
                  <a:cubicBezTo>
                    <a:pt x="40433" y="-163"/>
                    <a:pt x="48700" y="3296"/>
                    <a:pt x="54606" y="9538"/>
                  </a:cubicBezTo>
                  <a:cubicBezTo>
                    <a:pt x="60812" y="16468"/>
                    <a:pt x="64000" y="25586"/>
                    <a:pt x="63464" y="34874"/>
                  </a:cubicBezTo>
                  <a:cubicBezTo>
                    <a:pt x="63829" y="41915"/>
                    <a:pt x="62489" y="48940"/>
                    <a:pt x="59559" y="55353"/>
                  </a:cubicBezTo>
                  <a:cubicBezTo>
                    <a:pt x="56846" y="60182"/>
                    <a:pt x="52726" y="64070"/>
                    <a:pt x="47748" y="66497"/>
                  </a:cubicBezTo>
                  <a:cubicBezTo>
                    <a:pt x="42735" y="69271"/>
                    <a:pt x="37094" y="70714"/>
                    <a:pt x="31365" y="70688"/>
                  </a:cubicBezTo>
                  <a:cubicBezTo>
                    <a:pt x="22705" y="70931"/>
                    <a:pt x="14354" y="67466"/>
                    <a:pt x="8410" y="61163"/>
                  </a:cubicBezTo>
                  <a:cubicBezTo>
                    <a:pt x="2425" y="53948"/>
                    <a:pt x="-543" y="44701"/>
                    <a:pt x="123" y="35351"/>
                  </a:cubicBezTo>
                  <a:close/>
                  <a:moveTo>
                    <a:pt x="11933" y="35351"/>
                  </a:moveTo>
                  <a:cubicBezTo>
                    <a:pt x="11469" y="42168"/>
                    <a:pt x="13462" y="48927"/>
                    <a:pt x="17553" y="54401"/>
                  </a:cubicBezTo>
                  <a:cubicBezTo>
                    <a:pt x="21109" y="58585"/>
                    <a:pt x="26350" y="60961"/>
                    <a:pt x="31841" y="60878"/>
                  </a:cubicBezTo>
                  <a:cubicBezTo>
                    <a:pt x="37304" y="60959"/>
                    <a:pt x="42515" y="58581"/>
                    <a:pt x="46033" y="54401"/>
                  </a:cubicBezTo>
                  <a:cubicBezTo>
                    <a:pt x="50265" y="48702"/>
                    <a:pt x="52294" y="41666"/>
                    <a:pt x="51748" y="34588"/>
                  </a:cubicBezTo>
                  <a:cubicBezTo>
                    <a:pt x="52247" y="27752"/>
                    <a:pt x="50213" y="20971"/>
                    <a:pt x="46033" y="15538"/>
                  </a:cubicBezTo>
                  <a:cubicBezTo>
                    <a:pt x="39074" y="7648"/>
                    <a:pt x="27036" y="6892"/>
                    <a:pt x="19145" y="13851"/>
                  </a:cubicBezTo>
                  <a:cubicBezTo>
                    <a:pt x="18548" y="14378"/>
                    <a:pt x="17984" y="14941"/>
                    <a:pt x="17458" y="15538"/>
                  </a:cubicBezTo>
                  <a:cubicBezTo>
                    <a:pt x="13187" y="21214"/>
                    <a:pt x="11184" y="28278"/>
                    <a:pt x="11838" y="35351"/>
                  </a:cubicBezTo>
                  <a:close/>
                </a:path>
              </a:pathLst>
            </a:custGeom>
            <a:grpFill/>
            <a:ln w="9525" cap="flat">
              <a:noFill/>
              <a:prstDash val="solid"/>
              <a:miter/>
            </a:ln>
          </p:spPr>
          <p:txBody>
            <a:bodyPr rtlCol="0" anchor="ctr"/>
            <a:lstStyle/>
            <a:p>
              <a:endParaRPr lang="zh-CN" altLang="en-US"/>
            </a:p>
          </p:txBody>
        </p:sp>
        <p:sp>
          <p:nvSpPr>
            <p:cNvPr id="558" name="任意多边形: 形状 557"/>
            <p:cNvSpPr/>
            <p:nvPr/>
          </p:nvSpPr>
          <p:spPr>
            <a:xfrm>
              <a:off x="3767139" y="1294563"/>
              <a:ext cx="54994" cy="69364"/>
            </a:xfrm>
            <a:custGeom>
              <a:avLst/>
              <a:gdLst>
                <a:gd name="connsiteX0" fmla="*/ 0 w 54994"/>
                <a:gd name="connsiteY0" fmla="*/ 69364 h 69364"/>
                <a:gd name="connsiteX1" fmla="*/ 0 w 54994"/>
                <a:gd name="connsiteY1" fmla="*/ 1641 h 69364"/>
                <a:gd name="connsiteX2" fmla="*/ 10287 w 54994"/>
                <a:gd name="connsiteY2" fmla="*/ 1641 h 69364"/>
                <a:gd name="connsiteX3" fmla="*/ 10287 w 54994"/>
                <a:gd name="connsiteY3" fmla="*/ 11166 h 69364"/>
                <a:gd name="connsiteX4" fmla="*/ 31814 w 54994"/>
                <a:gd name="connsiteY4" fmla="*/ 22 h 69364"/>
                <a:gd name="connsiteX5" fmla="*/ 43053 w 54994"/>
                <a:gd name="connsiteY5" fmla="*/ 2213 h 69364"/>
                <a:gd name="connsiteX6" fmla="*/ 50768 w 54994"/>
                <a:gd name="connsiteY6" fmla="*/ 7928 h 69364"/>
                <a:gd name="connsiteX7" fmla="*/ 54293 w 54994"/>
                <a:gd name="connsiteY7" fmla="*/ 16405 h 69364"/>
                <a:gd name="connsiteX8" fmla="*/ 54959 w 54994"/>
                <a:gd name="connsiteY8" fmla="*/ 27549 h 69364"/>
                <a:gd name="connsiteX9" fmla="*/ 54959 w 54994"/>
                <a:gd name="connsiteY9" fmla="*/ 69174 h 69364"/>
                <a:gd name="connsiteX10" fmla="*/ 43529 w 54994"/>
                <a:gd name="connsiteY10" fmla="*/ 69174 h 69364"/>
                <a:gd name="connsiteX11" fmla="*/ 43529 w 54994"/>
                <a:gd name="connsiteY11" fmla="*/ 28216 h 69364"/>
                <a:gd name="connsiteX12" fmla="*/ 42196 w 54994"/>
                <a:gd name="connsiteY12" fmla="*/ 17739 h 69364"/>
                <a:gd name="connsiteX13" fmla="*/ 37433 w 54994"/>
                <a:gd name="connsiteY13" fmla="*/ 12214 h 69364"/>
                <a:gd name="connsiteX14" fmla="*/ 29432 w 54994"/>
                <a:gd name="connsiteY14" fmla="*/ 10119 h 69364"/>
                <a:gd name="connsiteX15" fmla="*/ 16764 w 54994"/>
                <a:gd name="connsiteY15" fmla="*/ 14786 h 69364"/>
                <a:gd name="connsiteX16" fmla="*/ 11430 w 54994"/>
                <a:gd name="connsiteY16" fmla="*/ 32407 h 69364"/>
                <a:gd name="connsiteX17" fmla="*/ 11430 w 54994"/>
                <a:gd name="connsiteY17" fmla="*/ 69364 h 69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4994" h="69364">
                  <a:moveTo>
                    <a:pt x="0" y="69364"/>
                  </a:moveTo>
                  <a:lnTo>
                    <a:pt x="0" y="1641"/>
                  </a:lnTo>
                  <a:lnTo>
                    <a:pt x="10287" y="1641"/>
                  </a:lnTo>
                  <a:lnTo>
                    <a:pt x="10287" y="11166"/>
                  </a:lnTo>
                  <a:cubicBezTo>
                    <a:pt x="14977" y="3895"/>
                    <a:pt x="23169" y="-345"/>
                    <a:pt x="31814" y="22"/>
                  </a:cubicBezTo>
                  <a:cubicBezTo>
                    <a:pt x="35673" y="-52"/>
                    <a:pt x="39504" y="695"/>
                    <a:pt x="43053" y="2213"/>
                  </a:cubicBezTo>
                  <a:cubicBezTo>
                    <a:pt x="46109" y="3358"/>
                    <a:pt x="48782" y="5338"/>
                    <a:pt x="50768" y="7928"/>
                  </a:cubicBezTo>
                  <a:cubicBezTo>
                    <a:pt x="52529" y="10473"/>
                    <a:pt x="53730" y="13362"/>
                    <a:pt x="54293" y="16405"/>
                  </a:cubicBezTo>
                  <a:cubicBezTo>
                    <a:pt x="54865" y="20091"/>
                    <a:pt x="55088" y="23822"/>
                    <a:pt x="54959" y="27549"/>
                  </a:cubicBezTo>
                  <a:lnTo>
                    <a:pt x="54959" y="69174"/>
                  </a:lnTo>
                  <a:lnTo>
                    <a:pt x="43529" y="69174"/>
                  </a:lnTo>
                  <a:lnTo>
                    <a:pt x="43529" y="28216"/>
                  </a:lnTo>
                  <a:cubicBezTo>
                    <a:pt x="43673" y="24674"/>
                    <a:pt x="43223" y="21132"/>
                    <a:pt x="42196" y="17739"/>
                  </a:cubicBezTo>
                  <a:cubicBezTo>
                    <a:pt x="41300" y="15399"/>
                    <a:pt x="39615" y="13445"/>
                    <a:pt x="37433" y="12214"/>
                  </a:cubicBezTo>
                  <a:cubicBezTo>
                    <a:pt x="35020" y="10768"/>
                    <a:pt x="32244" y="10041"/>
                    <a:pt x="29432" y="10119"/>
                  </a:cubicBezTo>
                  <a:cubicBezTo>
                    <a:pt x="24772" y="10021"/>
                    <a:pt x="20247" y="11688"/>
                    <a:pt x="16764" y="14786"/>
                  </a:cubicBezTo>
                  <a:cubicBezTo>
                    <a:pt x="12595" y="19652"/>
                    <a:pt x="10660" y="26045"/>
                    <a:pt x="11430" y="32407"/>
                  </a:cubicBezTo>
                  <a:lnTo>
                    <a:pt x="11430" y="69364"/>
                  </a:lnTo>
                  <a:close/>
                </a:path>
              </a:pathLst>
            </a:custGeom>
            <a:grpFill/>
            <a:ln w="9525" cap="flat">
              <a:noFill/>
              <a:prstDash val="solid"/>
              <a:miter/>
            </a:ln>
          </p:spPr>
          <p:txBody>
            <a:bodyPr rtlCol="0" anchor="ctr"/>
            <a:lstStyle/>
            <a:p>
              <a:endParaRPr lang="zh-CN" altLang="en-US"/>
            </a:p>
          </p:txBody>
        </p:sp>
        <p:sp>
          <p:nvSpPr>
            <p:cNvPr id="559" name="任意多边形: 形状 558"/>
            <p:cNvSpPr/>
            <p:nvPr/>
          </p:nvSpPr>
          <p:spPr>
            <a:xfrm>
              <a:off x="3863151" y="1269052"/>
              <a:ext cx="74773" cy="95851"/>
            </a:xfrm>
            <a:custGeom>
              <a:avLst/>
              <a:gdLst>
                <a:gd name="connsiteX0" fmla="*/ 0 w 74773"/>
                <a:gd name="connsiteY0" fmla="*/ 65252 h 95851"/>
                <a:gd name="connsiteX1" fmla="*/ 11621 w 74773"/>
                <a:gd name="connsiteY1" fmla="*/ 64205 h 95851"/>
                <a:gd name="connsiteX2" fmla="*/ 15430 w 74773"/>
                <a:gd name="connsiteY2" fmla="*/ 75635 h 95851"/>
                <a:gd name="connsiteX3" fmla="*/ 24955 w 74773"/>
                <a:gd name="connsiteY3" fmla="*/ 82969 h 95851"/>
                <a:gd name="connsiteX4" fmla="*/ 51816 w 74773"/>
                <a:gd name="connsiteY4" fmla="*/ 83636 h 95851"/>
                <a:gd name="connsiteX5" fmla="*/ 59817 w 74773"/>
                <a:gd name="connsiteY5" fmla="*/ 77825 h 95851"/>
                <a:gd name="connsiteX6" fmla="*/ 62484 w 74773"/>
                <a:gd name="connsiteY6" fmla="*/ 69824 h 95851"/>
                <a:gd name="connsiteX7" fmla="*/ 59912 w 74773"/>
                <a:gd name="connsiteY7" fmla="*/ 62204 h 95851"/>
                <a:gd name="connsiteX8" fmla="*/ 51530 w 74773"/>
                <a:gd name="connsiteY8" fmla="*/ 56680 h 95851"/>
                <a:gd name="connsiteX9" fmla="*/ 34861 w 74773"/>
                <a:gd name="connsiteY9" fmla="*/ 52108 h 95851"/>
                <a:gd name="connsiteX10" fmla="*/ 16859 w 74773"/>
                <a:gd name="connsiteY10" fmla="*/ 46298 h 95851"/>
                <a:gd name="connsiteX11" fmla="*/ 6858 w 74773"/>
                <a:gd name="connsiteY11" fmla="*/ 37630 h 95851"/>
                <a:gd name="connsiteX12" fmla="*/ 3619 w 74773"/>
                <a:gd name="connsiteY12" fmla="*/ 26009 h 95851"/>
                <a:gd name="connsiteX13" fmla="*/ 7620 w 74773"/>
                <a:gd name="connsiteY13" fmla="*/ 12770 h 95851"/>
                <a:gd name="connsiteX14" fmla="*/ 19336 w 74773"/>
                <a:gd name="connsiteY14" fmla="*/ 3245 h 95851"/>
                <a:gd name="connsiteX15" fmla="*/ 36481 w 74773"/>
                <a:gd name="connsiteY15" fmla="*/ 6 h 95851"/>
                <a:gd name="connsiteX16" fmla="*/ 54769 w 74773"/>
                <a:gd name="connsiteY16" fmla="*/ 3340 h 95851"/>
                <a:gd name="connsiteX17" fmla="*/ 66961 w 74773"/>
                <a:gd name="connsiteY17" fmla="*/ 12865 h 95851"/>
                <a:gd name="connsiteX18" fmla="*/ 71628 w 74773"/>
                <a:gd name="connsiteY18" fmla="*/ 27533 h 95851"/>
                <a:gd name="connsiteX19" fmla="*/ 59722 w 74773"/>
                <a:gd name="connsiteY19" fmla="*/ 28486 h 95851"/>
                <a:gd name="connsiteX20" fmla="*/ 53245 w 74773"/>
                <a:gd name="connsiteY20" fmla="*/ 15056 h 95851"/>
                <a:gd name="connsiteX21" fmla="*/ 36957 w 74773"/>
                <a:gd name="connsiteY21" fmla="*/ 10579 h 95851"/>
                <a:gd name="connsiteX22" fmla="*/ 20669 w 74773"/>
                <a:gd name="connsiteY22" fmla="*/ 14675 h 95851"/>
                <a:gd name="connsiteX23" fmla="*/ 15526 w 74773"/>
                <a:gd name="connsiteY23" fmla="*/ 24200 h 95851"/>
                <a:gd name="connsiteX24" fmla="*/ 19145 w 74773"/>
                <a:gd name="connsiteY24" fmla="*/ 32486 h 95851"/>
                <a:gd name="connsiteX25" fmla="*/ 38195 w 74773"/>
                <a:gd name="connsiteY25" fmla="*/ 39154 h 95851"/>
                <a:gd name="connsiteX26" fmla="*/ 58865 w 74773"/>
                <a:gd name="connsiteY26" fmla="*/ 45059 h 95851"/>
                <a:gd name="connsiteX27" fmla="*/ 70866 w 74773"/>
                <a:gd name="connsiteY27" fmla="*/ 54584 h 95851"/>
                <a:gd name="connsiteX28" fmla="*/ 74772 w 74773"/>
                <a:gd name="connsiteY28" fmla="*/ 67919 h 95851"/>
                <a:gd name="connsiteX29" fmla="*/ 70485 w 74773"/>
                <a:gd name="connsiteY29" fmla="*/ 81921 h 95851"/>
                <a:gd name="connsiteX30" fmla="*/ 58198 w 74773"/>
                <a:gd name="connsiteY30" fmla="*/ 92208 h 95851"/>
                <a:gd name="connsiteX31" fmla="*/ 40291 w 74773"/>
                <a:gd name="connsiteY31" fmla="*/ 95828 h 95851"/>
                <a:gd name="connsiteX32" fmla="*/ 18955 w 74773"/>
                <a:gd name="connsiteY32" fmla="*/ 92113 h 95851"/>
                <a:gd name="connsiteX33" fmla="*/ 5525 w 74773"/>
                <a:gd name="connsiteY33" fmla="*/ 81064 h 95851"/>
                <a:gd name="connsiteX34" fmla="*/ 0 w 74773"/>
                <a:gd name="connsiteY34" fmla="*/ 65252 h 95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4773" h="95851">
                  <a:moveTo>
                    <a:pt x="0" y="65252"/>
                  </a:moveTo>
                  <a:lnTo>
                    <a:pt x="11621" y="64205"/>
                  </a:lnTo>
                  <a:cubicBezTo>
                    <a:pt x="11968" y="68263"/>
                    <a:pt x="13273" y="72180"/>
                    <a:pt x="15430" y="75635"/>
                  </a:cubicBezTo>
                  <a:cubicBezTo>
                    <a:pt x="17845" y="78934"/>
                    <a:pt x="21148" y="81478"/>
                    <a:pt x="24955" y="82969"/>
                  </a:cubicBezTo>
                  <a:cubicBezTo>
                    <a:pt x="33531" y="86446"/>
                    <a:pt x="43078" y="86683"/>
                    <a:pt x="51816" y="83636"/>
                  </a:cubicBezTo>
                  <a:cubicBezTo>
                    <a:pt x="54991" y="82517"/>
                    <a:pt x="57771" y="80498"/>
                    <a:pt x="59817" y="77825"/>
                  </a:cubicBezTo>
                  <a:cubicBezTo>
                    <a:pt x="61580" y="75534"/>
                    <a:pt x="62520" y="72715"/>
                    <a:pt x="62484" y="69824"/>
                  </a:cubicBezTo>
                  <a:cubicBezTo>
                    <a:pt x="62521" y="67065"/>
                    <a:pt x="61613" y="64377"/>
                    <a:pt x="59912" y="62204"/>
                  </a:cubicBezTo>
                  <a:cubicBezTo>
                    <a:pt x="57685" y="59621"/>
                    <a:pt x="54783" y="57708"/>
                    <a:pt x="51530" y="56680"/>
                  </a:cubicBezTo>
                  <a:cubicBezTo>
                    <a:pt x="49054" y="55727"/>
                    <a:pt x="43434" y="54203"/>
                    <a:pt x="34861" y="52108"/>
                  </a:cubicBezTo>
                  <a:cubicBezTo>
                    <a:pt x="28669" y="50824"/>
                    <a:pt x="22633" y="48876"/>
                    <a:pt x="16859" y="46298"/>
                  </a:cubicBezTo>
                  <a:cubicBezTo>
                    <a:pt x="12829" y="44327"/>
                    <a:pt x="9381" y="41339"/>
                    <a:pt x="6858" y="37630"/>
                  </a:cubicBezTo>
                  <a:cubicBezTo>
                    <a:pt x="4688" y="34146"/>
                    <a:pt x="3564" y="30113"/>
                    <a:pt x="3619" y="26009"/>
                  </a:cubicBezTo>
                  <a:cubicBezTo>
                    <a:pt x="3608" y="21297"/>
                    <a:pt x="5001" y="16687"/>
                    <a:pt x="7620" y="12770"/>
                  </a:cubicBezTo>
                  <a:cubicBezTo>
                    <a:pt x="10434" y="8448"/>
                    <a:pt x="14531" y="5117"/>
                    <a:pt x="19336" y="3245"/>
                  </a:cubicBezTo>
                  <a:cubicBezTo>
                    <a:pt x="24785" y="1058"/>
                    <a:pt x="30609" y="-42"/>
                    <a:pt x="36481" y="6"/>
                  </a:cubicBezTo>
                  <a:cubicBezTo>
                    <a:pt x="42736" y="-95"/>
                    <a:pt x="48951" y="1038"/>
                    <a:pt x="54769" y="3340"/>
                  </a:cubicBezTo>
                  <a:cubicBezTo>
                    <a:pt x="59708" y="5199"/>
                    <a:pt x="63962" y="8522"/>
                    <a:pt x="66961" y="12865"/>
                  </a:cubicBezTo>
                  <a:cubicBezTo>
                    <a:pt x="69829" y="17235"/>
                    <a:pt x="71443" y="22309"/>
                    <a:pt x="71628" y="27533"/>
                  </a:cubicBezTo>
                  <a:lnTo>
                    <a:pt x="59722" y="28486"/>
                  </a:lnTo>
                  <a:cubicBezTo>
                    <a:pt x="59477" y="23315"/>
                    <a:pt x="57139" y="18466"/>
                    <a:pt x="53245" y="15056"/>
                  </a:cubicBezTo>
                  <a:cubicBezTo>
                    <a:pt x="48487" y="11744"/>
                    <a:pt x="42738" y="10164"/>
                    <a:pt x="36957" y="10579"/>
                  </a:cubicBezTo>
                  <a:cubicBezTo>
                    <a:pt x="31224" y="10098"/>
                    <a:pt x="25493" y="11539"/>
                    <a:pt x="20669" y="14675"/>
                  </a:cubicBezTo>
                  <a:cubicBezTo>
                    <a:pt x="17573" y="16883"/>
                    <a:pt x="15674" y="20400"/>
                    <a:pt x="15526" y="24200"/>
                  </a:cubicBezTo>
                  <a:cubicBezTo>
                    <a:pt x="15470" y="27357"/>
                    <a:pt x="16791" y="30382"/>
                    <a:pt x="19145" y="32486"/>
                  </a:cubicBezTo>
                  <a:cubicBezTo>
                    <a:pt x="24962" y="36010"/>
                    <a:pt x="31450" y="38281"/>
                    <a:pt x="38195" y="39154"/>
                  </a:cubicBezTo>
                  <a:cubicBezTo>
                    <a:pt x="45242" y="40525"/>
                    <a:pt x="52157" y="42501"/>
                    <a:pt x="58865" y="45059"/>
                  </a:cubicBezTo>
                  <a:cubicBezTo>
                    <a:pt x="63658" y="47083"/>
                    <a:pt x="67807" y="50376"/>
                    <a:pt x="70866" y="54584"/>
                  </a:cubicBezTo>
                  <a:cubicBezTo>
                    <a:pt x="73475" y="58537"/>
                    <a:pt x="74836" y="63183"/>
                    <a:pt x="74772" y="67919"/>
                  </a:cubicBezTo>
                  <a:cubicBezTo>
                    <a:pt x="74763" y="72908"/>
                    <a:pt x="73271" y="77782"/>
                    <a:pt x="70485" y="81921"/>
                  </a:cubicBezTo>
                  <a:cubicBezTo>
                    <a:pt x="67455" y="86452"/>
                    <a:pt x="63191" y="90021"/>
                    <a:pt x="58198" y="92208"/>
                  </a:cubicBezTo>
                  <a:cubicBezTo>
                    <a:pt x="52552" y="94668"/>
                    <a:pt x="46449" y="95901"/>
                    <a:pt x="40291" y="95828"/>
                  </a:cubicBezTo>
                  <a:cubicBezTo>
                    <a:pt x="33001" y="96045"/>
                    <a:pt x="25742" y="94782"/>
                    <a:pt x="18955" y="92113"/>
                  </a:cubicBezTo>
                  <a:cubicBezTo>
                    <a:pt x="13467" y="89867"/>
                    <a:pt x="8786" y="86016"/>
                    <a:pt x="5525" y="81064"/>
                  </a:cubicBezTo>
                  <a:cubicBezTo>
                    <a:pt x="2265" y="76401"/>
                    <a:pt x="354" y="70930"/>
                    <a:pt x="0" y="65252"/>
                  </a:cubicBezTo>
                  <a:close/>
                </a:path>
              </a:pathLst>
            </a:custGeom>
            <a:grpFill/>
            <a:ln w="9525" cap="flat">
              <a:noFill/>
              <a:prstDash val="solid"/>
              <a:miter/>
            </a:ln>
          </p:spPr>
          <p:txBody>
            <a:bodyPr rtlCol="0" anchor="ctr"/>
            <a:lstStyle/>
            <a:p>
              <a:endParaRPr lang="zh-CN" altLang="en-US"/>
            </a:p>
          </p:txBody>
        </p:sp>
        <p:sp>
          <p:nvSpPr>
            <p:cNvPr id="560" name="任意多边形: 形状 559"/>
            <p:cNvSpPr/>
            <p:nvPr/>
          </p:nvSpPr>
          <p:spPr>
            <a:xfrm>
              <a:off x="3944412" y="1294371"/>
              <a:ext cx="59423" cy="71096"/>
            </a:xfrm>
            <a:custGeom>
              <a:avLst/>
              <a:gdLst>
                <a:gd name="connsiteX0" fmla="*/ 48184 w 59423"/>
                <a:gd name="connsiteY0" fmla="*/ 44696 h 71096"/>
                <a:gd name="connsiteX1" fmla="*/ 59423 w 59423"/>
                <a:gd name="connsiteY1" fmla="*/ 46220 h 71096"/>
                <a:gd name="connsiteX2" fmla="*/ 49898 w 59423"/>
                <a:gd name="connsiteY2" fmla="*/ 64412 h 71096"/>
                <a:gd name="connsiteX3" fmla="*/ 30848 w 59423"/>
                <a:gd name="connsiteY3" fmla="*/ 71080 h 71096"/>
                <a:gd name="connsiteX4" fmla="*/ 8560 w 59423"/>
                <a:gd name="connsiteY4" fmla="*/ 61555 h 71096"/>
                <a:gd name="connsiteX5" fmla="*/ 82 w 59423"/>
                <a:gd name="connsiteY5" fmla="*/ 35552 h 71096"/>
                <a:gd name="connsiteX6" fmla="*/ 3797 w 59423"/>
                <a:gd name="connsiteY6" fmla="*/ 16502 h 71096"/>
                <a:gd name="connsiteX7" fmla="*/ 14846 w 59423"/>
                <a:gd name="connsiteY7" fmla="*/ 4119 h 71096"/>
                <a:gd name="connsiteX8" fmla="*/ 30944 w 59423"/>
                <a:gd name="connsiteY8" fmla="*/ 23 h 71096"/>
                <a:gd name="connsiteX9" fmla="*/ 48946 w 59423"/>
                <a:gd name="connsiteY9" fmla="*/ 5643 h 71096"/>
                <a:gd name="connsiteX10" fmla="*/ 57995 w 59423"/>
                <a:gd name="connsiteY10" fmla="*/ 21455 h 71096"/>
                <a:gd name="connsiteX11" fmla="*/ 46850 w 59423"/>
                <a:gd name="connsiteY11" fmla="*/ 23169 h 71096"/>
                <a:gd name="connsiteX12" fmla="*/ 41135 w 59423"/>
                <a:gd name="connsiteY12" fmla="*/ 12882 h 71096"/>
                <a:gd name="connsiteX13" fmla="*/ 31610 w 59423"/>
                <a:gd name="connsiteY13" fmla="*/ 9453 h 71096"/>
                <a:gd name="connsiteX14" fmla="*/ 17513 w 59423"/>
                <a:gd name="connsiteY14" fmla="*/ 15644 h 71096"/>
                <a:gd name="connsiteX15" fmla="*/ 12084 w 59423"/>
                <a:gd name="connsiteY15" fmla="*/ 35361 h 71096"/>
                <a:gd name="connsiteX16" fmla="*/ 17322 w 59423"/>
                <a:gd name="connsiteY16" fmla="*/ 55173 h 71096"/>
                <a:gd name="connsiteX17" fmla="*/ 30943 w 59423"/>
                <a:gd name="connsiteY17" fmla="*/ 61364 h 71096"/>
                <a:gd name="connsiteX18" fmla="*/ 42278 w 59423"/>
                <a:gd name="connsiteY18" fmla="*/ 57173 h 71096"/>
                <a:gd name="connsiteX19" fmla="*/ 48183 w 59423"/>
                <a:gd name="connsiteY19" fmla="*/ 44696 h 71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9423" h="71096">
                  <a:moveTo>
                    <a:pt x="48184" y="44696"/>
                  </a:moveTo>
                  <a:lnTo>
                    <a:pt x="59423" y="46220"/>
                  </a:lnTo>
                  <a:cubicBezTo>
                    <a:pt x="58544" y="53233"/>
                    <a:pt x="55161" y="59694"/>
                    <a:pt x="49898" y="64412"/>
                  </a:cubicBezTo>
                  <a:cubicBezTo>
                    <a:pt x="44602" y="68934"/>
                    <a:pt x="37808" y="71312"/>
                    <a:pt x="30848" y="71080"/>
                  </a:cubicBezTo>
                  <a:cubicBezTo>
                    <a:pt x="22373" y="71369"/>
                    <a:pt x="14208" y="67880"/>
                    <a:pt x="8560" y="61555"/>
                  </a:cubicBezTo>
                  <a:cubicBezTo>
                    <a:pt x="2487" y="54305"/>
                    <a:pt x="-551" y="44988"/>
                    <a:pt x="82" y="35552"/>
                  </a:cubicBezTo>
                  <a:cubicBezTo>
                    <a:pt x="-54" y="29009"/>
                    <a:pt x="1212" y="22514"/>
                    <a:pt x="3797" y="16502"/>
                  </a:cubicBezTo>
                  <a:cubicBezTo>
                    <a:pt x="5973" y="11243"/>
                    <a:pt x="9868" y="6877"/>
                    <a:pt x="14846" y="4119"/>
                  </a:cubicBezTo>
                  <a:cubicBezTo>
                    <a:pt x="19782" y="1421"/>
                    <a:pt x="25319" y="13"/>
                    <a:pt x="30944" y="23"/>
                  </a:cubicBezTo>
                  <a:cubicBezTo>
                    <a:pt x="37413" y="-241"/>
                    <a:pt x="43775" y="1745"/>
                    <a:pt x="48946" y="5643"/>
                  </a:cubicBezTo>
                  <a:cubicBezTo>
                    <a:pt x="53797" y="9627"/>
                    <a:pt x="57017" y="15254"/>
                    <a:pt x="57995" y="21455"/>
                  </a:cubicBezTo>
                  <a:lnTo>
                    <a:pt x="46850" y="23169"/>
                  </a:lnTo>
                  <a:cubicBezTo>
                    <a:pt x="46144" y="19199"/>
                    <a:pt x="44133" y="15579"/>
                    <a:pt x="41135" y="12882"/>
                  </a:cubicBezTo>
                  <a:cubicBezTo>
                    <a:pt x="38481" y="10623"/>
                    <a:pt x="35096" y="9404"/>
                    <a:pt x="31610" y="9453"/>
                  </a:cubicBezTo>
                  <a:cubicBezTo>
                    <a:pt x="26219" y="9288"/>
                    <a:pt x="21040" y="11563"/>
                    <a:pt x="17513" y="15644"/>
                  </a:cubicBezTo>
                  <a:cubicBezTo>
                    <a:pt x="13428" y="21367"/>
                    <a:pt x="11504" y="28354"/>
                    <a:pt x="12084" y="35361"/>
                  </a:cubicBezTo>
                  <a:cubicBezTo>
                    <a:pt x="11491" y="42372"/>
                    <a:pt x="13342" y="49372"/>
                    <a:pt x="17322" y="55173"/>
                  </a:cubicBezTo>
                  <a:cubicBezTo>
                    <a:pt x="20666" y="59225"/>
                    <a:pt x="25692" y="61509"/>
                    <a:pt x="30943" y="61364"/>
                  </a:cubicBezTo>
                  <a:cubicBezTo>
                    <a:pt x="35117" y="61463"/>
                    <a:pt x="39171" y="59964"/>
                    <a:pt x="42278" y="57173"/>
                  </a:cubicBezTo>
                  <a:cubicBezTo>
                    <a:pt x="45593" y="53796"/>
                    <a:pt x="47673" y="49400"/>
                    <a:pt x="48183" y="44696"/>
                  </a:cubicBezTo>
                  <a:close/>
                </a:path>
              </a:pathLst>
            </a:custGeom>
            <a:grpFill/>
            <a:ln w="9525" cap="flat">
              <a:noFill/>
              <a:prstDash val="solid"/>
              <a:miter/>
            </a:ln>
          </p:spPr>
          <p:txBody>
            <a:bodyPr rtlCol="0" anchor="ctr"/>
            <a:lstStyle/>
            <a:p>
              <a:endParaRPr lang="zh-CN" altLang="en-US"/>
            </a:p>
          </p:txBody>
        </p:sp>
        <p:sp>
          <p:nvSpPr>
            <p:cNvPr id="561" name="任意多边形: 形状 560"/>
            <p:cNvSpPr/>
            <p:nvPr/>
          </p:nvSpPr>
          <p:spPr>
            <a:xfrm>
              <a:off x="4009170" y="1270487"/>
              <a:ext cx="11525" cy="93344"/>
            </a:xfrm>
            <a:custGeom>
              <a:avLst/>
              <a:gdLst>
                <a:gd name="connsiteX0" fmla="*/ 0 w 11525"/>
                <a:gd name="connsiteY0" fmla="*/ 13240 h 93344"/>
                <a:gd name="connsiteX1" fmla="*/ 0 w 11525"/>
                <a:gd name="connsiteY1" fmla="*/ 0 h 93344"/>
                <a:gd name="connsiteX2" fmla="*/ 11525 w 11525"/>
                <a:gd name="connsiteY2" fmla="*/ 0 h 93344"/>
                <a:gd name="connsiteX3" fmla="*/ 11525 w 11525"/>
                <a:gd name="connsiteY3" fmla="*/ 13240 h 93344"/>
                <a:gd name="connsiteX4" fmla="*/ 0 w 11525"/>
                <a:gd name="connsiteY4" fmla="*/ 93345 h 93344"/>
                <a:gd name="connsiteX5" fmla="*/ 0 w 11525"/>
                <a:gd name="connsiteY5" fmla="*/ 25717 h 93344"/>
                <a:gd name="connsiteX6" fmla="*/ 11525 w 11525"/>
                <a:gd name="connsiteY6" fmla="*/ 25717 h 93344"/>
                <a:gd name="connsiteX7" fmla="*/ 11525 w 11525"/>
                <a:gd name="connsiteY7" fmla="*/ 93345 h 93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25" h="93344">
                  <a:moveTo>
                    <a:pt x="0" y="13240"/>
                  </a:moveTo>
                  <a:lnTo>
                    <a:pt x="0" y="0"/>
                  </a:lnTo>
                  <a:lnTo>
                    <a:pt x="11525" y="0"/>
                  </a:lnTo>
                  <a:lnTo>
                    <a:pt x="11525" y="13240"/>
                  </a:lnTo>
                  <a:close/>
                  <a:moveTo>
                    <a:pt x="0" y="93345"/>
                  </a:moveTo>
                  <a:lnTo>
                    <a:pt x="0" y="25717"/>
                  </a:lnTo>
                  <a:lnTo>
                    <a:pt x="11525" y="25717"/>
                  </a:lnTo>
                  <a:lnTo>
                    <a:pt x="11525" y="93345"/>
                  </a:lnTo>
                  <a:close/>
                </a:path>
              </a:pathLst>
            </a:custGeom>
            <a:grpFill/>
            <a:ln w="9525" cap="flat">
              <a:noFill/>
              <a:prstDash val="solid"/>
              <a:miter/>
            </a:ln>
          </p:spPr>
          <p:txBody>
            <a:bodyPr rtlCol="0" anchor="ctr"/>
            <a:lstStyle/>
            <a:p>
              <a:endParaRPr lang="zh-CN" altLang="en-US"/>
            </a:p>
          </p:txBody>
        </p:sp>
        <p:sp>
          <p:nvSpPr>
            <p:cNvPr id="562" name="任意多边形: 形状 561"/>
            <p:cNvSpPr/>
            <p:nvPr/>
          </p:nvSpPr>
          <p:spPr>
            <a:xfrm>
              <a:off x="4030252" y="1294189"/>
              <a:ext cx="62523" cy="71282"/>
            </a:xfrm>
            <a:custGeom>
              <a:avLst/>
              <a:gdLst>
                <a:gd name="connsiteX0" fmla="*/ 49784 w 62523"/>
                <a:gd name="connsiteY0" fmla="*/ 47926 h 71282"/>
                <a:gd name="connsiteX1" fmla="*/ 61690 w 62523"/>
                <a:gd name="connsiteY1" fmla="*/ 49355 h 71282"/>
                <a:gd name="connsiteX2" fmla="*/ 51308 w 62523"/>
                <a:gd name="connsiteY2" fmla="*/ 65452 h 71282"/>
                <a:gd name="connsiteX3" fmla="*/ 32258 w 62523"/>
                <a:gd name="connsiteY3" fmla="*/ 71262 h 71282"/>
                <a:gd name="connsiteX4" fmla="*/ 8731 w 62523"/>
                <a:gd name="connsiteY4" fmla="*/ 61737 h 71282"/>
                <a:gd name="connsiteX5" fmla="*/ 63 w 62523"/>
                <a:gd name="connsiteY5" fmla="*/ 36020 h 71282"/>
                <a:gd name="connsiteX6" fmla="*/ 8827 w 62523"/>
                <a:gd name="connsiteY6" fmla="*/ 9540 h 71282"/>
                <a:gd name="connsiteX7" fmla="*/ 31687 w 62523"/>
                <a:gd name="connsiteY7" fmla="*/ 15 h 71282"/>
                <a:gd name="connsiteX8" fmla="*/ 53880 w 62523"/>
                <a:gd name="connsiteY8" fmla="*/ 9540 h 71282"/>
                <a:gd name="connsiteX9" fmla="*/ 62452 w 62523"/>
                <a:gd name="connsiteY9" fmla="*/ 35544 h 71282"/>
                <a:gd name="connsiteX10" fmla="*/ 62452 w 62523"/>
                <a:gd name="connsiteY10" fmla="*/ 38592 h 71282"/>
                <a:gd name="connsiteX11" fmla="*/ 11970 w 62523"/>
                <a:gd name="connsiteY11" fmla="*/ 38592 h 71282"/>
                <a:gd name="connsiteX12" fmla="*/ 18352 w 62523"/>
                <a:gd name="connsiteY12" fmla="*/ 55641 h 71282"/>
                <a:gd name="connsiteX13" fmla="*/ 32449 w 62523"/>
                <a:gd name="connsiteY13" fmla="*/ 61642 h 71282"/>
                <a:gd name="connsiteX14" fmla="*/ 43212 w 62523"/>
                <a:gd name="connsiteY14" fmla="*/ 58308 h 71282"/>
                <a:gd name="connsiteX15" fmla="*/ 49784 w 62523"/>
                <a:gd name="connsiteY15" fmla="*/ 47926 h 71282"/>
                <a:gd name="connsiteX16" fmla="*/ 12160 w 62523"/>
                <a:gd name="connsiteY16" fmla="*/ 29352 h 71282"/>
                <a:gd name="connsiteX17" fmla="*/ 50260 w 62523"/>
                <a:gd name="connsiteY17" fmla="*/ 29352 h 71282"/>
                <a:gd name="connsiteX18" fmla="*/ 45879 w 62523"/>
                <a:gd name="connsiteY18" fmla="*/ 16589 h 71282"/>
                <a:gd name="connsiteX19" fmla="*/ 31687 w 62523"/>
                <a:gd name="connsiteY19" fmla="*/ 9921 h 71282"/>
                <a:gd name="connsiteX20" fmla="*/ 18447 w 62523"/>
                <a:gd name="connsiteY20" fmla="*/ 15255 h 71282"/>
                <a:gd name="connsiteX21" fmla="*/ 12160 w 62523"/>
                <a:gd name="connsiteY21" fmla="*/ 29352 h 71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2523" h="71282">
                  <a:moveTo>
                    <a:pt x="49784" y="47926"/>
                  </a:moveTo>
                  <a:lnTo>
                    <a:pt x="61690" y="49355"/>
                  </a:lnTo>
                  <a:cubicBezTo>
                    <a:pt x="60185" y="55755"/>
                    <a:pt x="56518" y="61441"/>
                    <a:pt x="51308" y="65452"/>
                  </a:cubicBezTo>
                  <a:cubicBezTo>
                    <a:pt x="45756" y="69403"/>
                    <a:pt x="39070" y="71442"/>
                    <a:pt x="32258" y="71262"/>
                  </a:cubicBezTo>
                  <a:cubicBezTo>
                    <a:pt x="23417" y="71584"/>
                    <a:pt x="14858" y="68119"/>
                    <a:pt x="8731" y="61737"/>
                  </a:cubicBezTo>
                  <a:cubicBezTo>
                    <a:pt x="2616" y="54613"/>
                    <a:pt x="-492" y="45392"/>
                    <a:pt x="63" y="36020"/>
                  </a:cubicBezTo>
                  <a:cubicBezTo>
                    <a:pt x="-468" y="26403"/>
                    <a:pt x="2664" y="16942"/>
                    <a:pt x="8827" y="9540"/>
                  </a:cubicBezTo>
                  <a:cubicBezTo>
                    <a:pt x="14713" y="3212"/>
                    <a:pt x="23048" y="-262"/>
                    <a:pt x="31687" y="15"/>
                  </a:cubicBezTo>
                  <a:cubicBezTo>
                    <a:pt x="40109" y="-143"/>
                    <a:pt x="48193" y="3326"/>
                    <a:pt x="53880" y="9540"/>
                  </a:cubicBezTo>
                  <a:cubicBezTo>
                    <a:pt x="59970" y="16786"/>
                    <a:pt x="63039" y="26097"/>
                    <a:pt x="62452" y="35544"/>
                  </a:cubicBezTo>
                  <a:cubicBezTo>
                    <a:pt x="62452" y="36210"/>
                    <a:pt x="62452" y="37258"/>
                    <a:pt x="62452" y="38592"/>
                  </a:cubicBezTo>
                  <a:lnTo>
                    <a:pt x="11970" y="38592"/>
                  </a:lnTo>
                  <a:cubicBezTo>
                    <a:pt x="11973" y="44858"/>
                    <a:pt x="14239" y="50913"/>
                    <a:pt x="18352" y="55641"/>
                  </a:cubicBezTo>
                  <a:cubicBezTo>
                    <a:pt x="21961" y="59587"/>
                    <a:pt x="27103" y="61776"/>
                    <a:pt x="32449" y="61642"/>
                  </a:cubicBezTo>
                  <a:cubicBezTo>
                    <a:pt x="36305" y="61739"/>
                    <a:pt x="40086" y="60568"/>
                    <a:pt x="43212" y="58308"/>
                  </a:cubicBezTo>
                  <a:cubicBezTo>
                    <a:pt x="46357" y="55552"/>
                    <a:pt x="48639" y="51947"/>
                    <a:pt x="49784" y="47926"/>
                  </a:cubicBezTo>
                  <a:close/>
                  <a:moveTo>
                    <a:pt x="12160" y="29352"/>
                  </a:moveTo>
                  <a:lnTo>
                    <a:pt x="50260" y="29352"/>
                  </a:lnTo>
                  <a:cubicBezTo>
                    <a:pt x="50100" y="24757"/>
                    <a:pt x="48574" y="20314"/>
                    <a:pt x="45879" y="16589"/>
                  </a:cubicBezTo>
                  <a:cubicBezTo>
                    <a:pt x="42481" y="12232"/>
                    <a:pt x="37209" y="9755"/>
                    <a:pt x="31687" y="9921"/>
                  </a:cubicBezTo>
                  <a:cubicBezTo>
                    <a:pt x="26729" y="9810"/>
                    <a:pt x="21943" y="11739"/>
                    <a:pt x="18447" y="15255"/>
                  </a:cubicBezTo>
                  <a:cubicBezTo>
                    <a:pt x="14609" y="18966"/>
                    <a:pt x="12357" y="24018"/>
                    <a:pt x="12160" y="29352"/>
                  </a:cubicBezTo>
                  <a:close/>
                </a:path>
              </a:pathLst>
            </a:custGeom>
            <a:grpFill/>
            <a:ln w="9525" cap="flat">
              <a:noFill/>
              <a:prstDash val="solid"/>
              <a:miter/>
            </a:ln>
          </p:spPr>
          <p:txBody>
            <a:bodyPr rtlCol="0" anchor="ctr"/>
            <a:lstStyle/>
            <a:p>
              <a:endParaRPr lang="zh-CN" altLang="en-US"/>
            </a:p>
          </p:txBody>
        </p:sp>
        <p:sp>
          <p:nvSpPr>
            <p:cNvPr id="563" name="任意多边形: 形状 562"/>
            <p:cNvSpPr/>
            <p:nvPr/>
          </p:nvSpPr>
          <p:spPr>
            <a:xfrm>
              <a:off x="4101848" y="1294561"/>
              <a:ext cx="54983" cy="69271"/>
            </a:xfrm>
            <a:custGeom>
              <a:avLst/>
              <a:gdLst>
                <a:gd name="connsiteX0" fmla="*/ 0 w 54983"/>
                <a:gd name="connsiteY0" fmla="*/ 69271 h 69271"/>
                <a:gd name="connsiteX1" fmla="*/ 0 w 54983"/>
                <a:gd name="connsiteY1" fmla="*/ 1644 h 69271"/>
                <a:gd name="connsiteX2" fmla="*/ 10382 w 54983"/>
                <a:gd name="connsiteY2" fmla="*/ 1644 h 69271"/>
                <a:gd name="connsiteX3" fmla="*/ 10382 w 54983"/>
                <a:gd name="connsiteY3" fmla="*/ 11169 h 69271"/>
                <a:gd name="connsiteX4" fmla="*/ 31909 w 54983"/>
                <a:gd name="connsiteY4" fmla="*/ 24 h 69271"/>
                <a:gd name="connsiteX5" fmla="*/ 43148 w 54983"/>
                <a:gd name="connsiteY5" fmla="*/ 2215 h 69271"/>
                <a:gd name="connsiteX6" fmla="*/ 50768 w 54983"/>
                <a:gd name="connsiteY6" fmla="*/ 8025 h 69271"/>
                <a:gd name="connsiteX7" fmla="*/ 54388 w 54983"/>
                <a:gd name="connsiteY7" fmla="*/ 16503 h 69271"/>
                <a:gd name="connsiteX8" fmla="*/ 54959 w 54983"/>
                <a:gd name="connsiteY8" fmla="*/ 27647 h 69271"/>
                <a:gd name="connsiteX9" fmla="*/ 54959 w 54983"/>
                <a:gd name="connsiteY9" fmla="*/ 69271 h 69271"/>
                <a:gd name="connsiteX10" fmla="*/ 43529 w 54983"/>
                <a:gd name="connsiteY10" fmla="*/ 69271 h 69271"/>
                <a:gd name="connsiteX11" fmla="*/ 43529 w 54983"/>
                <a:gd name="connsiteY11" fmla="*/ 28123 h 69271"/>
                <a:gd name="connsiteX12" fmla="*/ 42195 w 54983"/>
                <a:gd name="connsiteY12" fmla="*/ 17646 h 69271"/>
                <a:gd name="connsiteX13" fmla="*/ 37433 w 54983"/>
                <a:gd name="connsiteY13" fmla="*/ 12121 h 69271"/>
                <a:gd name="connsiteX14" fmla="*/ 29432 w 54983"/>
                <a:gd name="connsiteY14" fmla="*/ 10121 h 69271"/>
                <a:gd name="connsiteX15" fmla="*/ 16859 w 54983"/>
                <a:gd name="connsiteY15" fmla="*/ 14693 h 69271"/>
                <a:gd name="connsiteX16" fmla="*/ 11525 w 54983"/>
                <a:gd name="connsiteY16" fmla="*/ 32409 h 69271"/>
                <a:gd name="connsiteX17" fmla="*/ 11525 w 54983"/>
                <a:gd name="connsiteY17" fmla="*/ 69271 h 69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4983" h="69271">
                  <a:moveTo>
                    <a:pt x="0" y="69271"/>
                  </a:moveTo>
                  <a:lnTo>
                    <a:pt x="0" y="1644"/>
                  </a:lnTo>
                  <a:lnTo>
                    <a:pt x="10382" y="1644"/>
                  </a:lnTo>
                  <a:lnTo>
                    <a:pt x="10382" y="11169"/>
                  </a:lnTo>
                  <a:cubicBezTo>
                    <a:pt x="15059" y="3883"/>
                    <a:pt x="23260" y="-363"/>
                    <a:pt x="31909" y="24"/>
                  </a:cubicBezTo>
                  <a:cubicBezTo>
                    <a:pt x="35765" y="-11"/>
                    <a:pt x="39588" y="734"/>
                    <a:pt x="43148" y="2215"/>
                  </a:cubicBezTo>
                  <a:cubicBezTo>
                    <a:pt x="46167" y="3428"/>
                    <a:pt x="48800" y="5436"/>
                    <a:pt x="50768" y="8025"/>
                  </a:cubicBezTo>
                  <a:cubicBezTo>
                    <a:pt x="52575" y="10555"/>
                    <a:pt x="53810" y="13448"/>
                    <a:pt x="54388" y="16503"/>
                  </a:cubicBezTo>
                  <a:cubicBezTo>
                    <a:pt x="54864" y="20197"/>
                    <a:pt x="55055" y="23923"/>
                    <a:pt x="54959" y="27647"/>
                  </a:cubicBezTo>
                  <a:lnTo>
                    <a:pt x="54959" y="69271"/>
                  </a:lnTo>
                  <a:lnTo>
                    <a:pt x="43529" y="69271"/>
                  </a:lnTo>
                  <a:lnTo>
                    <a:pt x="43529" y="28123"/>
                  </a:lnTo>
                  <a:cubicBezTo>
                    <a:pt x="43666" y="24581"/>
                    <a:pt x="43215" y="21041"/>
                    <a:pt x="42195" y="17646"/>
                  </a:cubicBezTo>
                  <a:cubicBezTo>
                    <a:pt x="41272" y="15322"/>
                    <a:pt x="39595" y="13376"/>
                    <a:pt x="37433" y="12121"/>
                  </a:cubicBezTo>
                  <a:cubicBezTo>
                    <a:pt x="34993" y="10750"/>
                    <a:pt x="32230" y="10059"/>
                    <a:pt x="29432" y="10121"/>
                  </a:cubicBezTo>
                  <a:cubicBezTo>
                    <a:pt x="24826" y="10075"/>
                    <a:pt x="20359" y="11699"/>
                    <a:pt x="16859" y="14693"/>
                  </a:cubicBezTo>
                  <a:cubicBezTo>
                    <a:pt x="12664" y="19583"/>
                    <a:pt x="10727" y="26016"/>
                    <a:pt x="11525" y="32409"/>
                  </a:cubicBezTo>
                  <a:lnTo>
                    <a:pt x="11525" y="69271"/>
                  </a:lnTo>
                  <a:close/>
                </a:path>
              </a:pathLst>
            </a:custGeom>
            <a:grpFill/>
            <a:ln w="9525" cap="flat">
              <a:noFill/>
              <a:prstDash val="solid"/>
              <a:miter/>
            </a:ln>
          </p:spPr>
          <p:txBody>
            <a:bodyPr rtlCol="0" anchor="ctr"/>
            <a:lstStyle/>
            <a:p>
              <a:endParaRPr lang="zh-CN" altLang="en-US"/>
            </a:p>
          </p:txBody>
        </p:sp>
        <p:sp>
          <p:nvSpPr>
            <p:cNvPr id="564" name="任意多边形: 形状 563"/>
            <p:cNvSpPr/>
            <p:nvPr/>
          </p:nvSpPr>
          <p:spPr>
            <a:xfrm>
              <a:off x="4165957" y="1294375"/>
              <a:ext cx="59430" cy="71095"/>
            </a:xfrm>
            <a:custGeom>
              <a:avLst/>
              <a:gdLst>
                <a:gd name="connsiteX0" fmla="*/ 48191 w 59430"/>
                <a:gd name="connsiteY0" fmla="*/ 44692 h 71095"/>
                <a:gd name="connsiteX1" fmla="*/ 59430 w 59430"/>
                <a:gd name="connsiteY1" fmla="*/ 46216 h 71095"/>
                <a:gd name="connsiteX2" fmla="*/ 49905 w 59430"/>
                <a:gd name="connsiteY2" fmla="*/ 64409 h 71095"/>
                <a:gd name="connsiteX3" fmla="*/ 30855 w 59430"/>
                <a:gd name="connsiteY3" fmla="*/ 71076 h 71095"/>
                <a:gd name="connsiteX4" fmla="*/ 8472 w 59430"/>
                <a:gd name="connsiteY4" fmla="*/ 61551 h 71095"/>
                <a:gd name="connsiteX5" fmla="*/ 90 w 59430"/>
                <a:gd name="connsiteY5" fmla="*/ 35548 h 71095"/>
                <a:gd name="connsiteX6" fmla="*/ 3709 w 59430"/>
                <a:gd name="connsiteY6" fmla="*/ 16498 h 71095"/>
                <a:gd name="connsiteX7" fmla="*/ 14758 w 59430"/>
                <a:gd name="connsiteY7" fmla="*/ 4115 h 71095"/>
                <a:gd name="connsiteX8" fmla="*/ 30855 w 59430"/>
                <a:gd name="connsiteY8" fmla="*/ 19 h 71095"/>
                <a:gd name="connsiteX9" fmla="*/ 48953 w 59430"/>
                <a:gd name="connsiteY9" fmla="*/ 5639 h 71095"/>
                <a:gd name="connsiteX10" fmla="*/ 57906 w 59430"/>
                <a:gd name="connsiteY10" fmla="*/ 21451 h 71095"/>
                <a:gd name="connsiteX11" fmla="*/ 46762 w 59430"/>
                <a:gd name="connsiteY11" fmla="*/ 23165 h 71095"/>
                <a:gd name="connsiteX12" fmla="*/ 41142 w 59430"/>
                <a:gd name="connsiteY12" fmla="*/ 12878 h 71095"/>
                <a:gd name="connsiteX13" fmla="*/ 31617 w 59430"/>
                <a:gd name="connsiteY13" fmla="*/ 9449 h 71095"/>
                <a:gd name="connsiteX14" fmla="*/ 17520 w 59430"/>
                <a:gd name="connsiteY14" fmla="*/ 15640 h 71095"/>
                <a:gd name="connsiteX15" fmla="*/ 12091 w 59430"/>
                <a:gd name="connsiteY15" fmla="*/ 35357 h 71095"/>
                <a:gd name="connsiteX16" fmla="*/ 17329 w 59430"/>
                <a:gd name="connsiteY16" fmla="*/ 55169 h 71095"/>
                <a:gd name="connsiteX17" fmla="*/ 30950 w 59430"/>
                <a:gd name="connsiteY17" fmla="*/ 61360 h 71095"/>
                <a:gd name="connsiteX18" fmla="*/ 42285 w 59430"/>
                <a:gd name="connsiteY18" fmla="*/ 57169 h 71095"/>
                <a:gd name="connsiteX19" fmla="*/ 48190 w 59430"/>
                <a:gd name="connsiteY19" fmla="*/ 44692 h 71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9430" h="71095">
                  <a:moveTo>
                    <a:pt x="48191" y="44692"/>
                  </a:moveTo>
                  <a:lnTo>
                    <a:pt x="59430" y="46216"/>
                  </a:lnTo>
                  <a:cubicBezTo>
                    <a:pt x="58551" y="53230"/>
                    <a:pt x="55168" y="59690"/>
                    <a:pt x="49905" y="64409"/>
                  </a:cubicBezTo>
                  <a:cubicBezTo>
                    <a:pt x="44624" y="68954"/>
                    <a:pt x="37819" y="71336"/>
                    <a:pt x="30855" y="71076"/>
                  </a:cubicBezTo>
                  <a:cubicBezTo>
                    <a:pt x="22360" y="71328"/>
                    <a:pt x="14181" y="67847"/>
                    <a:pt x="8472" y="61551"/>
                  </a:cubicBezTo>
                  <a:cubicBezTo>
                    <a:pt x="2432" y="54286"/>
                    <a:pt x="-570" y="44972"/>
                    <a:pt x="90" y="35548"/>
                  </a:cubicBezTo>
                  <a:cubicBezTo>
                    <a:pt x="-77" y="29012"/>
                    <a:pt x="1157" y="22517"/>
                    <a:pt x="3709" y="16498"/>
                  </a:cubicBezTo>
                  <a:cubicBezTo>
                    <a:pt x="5885" y="11239"/>
                    <a:pt x="9780" y="6873"/>
                    <a:pt x="14758" y="4115"/>
                  </a:cubicBezTo>
                  <a:cubicBezTo>
                    <a:pt x="19694" y="1418"/>
                    <a:pt x="25230" y="9"/>
                    <a:pt x="30855" y="19"/>
                  </a:cubicBezTo>
                  <a:cubicBezTo>
                    <a:pt x="37352" y="-220"/>
                    <a:pt x="43735" y="1762"/>
                    <a:pt x="48953" y="5639"/>
                  </a:cubicBezTo>
                  <a:cubicBezTo>
                    <a:pt x="53776" y="9633"/>
                    <a:pt x="56962" y="15260"/>
                    <a:pt x="57906" y="21451"/>
                  </a:cubicBezTo>
                  <a:lnTo>
                    <a:pt x="46762" y="23165"/>
                  </a:lnTo>
                  <a:cubicBezTo>
                    <a:pt x="46016" y="19231"/>
                    <a:pt x="44050" y="15631"/>
                    <a:pt x="41142" y="12878"/>
                  </a:cubicBezTo>
                  <a:cubicBezTo>
                    <a:pt x="38467" y="10656"/>
                    <a:pt x="35096" y="9442"/>
                    <a:pt x="31617" y="9449"/>
                  </a:cubicBezTo>
                  <a:cubicBezTo>
                    <a:pt x="26226" y="9284"/>
                    <a:pt x="21047" y="11559"/>
                    <a:pt x="17520" y="15640"/>
                  </a:cubicBezTo>
                  <a:cubicBezTo>
                    <a:pt x="13435" y="21363"/>
                    <a:pt x="11511" y="28350"/>
                    <a:pt x="12091" y="35357"/>
                  </a:cubicBezTo>
                  <a:cubicBezTo>
                    <a:pt x="11545" y="42364"/>
                    <a:pt x="13392" y="49348"/>
                    <a:pt x="17329" y="55169"/>
                  </a:cubicBezTo>
                  <a:cubicBezTo>
                    <a:pt x="20691" y="59198"/>
                    <a:pt x="25704" y="61477"/>
                    <a:pt x="30950" y="61360"/>
                  </a:cubicBezTo>
                  <a:cubicBezTo>
                    <a:pt x="35128" y="61479"/>
                    <a:pt x="39189" y="59977"/>
                    <a:pt x="42285" y="57169"/>
                  </a:cubicBezTo>
                  <a:cubicBezTo>
                    <a:pt x="45600" y="53792"/>
                    <a:pt x="47681" y="49397"/>
                    <a:pt x="48190" y="44692"/>
                  </a:cubicBezTo>
                  <a:close/>
                </a:path>
              </a:pathLst>
            </a:custGeom>
            <a:grpFill/>
            <a:ln w="9525" cap="flat">
              <a:noFill/>
              <a:prstDash val="solid"/>
              <a:miter/>
            </a:ln>
          </p:spPr>
          <p:txBody>
            <a:bodyPr rtlCol="0" anchor="ctr"/>
            <a:lstStyle/>
            <a:p>
              <a:endParaRPr lang="zh-CN" altLang="en-US"/>
            </a:p>
          </p:txBody>
        </p:sp>
        <p:sp>
          <p:nvSpPr>
            <p:cNvPr id="565" name="任意多边形: 形状 564"/>
            <p:cNvSpPr/>
            <p:nvPr/>
          </p:nvSpPr>
          <p:spPr>
            <a:xfrm>
              <a:off x="4227213" y="1294188"/>
              <a:ext cx="62443" cy="71285"/>
            </a:xfrm>
            <a:custGeom>
              <a:avLst/>
              <a:gdLst>
                <a:gd name="connsiteX0" fmla="*/ 49895 w 62443"/>
                <a:gd name="connsiteY0" fmla="*/ 47927 h 71285"/>
                <a:gd name="connsiteX1" fmla="*/ 61706 w 62443"/>
                <a:gd name="connsiteY1" fmla="*/ 49356 h 71285"/>
                <a:gd name="connsiteX2" fmla="*/ 51324 w 62443"/>
                <a:gd name="connsiteY2" fmla="*/ 65453 h 71285"/>
                <a:gd name="connsiteX3" fmla="*/ 32274 w 62443"/>
                <a:gd name="connsiteY3" fmla="*/ 71263 h 71285"/>
                <a:gd name="connsiteX4" fmla="*/ 8747 w 62443"/>
                <a:gd name="connsiteY4" fmla="*/ 61738 h 71285"/>
                <a:gd name="connsiteX5" fmla="*/ 79 w 62443"/>
                <a:gd name="connsiteY5" fmla="*/ 36021 h 71285"/>
                <a:gd name="connsiteX6" fmla="*/ 8842 w 62443"/>
                <a:gd name="connsiteY6" fmla="*/ 9541 h 71285"/>
                <a:gd name="connsiteX7" fmla="*/ 31607 w 62443"/>
                <a:gd name="connsiteY7" fmla="*/ 16 h 71285"/>
                <a:gd name="connsiteX8" fmla="*/ 53800 w 62443"/>
                <a:gd name="connsiteY8" fmla="*/ 9541 h 71285"/>
                <a:gd name="connsiteX9" fmla="*/ 62373 w 62443"/>
                <a:gd name="connsiteY9" fmla="*/ 35545 h 71285"/>
                <a:gd name="connsiteX10" fmla="*/ 62373 w 62443"/>
                <a:gd name="connsiteY10" fmla="*/ 38593 h 71285"/>
                <a:gd name="connsiteX11" fmla="*/ 11890 w 62443"/>
                <a:gd name="connsiteY11" fmla="*/ 38593 h 71285"/>
                <a:gd name="connsiteX12" fmla="*/ 18177 w 62443"/>
                <a:gd name="connsiteY12" fmla="*/ 55642 h 71285"/>
                <a:gd name="connsiteX13" fmla="*/ 32369 w 62443"/>
                <a:gd name="connsiteY13" fmla="*/ 61643 h 71285"/>
                <a:gd name="connsiteX14" fmla="*/ 43132 w 62443"/>
                <a:gd name="connsiteY14" fmla="*/ 58309 h 71285"/>
                <a:gd name="connsiteX15" fmla="*/ 49895 w 62443"/>
                <a:gd name="connsiteY15" fmla="*/ 47927 h 71285"/>
                <a:gd name="connsiteX16" fmla="*/ 12271 w 62443"/>
                <a:gd name="connsiteY16" fmla="*/ 29353 h 71285"/>
                <a:gd name="connsiteX17" fmla="*/ 50371 w 62443"/>
                <a:gd name="connsiteY17" fmla="*/ 29353 h 71285"/>
                <a:gd name="connsiteX18" fmla="*/ 46085 w 62443"/>
                <a:gd name="connsiteY18" fmla="*/ 16590 h 71285"/>
                <a:gd name="connsiteX19" fmla="*/ 31893 w 62443"/>
                <a:gd name="connsiteY19" fmla="*/ 9923 h 71285"/>
                <a:gd name="connsiteX20" fmla="*/ 18558 w 62443"/>
                <a:gd name="connsiteY20" fmla="*/ 15256 h 71285"/>
                <a:gd name="connsiteX21" fmla="*/ 12271 w 62443"/>
                <a:gd name="connsiteY21" fmla="*/ 29354 h 71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2443" h="71285">
                  <a:moveTo>
                    <a:pt x="49895" y="47927"/>
                  </a:moveTo>
                  <a:lnTo>
                    <a:pt x="61706" y="49356"/>
                  </a:lnTo>
                  <a:cubicBezTo>
                    <a:pt x="60200" y="55756"/>
                    <a:pt x="56533" y="61442"/>
                    <a:pt x="51324" y="65453"/>
                  </a:cubicBezTo>
                  <a:cubicBezTo>
                    <a:pt x="45775" y="69410"/>
                    <a:pt x="39087" y="71450"/>
                    <a:pt x="32274" y="71263"/>
                  </a:cubicBezTo>
                  <a:cubicBezTo>
                    <a:pt x="23430" y="71597"/>
                    <a:pt x="14867" y="68130"/>
                    <a:pt x="8747" y="61738"/>
                  </a:cubicBezTo>
                  <a:cubicBezTo>
                    <a:pt x="2596" y="54635"/>
                    <a:pt x="-517" y="45399"/>
                    <a:pt x="79" y="36021"/>
                  </a:cubicBezTo>
                  <a:cubicBezTo>
                    <a:pt x="-550" y="26391"/>
                    <a:pt x="2593" y="16895"/>
                    <a:pt x="8842" y="9541"/>
                  </a:cubicBezTo>
                  <a:cubicBezTo>
                    <a:pt x="14684" y="3206"/>
                    <a:pt x="22995" y="-271"/>
                    <a:pt x="31607" y="16"/>
                  </a:cubicBezTo>
                  <a:cubicBezTo>
                    <a:pt x="40034" y="-167"/>
                    <a:pt x="48128" y="3307"/>
                    <a:pt x="53800" y="9541"/>
                  </a:cubicBezTo>
                  <a:cubicBezTo>
                    <a:pt x="59890" y="16787"/>
                    <a:pt x="62960" y="26098"/>
                    <a:pt x="62373" y="35545"/>
                  </a:cubicBezTo>
                  <a:lnTo>
                    <a:pt x="62373" y="38593"/>
                  </a:lnTo>
                  <a:lnTo>
                    <a:pt x="11890" y="38593"/>
                  </a:lnTo>
                  <a:cubicBezTo>
                    <a:pt x="11814" y="44856"/>
                    <a:pt x="14053" y="50927"/>
                    <a:pt x="18177" y="55642"/>
                  </a:cubicBezTo>
                  <a:cubicBezTo>
                    <a:pt x="21851" y="59552"/>
                    <a:pt x="27005" y="61731"/>
                    <a:pt x="32369" y="61643"/>
                  </a:cubicBezTo>
                  <a:cubicBezTo>
                    <a:pt x="36223" y="61726"/>
                    <a:pt x="40000" y="60556"/>
                    <a:pt x="43132" y="58309"/>
                  </a:cubicBezTo>
                  <a:cubicBezTo>
                    <a:pt x="46347" y="55579"/>
                    <a:pt x="48697" y="51971"/>
                    <a:pt x="49895" y="47927"/>
                  </a:cubicBezTo>
                  <a:close/>
                  <a:moveTo>
                    <a:pt x="12271" y="29353"/>
                  </a:moveTo>
                  <a:lnTo>
                    <a:pt x="50371" y="29353"/>
                  </a:lnTo>
                  <a:cubicBezTo>
                    <a:pt x="50280" y="24761"/>
                    <a:pt x="48784" y="20307"/>
                    <a:pt x="46085" y="16590"/>
                  </a:cubicBezTo>
                  <a:cubicBezTo>
                    <a:pt x="42668" y="12257"/>
                    <a:pt x="37409" y="9787"/>
                    <a:pt x="31893" y="9923"/>
                  </a:cubicBezTo>
                  <a:cubicBezTo>
                    <a:pt x="26906" y="9808"/>
                    <a:pt x="22089" y="11734"/>
                    <a:pt x="18558" y="15256"/>
                  </a:cubicBezTo>
                  <a:cubicBezTo>
                    <a:pt x="14753" y="18990"/>
                    <a:pt x="12506" y="24028"/>
                    <a:pt x="12271" y="29354"/>
                  </a:cubicBezTo>
                  <a:close/>
                </a:path>
              </a:pathLst>
            </a:custGeom>
            <a:grpFill/>
            <a:ln w="9525" cap="flat">
              <a:noFill/>
              <a:prstDash val="solid"/>
              <a:miter/>
            </a:ln>
          </p:spPr>
          <p:txBody>
            <a:bodyPr rtlCol="0" anchor="ctr"/>
            <a:lstStyle/>
            <a:p>
              <a:endParaRPr lang="zh-CN" altLang="en-US"/>
            </a:p>
          </p:txBody>
        </p:sp>
        <p:sp>
          <p:nvSpPr>
            <p:cNvPr id="566" name="任意多边形: 形状 565"/>
            <p:cNvSpPr/>
            <p:nvPr/>
          </p:nvSpPr>
          <p:spPr>
            <a:xfrm>
              <a:off x="4330352" y="1268758"/>
              <a:ext cx="78867" cy="97455"/>
            </a:xfrm>
            <a:custGeom>
              <a:avLst/>
              <a:gdLst>
                <a:gd name="connsiteX0" fmla="*/ 56388 w 78867"/>
                <a:gd name="connsiteY0" fmla="*/ 83835 h 97455"/>
                <a:gd name="connsiteX1" fmla="*/ 44006 w 78867"/>
                <a:gd name="connsiteY1" fmla="*/ 93360 h 97455"/>
                <a:gd name="connsiteX2" fmla="*/ 29528 w 78867"/>
                <a:gd name="connsiteY2" fmla="*/ 96503 h 97455"/>
                <a:gd name="connsiteX3" fmla="*/ 6763 w 78867"/>
                <a:gd name="connsiteY3" fmla="*/ 86978 h 97455"/>
                <a:gd name="connsiteX4" fmla="*/ 0 w 78867"/>
                <a:gd name="connsiteY4" fmla="*/ 69261 h 97455"/>
                <a:gd name="connsiteX5" fmla="*/ 5525 w 78867"/>
                <a:gd name="connsiteY5" fmla="*/ 53640 h 97455"/>
                <a:gd name="connsiteX6" fmla="*/ 22193 w 78867"/>
                <a:gd name="connsiteY6" fmla="*/ 41353 h 97455"/>
                <a:gd name="connsiteX7" fmla="*/ 13811 w 78867"/>
                <a:gd name="connsiteY7" fmla="*/ 29637 h 97455"/>
                <a:gd name="connsiteX8" fmla="*/ 11716 w 78867"/>
                <a:gd name="connsiteY8" fmla="*/ 20874 h 97455"/>
                <a:gd name="connsiteX9" fmla="*/ 18288 w 78867"/>
                <a:gd name="connsiteY9" fmla="*/ 6301 h 97455"/>
                <a:gd name="connsiteX10" fmla="*/ 34862 w 78867"/>
                <a:gd name="connsiteY10" fmla="*/ 15 h 97455"/>
                <a:gd name="connsiteX11" fmla="*/ 50483 w 78867"/>
                <a:gd name="connsiteY11" fmla="*/ 5920 h 97455"/>
                <a:gd name="connsiteX12" fmla="*/ 56579 w 78867"/>
                <a:gd name="connsiteY12" fmla="*/ 20017 h 97455"/>
                <a:gd name="connsiteX13" fmla="*/ 38957 w 78867"/>
                <a:gd name="connsiteY13" fmla="*/ 42687 h 97455"/>
                <a:gd name="connsiteX14" fmla="*/ 55721 w 78867"/>
                <a:gd name="connsiteY14" fmla="*/ 64023 h 97455"/>
                <a:gd name="connsiteX15" fmla="*/ 60198 w 78867"/>
                <a:gd name="connsiteY15" fmla="*/ 51069 h 97455"/>
                <a:gd name="connsiteX16" fmla="*/ 72104 w 78867"/>
                <a:gd name="connsiteY16" fmla="*/ 53640 h 97455"/>
                <a:gd name="connsiteX17" fmla="*/ 63818 w 78867"/>
                <a:gd name="connsiteY17" fmla="*/ 73738 h 97455"/>
                <a:gd name="connsiteX18" fmla="*/ 78867 w 78867"/>
                <a:gd name="connsiteY18" fmla="*/ 87930 h 97455"/>
                <a:gd name="connsiteX19" fmla="*/ 71152 w 78867"/>
                <a:gd name="connsiteY19" fmla="*/ 97455 h 97455"/>
                <a:gd name="connsiteX20" fmla="*/ 56388 w 78867"/>
                <a:gd name="connsiteY20" fmla="*/ 83835 h 97455"/>
                <a:gd name="connsiteX21" fmla="*/ 49149 w 78867"/>
                <a:gd name="connsiteY21" fmla="*/ 74310 h 97455"/>
                <a:gd name="connsiteX22" fmla="*/ 28099 w 78867"/>
                <a:gd name="connsiteY22" fmla="*/ 48211 h 97455"/>
                <a:gd name="connsiteX23" fmla="*/ 15621 w 78867"/>
                <a:gd name="connsiteY23" fmla="*/ 58498 h 97455"/>
                <a:gd name="connsiteX24" fmla="*/ 12383 w 78867"/>
                <a:gd name="connsiteY24" fmla="*/ 68023 h 97455"/>
                <a:gd name="connsiteX25" fmla="*/ 16859 w 78867"/>
                <a:gd name="connsiteY25" fmla="*/ 79834 h 97455"/>
                <a:gd name="connsiteX26" fmla="*/ 29623 w 78867"/>
                <a:gd name="connsiteY26" fmla="*/ 85930 h 97455"/>
                <a:gd name="connsiteX27" fmla="*/ 40291 w 78867"/>
                <a:gd name="connsiteY27" fmla="*/ 82692 h 97455"/>
                <a:gd name="connsiteX28" fmla="*/ 49149 w 78867"/>
                <a:gd name="connsiteY28" fmla="*/ 75072 h 97455"/>
                <a:gd name="connsiteX29" fmla="*/ 33052 w 78867"/>
                <a:gd name="connsiteY29" fmla="*/ 34686 h 97455"/>
                <a:gd name="connsiteX30" fmla="*/ 42577 w 78867"/>
                <a:gd name="connsiteY30" fmla="*/ 26971 h 97455"/>
                <a:gd name="connsiteX31" fmla="*/ 44768 w 78867"/>
                <a:gd name="connsiteY31" fmla="*/ 19636 h 97455"/>
                <a:gd name="connsiteX32" fmla="*/ 35073 w 78867"/>
                <a:gd name="connsiteY32" fmla="*/ 8790 h 97455"/>
                <a:gd name="connsiteX33" fmla="*/ 34195 w 78867"/>
                <a:gd name="connsiteY33" fmla="*/ 8778 h 97455"/>
                <a:gd name="connsiteX34" fmla="*/ 26480 w 78867"/>
                <a:gd name="connsiteY34" fmla="*/ 11826 h 97455"/>
                <a:gd name="connsiteX35" fmla="*/ 23431 w 78867"/>
                <a:gd name="connsiteY35" fmla="*/ 19160 h 97455"/>
                <a:gd name="connsiteX36" fmla="*/ 24479 w 78867"/>
                <a:gd name="connsiteY36" fmla="*/ 23637 h 97455"/>
                <a:gd name="connsiteX37" fmla="*/ 27813 w 78867"/>
                <a:gd name="connsiteY37" fmla="*/ 28780 h 97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78867" h="97455">
                  <a:moveTo>
                    <a:pt x="56388" y="83835"/>
                  </a:moveTo>
                  <a:cubicBezTo>
                    <a:pt x="52939" y="87806"/>
                    <a:pt x="48728" y="91044"/>
                    <a:pt x="44006" y="93360"/>
                  </a:cubicBezTo>
                  <a:cubicBezTo>
                    <a:pt x="39475" y="95474"/>
                    <a:pt x="34528" y="96548"/>
                    <a:pt x="29528" y="96503"/>
                  </a:cubicBezTo>
                  <a:cubicBezTo>
                    <a:pt x="20889" y="96937"/>
                    <a:pt x="12519" y="93435"/>
                    <a:pt x="6763" y="86978"/>
                  </a:cubicBezTo>
                  <a:cubicBezTo>
                    <a:pt x="2437" y="82086"/>
                    <a:pt x="34" y="75791"/>
                    <a:pt x="0" y="69261"/>
                  </a:cubicBezTo>
                  <a:cubicBezTo>
                    <a:pt x="-30" y="63571"/>
                    <a:pt x="1923" y="58047"/>
                    <a:pt x="5525" y="53640"/>
                  </a:cubicBezTo>
                  <a:cubicBezTo>
                    <a:pt x="10095" y="48353"/>
                    <a:pt x="15790" y="44155"/>
                    <a:pt x="22193" y="41353"/>
                  </a:cubicBezTo>
                  <a:cubicBezTo>
                    <a:pt x="18917" y="37817"/>
                    <a:pt x="16100" y="33881"/>
                    <a:pt x="13811" y="29637"/>
                  </a:cubicBezTo>
                  <a:cubicBezTo>
                    <a:pt x="12477" y="26906"/>
                    <a:pt x="11762" y="23914"/>
                    <a:pt x="11716" y="20874"/>
                  </a:cubicBezTo>
                  <a:cubicBezTo>
                    <a:pt x="11664" y="15288"/>
                    <a:pt x="14066" y="9960"/>
                    <a:pt x="18288" y="6301"/>
                  </a:cubicBezTo>
                  <a:cubicBezTo>
                    <a:pt x="22754" y="2080"/>
                    <a:pt x="28720" y="-183"/>
                    <a:pt x="34862" y="15"/>
                  </a:cubicBezTo>
                  <a:cubicBezTo>
                    <a:pt x="40651" y="-199"/>
                    <a:pt x="46282" y="1930"/>
                    <a:pt x="50483" y="5920"/>
                  </a:cubicBezTo>
                  <a:cubicBezTo>
                    <a:pt x="54403" y="9556"/>
                    <a:pt x="56615" y="14671"/>
                    <a:pt x="56579" y="20017"/>
                  </a:cubicBezTo>
                  <a:cubicBezTo>
                    <a:pt x="56579" y="28875"/>
                    <a:pt x="50768" y="36400"/>
                    <a:pt x="38957" y="42687"/>
                  </a:cubicBezTo>
                  <a:lnTo>
                    <a:pt x="55721" y="64023"/>
                  </a:lnTo>
                  <a:cubicBezTo>
                    <a:pt x="57783" y="59923"/>
                    <a:pt x="59288" y="55566"/>
                    <a:pt x="60198" y="51069"/>
                  </a:cubicBezTo>
                  <a:lnTo>
                    <a:pt x="72104" y="53640"/>
                  </a:lnTo>
                  <a:cubicBezTo>
                    <a:pt x="70439" y="60741"/>
                    <a:pt x="67641" y="67527"/>
                    <a:pt x="63818" y="73738"/>
                  </a:cubicBezTo>
                  <a:cubicBezTo>
                    <a:pt x="68072" y="79217"/>
                    <a:pt x="73149" y="84004"/>
                    <a:pt x="78867" y="87930"/>
                  </a:cubicBezTo>
                  <a:lnTo>
                    <a:pt x="71152" y="97455"/>
                  </a:lnTo>
                  <a:cubicBezTo>
                    <a:pt x="65562" y="93698"/>
                    <a:pt x="60582" y="89105"/>
                    <a:pt x="56388" y="83835"/>
                  </a:cubicBezTo>
                  <a:close/>
                  <a:moveTo>
                    <a:pt x="49149" y="74310"/>
                  </a:moveTo>
                  <a:lnTo>
                    <a:pt x="28099" y="48211"/>
                  </a:lnTo>
                  <a:cubicBezTo>
                    <a:pt x="23277" y="50746"/>
                    <a:pt x="19029" y="54248"/>
                    <a:pt x="15621" y="58498"/>
                  </a:cubicBezTo>
                  <a:cubicBezTo>
                    <a:pt x="13570" y="61255"/>
                    <a:pt x="12437" y="64587"/>
                    <a:pt x="12383" y="68023"/>
                  </a:cubicBezTo>
                  <a:cubicBezTo>
                    <a:pt x="12539" y="72345"/>
                    <a:pt x="14113" y="76495"/>
                    <a:pt x="16859" y="79834"/>
                  </a:cubicBezTo>
                  <a:cubicBezTo>
                    <a:pt x="19845" y="83850"/>
                    <a:pt x="24623" y="86132"/>
                    <a:pt x="29623" y="85930"/>
                  </a:cubicBezTo>
                  <a:cubicBezTo>
                    <a:pt x="33411" y="85863"/>
                    <a:pt x="37105" y="84742"/>
                    <a:pt x="40291" y="82692"/>
                  </a:cubicBezTo>
                  <a:cubicBezTo>
                    <a:pt x="43793" y="80871"/>
                    <a:pt x="46825" y="78262"/>
                    <a:pt x="49149" y="75072"/>
                  </a:cubicBezTo>
                  <a:close/>
                  <a:moveTo>
                    <a:pt x="33052" y="34686"/>
                  </a:moveTo>
                  <a:cubicBezTo>
                    <a:pt x="36715" y="32783"/>
                    <a:pt x="39955" y="30159"/>
                    <a:pt x="42577" y="26971"/>
                  </a:cubicBezTo>
                  <a:cubicBezTo>
                    <a:pt x="44052" y="24813"/>
                    <a:pt x="44817" y="22249"/>
                    <a:pt x="44768" y="19636"/>
                  </a:cubicBezTo>
                  <a:cubicBezTo>
                    <a:pt x="45086" y="13964"/>
                    <a:pt x="40745" y="9108"/>
                    <a:pt x="35073" y="8790"/>
                  </a:cubicBezTo>
                  <a:cubicBezTo>
                    <a:pt x="34780" y="8773"/>
                    <a:pt x="34487" y="8769"/>
                    <a:pt x="34195" y="8778"/>
                  </a:cubicBezTo>
                  <a:cubicBezTo>
                    <a:pt x="31319" y="8722"/>
                    <a:pt x="28541" y="9820"/>
                    <a:pt x="26480" y="11826"/>
                  </a:cubicBezTo>
                  <a:cubicBezTo>
                    <a:pt x="24444" y="13710"/>
                    <a:pt x="23331" y="16388"/>
                    <a:pt x="23431" y="19160"/>
                  </a:cubicBezTo>
                  <a:cubicBezTo>
                    <a:pt x="23471" y="20708"/>
                    <a:pt x="23828" y="22232"/>
                    <a:pt x="24479" y="23637"/>
                  </a:cubicBezTo>
                  <a:cubicBezTo>
                    <a:pt x="25395" y="25470"/>
                    <a:pt x="26513" y="27196"/>
                    <a:pt x="27813" y="28780"/>
                  </a:cubicBezTo>
                  <a:close/>
                </a:path>
              </a:pathLst>
            </a:custGeom>
            <a:grpFill/>
            <a:ln w="9525" cap="flat">
              <a:noFill/>
              <a:prstDash val="solid"/>
              <a:miter/>
            </a:ln>
          </p:spPr>
          <p:txBody>
            <a:bodyPr rtlCol="0" anchor="ctr"/>
            <a:lstStyle/>
            <a:p>
              <a:endParaRPr lang="zh-CN" altLang="en-US"/>
            </a:p>
          </p:txBody>
        </p:sp>
        <p:sp>
          <p:nvSpPr>
            <p:cNvPr id="567" name="任意多边形: 形状 566"/>
            <p:cNvSpPr/>
            <p:nvPr/>
          </p:nvSpPr>
          <p:spPr>
            <a:xfrm>
              <a:off x="4450082" y="1270487"/>
              <a:ext cx="74104" cy="93344"/>
            </a:xfrm>
            <a:custGeom>
              <a:avLst/>
              <a:gdLst>
                <a:gd name="connsiteX0" fmla="*/ 30766 w 74104"/>
                <a:gd name="connsiteY0" fmla="*/ 93345 h 93344"/>
                <a:gd name="connsiteX1" fmla="*/ 30766 w 74104"/>
                <a:gd name="connsiteY1" fmla="*/ 11049 h 93344"/>
                <a:gd name="connsiteX2" fmla="*/ 0 w 74104"/>
                <a:gd name="connsiteY2" fmla="*/ 11049 h 93344"/>
                <a:gd name="connsiteX3" fmla="*/ 0 w 74104"/>
                <a:gd name="connsiteY3" fmla="*/ 0 h 93344"/>
                <a:gd name="connsiteX4" fmla="*/ 74104 w 74104"/>
                <a:gd name="connsiteY4" fmla="*/ 0 h 93344"/>
                <a:gd name="connsiteX5" fmla="*/ 74104 w 74104"/>
                <a:gd name="connsiteY5" fmla="*/ 11049 h 93344"/>
                <a:gd name="connsiteX6" fmla="*/ 43148 w 74104"/>
                <a:gd name="connsiteY6" fmla="*/ 11049 h 93344"/>
                <a:gd name="connsiteX7" fmla="*/ 43148 w 74104"/>
                <a:gd name="connsiteY7" fmla="*/ 93345 h 93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104" h="93344">
                  <a:moveTo>
                    <a:pt x="30766" y="93345"/>
                  </a:moveTo>
                  <a:lnTo>
                    <a:pt x="30766" y="11049"/>
                  </a:lnTo>
                  <a:lnTo>
                    <a:pt x="0" y="11049"/>
                  </a:lnTo>
                  <a:lnTo>
                    <a:pt x="0" y="0"/>
                  </a:lnTo>
                  <a:lnTo>
                    <a:pt x="74104" y="0"/>
                  </a:lnTo>
                  <a:lnTo>
                    <a:pt x="74104" y="11049"/>
                  </a:lnTo>
                  <a:lnTo>
                    <a:pt x="43148" y="11049"/>
                  </a:lnTo>
                  <a:lnTo>
                    <a:pt x="43148" y="93345"/>
                  </a:lnTo>
                  <a:close/>
                </a:path>
              </a:pathLst>
            </a:custGeom>
            <a:grpFill/>
            <a:ln w="9525" cap="flat">
              <a:noFill/>
              <a:prstDash val="solid"/>
              <a:miter/>
            </a:ln>
          </p:spPr>
          <p:txBody>
            <a:bodyPr rtlCol="0" anchor="ctr"/>
            <a:lstStyle/>
            <a:p>
              <a:endParaRPr lang="zh-CN" altLang="en-US"/>
            </a:p>
          </p:txBody>
        </p:sp>
        <p:sp>
          <p:nvSpPr>
            <p:cNvPr id="568" name="任意多边形: 形状 567"/>
            <p:cNvSpPr/>
            <p:nvPr/>
          </p:nvSpPr>
          <p:spPr>
            <a:xfrm>
              <a:off x="4512589" y="1294570"/>
              <a:ext cx="62436" cy="70877"/>
            </a:xfrm>
            <a:custGeom>
              <a:avLst/>
              <a:gdLst>
                <a:gd name="connsiteX0" fmla="*/ 50174 w 62436"/>
                <a:gd name="connsiteY0" fmla="*/ 47545 h 70877"/>
                <a:gd name="connsiteX1" fmla="*/ 61985 w 62436"/>
                <a:gd name="connsiteY1" fmla="*/ 48974 h 70877"/>
                <a:gd name="connsiteX2" fmla="*/ 51603 w 62436"/>
                <a:gd name="connsiteY2" fmla="*/ 65071 h 70877"/>
                <a:gd name="connsiteX3" fmla="*/ 8740 w 62436"/>
                <a:gd name="connsiteY3" fmla="*/ 61737 h 70877"/>
                <a:gd name="connsiteX4" fmla="*/ 72 w 62436"/>
                <a:gd name="connsiteY4" fmla="*/ 36020 h 70877"/>
                <a:gd name="connsiteX5" fmla="*/ 8835 w 62436"/>
                <a:gd name="connsiteY5" fmla="*/ 9540 h 70877"/>
                <a:gd name="connsiteX6" fmla="*/ 31600 w 62436"/>
                <a:gd name="connsiteY6" fmla="*/ 15 h 70877"/>
                <a:gd name="connsiteX7" fmla="*/ 53793 w 62436"/>
                <a:gd name="connsiteY7" fmla="*/ 9540 h 70877"/>
                <a:gd name="connsiteX8" fmla="*/ 62366 w 62436"/>
                <a:gd name="connsiteY8" fmla="*/ 35543 h 70877"/>
                <a:gd name="connsiteX9" fmla="*/ 62366 w 62436"/>
                <a:gd name="connsiteY9" fmla="*/ 38591 h 70877"/>
                <a:gd name="connsiteX10" fmla="*/ 11883 w 62436"/>
                <a:gd name="connsiteY10" fmla="*/ 38591 h 70877"/>
                <a:gd name="connsiteX11" fmla="*/ 18170 w 62436"/>
                <a:gd name="connsiteY11" fmla="*/ 55641 h 70877"/>
                <a:gd name="connsiteX12" fmla="*/ 32362 w 62436"/>
                <a:gd name="connsiteY12" fmla="*/ 61642 h 70877"/>
                <a:gd name="connsiteX13" fmla="*/ 43125 w 62436"/>
                <a:gd name="connsiteY13" fmla="*/ 58308 h 70877"/>
                <a:gd name="connsiteX14" fmla="*/ 50174 w 62436"/>
                <a:gd name="connsiteY14" fmla="*/ 47545 h 70877"/>
                <a:gd name="connsiteX15" fmla="*/ 12550 w 62436"/>
                <a:gd name="connsiteY15" fmla="*/ 28971 h 70877"/>
                <a:gd name="connsiteX16" fmla="*/ 50650 w 62436"/>
                <a:gd name="connsiteY16" fmla="*/ 28971 h 70877"/>
                <a:gd name="connsiteX17" fmla="*/ 46364 w 62436"/>
                <a:gd name="connsiteY17" fmla="*/ 16208 h 70877"/>
                <a:gd name="connsiteX18" fmla="*/ 32172 w 62436"/>
                <a:gd name="connsiteY18" fmla="*/ 9540 h 70877"/>
                <a:gd name="connsiteX19" fmla="*/ 18837 w 62436"/>
                <a:gd name="connsiteY19" fmla="*/ 14874 h 70877"/>
                <a:gd name="connsiteX20" fmla="*/ 12550 w 62436"/>
                <a:gd name="connsiteY20" fmla="*/ 28971 h 70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2436" h="70877">
                  <a:moveTo>
                    <a:pt x="50174" y="47545"/>
                  </a:moveTo>
                  <a:lnTo>
                    <a:pt x="61985" y="48974"/>
                  </a:lnTo>
                  <a:cubicBezTo>
                    <a:pt x="60479" y="55374"/>
                    <a:pt x="56812" y="61059"/>
                    <a:pt x="51603" y="65071"/>
                  </a:cubicBezTo>
                  <a:cubicBezTo>
                    <a:pt x="38240" y="73915"/>
                    <a:pt x="20575" y="72541"/>
                    <a:pt x="8740" y="61737"/>
                  </a:cubicBezTo>
                  <a:cubicBezTo>
                    <a:pt x="2589" y="54634"/>
                    <a:pt x="-524" y="45397"/>
                    <a:pt x="72" y="36020"/>
                  </a:cubicBezTo>
                  <a:cubicBezTo>
                    <a:pt x="-459" y="26403"/>
                    <a:pt x="2672" y="16942"/>
                    <a:pt x="8835" y="9540"/>
                  </a:cubicBezTo>
                  <a:cubicBezTo>
                    <a:pt x="14684" y="3216"/>
                    <a:pt x="22990" y="-259"/>
                    <a:pt x="31600" y="15"/>
                  </a:cubicBezTo>
                  <a:cubicBezTo>
                    <a:pt x="40027" y="-168"/>
                    <a:pt x="48121" y="3305"/>
                    <a:pt x="53793" y="9540"/>
                  </a:cubicBezTo>
                  <a:cubicBezTo>
                    <a:pt x="59883" y="16786"/>
                    <a:pt x="62953" y="26097"/>
                    <a:pt x="62366" y="35543"/>
                  </a:cubicBezTo>
                  <a:lnTo>
                    <a:pt x="62366" y="38591"/>
                  </a:lnTo>
                  <a:lnTo>
                    <a:pt x="11883" y="38591"/>
                  </a:lnTo>
                  <a:cubicBezTo>
                    <a:pt x="11902" y="44838"/>
                    <a:pt x="14129" y="50877"/>
                    <a:pt x="18170" y="55641"/>
                  </a:cubicBezTo>
                  <a:cubicBezTo>
                    <a:pt x="21845" y="59551"/>
                    <a:pt x="26998" y="61729"/>
                    <a:pt x="32362" y="61642"/>
                  </a:cubicBezTo>
                  <a:cubicBezTo>
                    <a:pt x="36218" y="61738"/>
                    <a:pt x="39999" y="60567"/>
                    <a:pt x="43125" y="58308"/>
                  </a:cubicBezTo>
                  <a:cubicBezTo>
                    <a:pt x="46508" y="55515"/>
                    <a:pt x="48966" y="51762"/>
                    <a:pt x="50174" y="47545"/>
                  </a:cubicBezTo>
                  <a:close/>
                  <a:moveTo>
                    <a:pt x="12550" y="28971"/>
                  </a:moveTo>
                  <a:lnTo>
                    <a:pt x="50650" y="28971"/>
                  </a:lnTo>
                  <a:cubicBezTo>
                    <a:pt x="50559" y="24379"/>
                    <a:pt x="49063" y="19924"/>
                    <a:pt x="46364" y="16208"/>
                  </a:cubicBezTo>
                  <a:cubicBezTo>
                    <a:pt x="42966" y="11850"/>
                    <a:pt x="37695" y="9374"/>
                    <a:pt x="32172" y="9540"/>
                  </a:cubicBezTo>
                  <a:cubicBezTo>
                    <a:pt x="27185" y="9425"/>
                    <a:pt x="22368" y="11352"/>
                    <a:pt x="18837" y="14874"/>
                  </a:cubicBezTo>
                  <a:cubicBezTo>
                    <a:pt x="15032" y="18608"/>
                    <a:pt x="12785" y="23646"/>
                    <a:pt x="12550" y="28971"/>
                  </a:cubicBezTo>
                  <a:close/>
                </a:path>
              </a:pathLst>
            </a:custGeom>
            <a:grpFill/>
            <a:ln w="9525" cap="flat">
              <a:noFill/>
              <a:prstDash val="solid"/>
              <a:miter/>
            </a:ln>
          </p:spPr>
          <p:txBody>
            <a:bodyPr rtlCol="0" anchor="ctr"/>
            <a:lstStyle/>
            <a:p>
              <a:endParaRPr lang="zh-CN" altLang="en-US"/>
            </a:p>
          </p:txBody>
        </p:sp>
        <p:sp>
          <p:nvSpPr>
            <p:cNvPr id="569" name="任意多边形: 形状 568"/>
            <p:cNvSpPr/>
            <p:nvPr/>
          </p:nvSpPr>
          <p:spPr>
            <a:xfrm>
              <a:off x="4580206" y="1294371"/>
              <a:ext cx="59423" cy="71096"/>
            </a:xfrm>
            <a:custGeom>
              <a:avLst/>
              <a:gdLst>
                <a:gd name="connsiteX0" fmla="*/ 48088 w 59423"/>
                <a:gd name="connsiteY0" fmla="*/ 44696 h 71096"/>
                <a:gd name="connsiteX1" fmla="*/ 59423 w 59423"/>
                <a:gd name="connsiteY1" fmla="*/ 46220 h 71096"/>
                <a:gd name="connsiteX2" fmla="*/ 49898 w 59423"/>
                <a:gd name="connsiteY2" fmla="*/ 64412 h 71096"/>
                <a:gd name="connsiteX3" fmla="*/ 30848 w 59423"/>
                <a:gd name="connsiteY3" fmla="*/ 71080 h 71096"/>
                <a:gd name="connsiteX4" fmla="*/ 8560 w 59423"/>
                <a:gd name="connsiteY4" fmla="*/ 61555 h 71096"/>
                <a:gd name="connsiteX5" fmla="*/ 82 w 59423"/>
                <a:gd name="connsiteY5" fmla="*/ 35552 h 71096"/>
                <a:gd name="connsiteX6" fmla="*/ 3702 w 59423"/>
                <a:gd name="connsiteY6" fmla="*/ 16502 h 71096"/>
                <a:gd name="connsiteX7" fmla="*/ 14751 w 59423"/>
                <a:gd name="connsiteY7" fmla="*/ 4119 h 71096"/>
                <a:gd name="connsiteX8" fmla="*/ 30944 w 59423"/>
                <a:gd name="connsiteY8" fmla="*/ 23 h 71096"/>
                <a:gd name="connsiteX9" fmla="*/ 48946 w 59423"/>
                <a:gd name="connsiteY9" fmla="*/ 5643 h 71096"/>
                <a:gd name="connsiteX10" fmla="*/ 57899 w 59423"/>
                <a:gd name="connsiteY10" fmla="*/ 21455 h 71096"/>
                <a:gd name="connsiteX11" fmla="*/ 46755 w 59423"/>
                <a:gd name="connsiteY11" fmla="*/ 23169 h 71096"/>
                <a:gd name="connsiteX12" fmla="*/ 41135 w 59423"/>
                <a:gd name="connsiteY12" fmla="*/ 12882 h 71096"/>
                <a:gd name="connsiteX13" fmla="*/ 31610 w 59423"/>
                <a:gd name="connsiteY13" fmla="*/ 9453 h 71096"/>
                <a:gd name="connsiteX14" fmla="*/ 17513 w 59423"/>
                <a:gd name="connsiteY14" fmla="*/ 15644 h 71096"/>
                <a:gd name="connsiteX15" fmla="*/ 12084 w 59423"/>
                <a:gd name="connsiteY15" fmla="*/ 35361 h 71096"/>
                <a:gd name="connsiteX16" fmla="*/ 17322 w 59423"/>
                <a:gd name="connsiteY16" fmla="*/ 55173 h 71096"/>
                <a:gd name="connsiteX17" fmla="*/ 30943 w 59423"/>
                <a:gd name="connsiteY17" fmla="*/ 61364 h 71096"/>
                <a:gd name="connsiteX18" fmla="*/ 42182 w 59423"/>
                <a:gd name="connsiteY18" fmla="*/ 57173 h 71096"/>
                <a:gd name="connsiteX19" fmla="*/ 48088 w 59423"/>
                <a:gd name="connsiteY19" fmla="*/ 44696 h 71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9423" h="71096">
                  <a:moveTo>
                    <a:pt x="48088" y="44696"/>
                  </a:moveTo>
                  <a:lnTo>
                    <a:pt x="59423" y="46220"/>
                  </a:lnTo>
                  <a:cubicBezTo>
                    <a:pt x="58544" y="53233"/>
                    <a:pt x="55161" y="59694"/>
                    <a:pt x="49898" y="64412"/>
                  </a:cubicBezTo>
                  <a:cubicBezTo>
                    <a:pt x="44602" y="68934"/>
                    <a:pt x="37808" y="71312"/>
                    <a:pt x="30848" y="71080"/>
                  </a:cubicBezTo>
                  <a:cubicBezTo>
                    <a:pt x="22373" y="71369"/>
                    <a:pt x="14208" y="67880"/>
                    <a:pt x="8560" y="61555"/>
                  </a:cubicBezTo>
                  <a:cubicBezTo>
                    <a:pt x="2487" y="54305"/>
                    <a:pt x="-551" y="44988"/>
                    <a:pt x="82" y="35552"/>
                  </a:cubicBezTo>
                  <a:cubicBezTo>
                    <a:pt x="-30" y="29021"/>
                    <a:pt x="1202" y="22536"/>
                    <a:pt x="3702" y="16502"/>
                  </a:cubicBezTo>
                  <a:cubicBezTo>
                    <a:pt x="5909" y="11263"/>
                    <a:pt x="9796" y="6907"/>
                    <a:pt x="14751" y="4119"/>
                  </a:cubicBezTo>
                  <a:cubicBezTo>
                    <a:pt x="19721" y="1421"/>
                    <a:pt x="25288" y="13"/>
                    <a:pt x="30944" y="23"/>
                  </a:cubicBezTo>
                  <a:cubicBezTo>
                    <a:pt x="37413" y="-241"/>
                    <a:pt x="43775" y="1745"/>
                    <a:pt x="48946" y="5643"/>
                  </a:cubicBezTo>
                  <a:cubicBezTo>
                    <a:pt x="53804" y="9607"/>
                    <a:pt x="56999" y="15249"/>
                    <a:pt x="57899" y="21455"/>
                  </a:cubicBezTo>
                  <a:lnTo>
                    <a:pt x="46755" y="23169"/>
                  </a:lnTo>
                  <a:cubicBezTo>
                    <a:pt x="46082" y="19209"/>
                    <a:pt x="44103" y="15588"/>
                    <a:pt x="41135" y="12882"/>
                  </a:cubicBezTo>
                  <a:cubicBezTo>
                    <a:pt x="38481" y="10623"/>
                    <a:pt x="35096" y="9404"/>
                    <a:pt x="31610" y="9453"/>
                  </a:cubicBezTo>
                  <a:cubicBezTo>
                    <a:pt x="26219" y="9288"/>
                    <a:pt x="21040" y="11563"/>
                    <a:pt x="17513" y="15644"/>
                  </a:cubicBezTo>
                  <a:cubicBezTo>
                    <a:pt x="13428" y="21367"/>
                    <a:pt x="11504" y="28354"/>
                    <a:pt x="12084" y="35361"/>
                  </a:cubicBezTo>
                  <a:cubicBezTo>
                    <a:pt x="11491" y="42372"/>
                    <a:pt x="13342" y="49372"/>
                    <a:pt x="17322" y="55173"/>
                  </a:cubicBezTo>
                  <a:cubicBezTo>
                    <a:pt x="20657" y="59237"/>
                    <a:pt x="25688" y="61524"/>
                    <a:pt x="30943" y="61364"/>
                  </a:cubicBezTo>
                  <a:cubicBezTo>
                    <a:pt x="35093" y="61488"/>
                    <a:pt x="39126" y="59984"/>
                    <a:pt x="42182" y="57173"/>
                  </a:cubicBezTo>
                  <a:cubicBezTo>
                    <a:pt x="45569" y="53847"/>
                    <a:pt x="47663" y="49424"/>
                    <a:pt x="48088" y="44696"/>
                  </a:cubicBezTo>
                  <a:close/>
                </a:path>
              </a:pathLst>
            </a:custGeom>
            <a:grpFill/>
            <a:ln w="9525" cap="flat">
              <a:noFill/>
              <a:prstDash val="solid"/>
              <a:miter/>
            </a:ln>
          </p:spPr>
          <p:txBody>
            <a:bodyPr rtlCol="0" anchor="ctr"/>
            <a:lstStyle/>
            <a:p>
              <a:endParaRPr lang="zh-CN" altLang="en-US"/>
            </a:p>
          </p:txBody>
        </p:sp>
        <p:sp>
          <p:nvSpPr>
            <p:cNvPr id="570" name="任意多边形: 形状 569"/>
            <p:cNvSpPr/>
            <p:nvPr/>
          </p:nvSpPr>
          <p:spPr>
            <a:xfrm>
              <a:off x="4645344" y="1270487"/>
              <a:ext cx="55181" cy="93344"/>
            </a:xfrm>
            <a:custGeom>
              <a:avLst/>
              <a:gdLst>
                <a:gd name="connsiteX0" fmla="*/ 0 w 55181"/>
                <a:gd name="connsiteY0" fmla="*/ 93345 h 93344"/>
                <a:gd name="connsiteX1" fmla="*/ 0 w 55181"/>
                <a:gd name="connsiteY1" fmla="*/ 0 h 93344"/>
                <a:gd name="connsiteX2" fmla="*/ 11525 w 55181"/>
                <a:gd name="connsiteY2" fmla="*/ 0 h 93344"/>
                <a:gd name="connsiteX3" fmla="*/ 11525 w 55181"/>
                <a:gd name="connsiteY3" fmla="*/ 33528 h 93344"/>
                <a:gd name="connsiteX4" fmla="*/ 31718 w 55181"/>
                <a:gd name="connsiteY4" fmla="*/ 24003 h 93344"/>
                <a:gd name="connsiteX5" fmla="*/ 44767 w 55181"/>
                <a:gd name="connsiteY5" fmla="*/ 26956 h 93344"/>
                <a:gd name="connsiteX6" fmla="*/ 52768 w 55181"/>
                <a:gd name="connsiteY6" fmla="*/ 35147 h 93344"/>
                <a:gd name="connsiteX7" fmla="*/ 55150 w 55181"/>
                <a:gd name="connsiteY7" fmla="*/ 50292 h 93344"/>
                <a:gd name="connsiteX8" fmla="*/ 55150 w 55181"/>
                <a:gd name="connsiteY8" fmla="*/ 93154 h 93344"/>
                <a:gd name="connsiteX9" fmla="*/ 43624 w 55181"/>
                <a:gd name="connsiteY9" fmla="*/ 93154 h 93344"/>
                <a:gd name="connsiteX10" fmla="*/ 43624 w 55181"/>
                <a:gd name="connsiteY10" fmla="*/ 50482 h 93344"/>
                <a:gd name="connsiteX11" fmla="*/ 39909 w 55181"/>
                <a:gd name="connsiteY11" fmla="*/ 38005 h 93344"/>
                <a:gd name="connsiteX12" fmla="*/ 29432 w 55181"/>
                <a:gd name="connsiteY12" fmla="*/ 34099 h 93344"/>
                <a:gd name="connsiteX13" fmla="*/ 19907 w 55181"/>
                <a:gd name="connsiteY13" fmla="*/ 36766 h 93344"/>
                <a:gd name="connsiteX14" fmla="*/ 13525 w 55181"/>
                <a:gd name="connsiteY14" fmla="*/ 43910 h 93344"/>
                <a:gd name="connsiteX15" fmla="*/ 11620 w 55181"/>
                <a:gd name="connsiteY15" fmla="*/ 56388 h 93344"/>
                <a:gd name="connsiteX16" fmla="*/ 11621 w 55181"/>
                <a:gd name="connsiteY16" fmla="*/ 93345 h 93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5181" h="93344">
                  <a:moveTo>
                    <a:pt x="0" y="93345"/>
                  </a:moveTo>
                  <a:lnTo>
                    <a:pt x="0" y="0"/>
                  </a:lnTo>
                  <a:lnTo>
                    <a:pt x="11525" y="0"/>
                  </a:lnTo>
                  <a:lnTo>
                    <a:pt x="11525" y="33528"/>
                  </a:lnTo>
                  <a:cubicBezTo>
                    <a:pt x="16446" y="27433"/>
                    <a:pt x="23885" y="23924"/>
                    <a:pt x="31718" y="24003"/>
                  </a:cubicBezTo>
                  <a:cubicBezTo>
                    <a:pt x="36243" y="23911"/>
                    <a:pt x="40723" y="24924"/>
                    <a:pt x="44767" y="26956"/>
                  </a:cubicBezTo>
                  <a:cubicBezTo>
                    <a:pt x="48255" y="28743"/>
                    <a:pt x="51064" y="31619"/>
                    <a:pt x="52768" y="35147"/>
                  </a:cubicBezTo>
                  <a:cubicBezTo>
                    <a:pt x="54550" y="39990"/>
                    <a:pt x="55359" y="45136"/>
                    <a:pt x="55150" y="50292"/>
                  </a:cubicBezTo>
                  <a:lnTo>
                    <a:pt x="55150" y="93154"/>
                  </a:lnTo>
                  <a:lnTo>
                    <a:pt x="43624" y="93154"/>
                  </a:lnTo>
                  <a:lnTo>
                    <a:pt x="43624" y="50482"/>
                  </a:lnTo>
                  <a:cubicBezTo>
                    <a:pt x="44024" y="46001"/>
                    <a:pt x="42695" y="41537"/>
                    <a:pt x="39909" y="38005"/>
                  </a:cubicBezTo>
                  <a:cubicBezTo>
                    <a:pt x="37117" y="35294"/>
                    <a:pt x="33317" y="33878"/>
                    <a:pt x="29432" y="34099"/>
                  </a:cubicBezTo>
                  <a:cubicBezTo>
                    <a:pt x="26071" y="34087"/>
                    <a:pt x="22773" y="35010"/>
                    <a:pt x="19907" y="36766"/>
                  </a:cubicBezTo>
                  <a:cubicBezTo>
                    <a:pt x="17031" y="38355"/>
                    <a:pt x="14780" y="40874"/>
                    <a:pt x="13525" y="43910"/>
                  </a:cubicBezTo>
                  <a:cubicBezTo>
                    <a:pt x="12053" y="47898"/>
                    <a:pt x="11405" y="52143"/>
                    <a:pt x="11620" y="56388"/>
                  </a:cubicBezTo>
                  <a:lnTo>
                    <a:pt x="11621" y="93345"/>
                  </a:lnTo>
                  <a:close/>
                </a:path>
              </a:pathLst>
            </a:custGeom>
            <a:grpFill/>
            <a:ln w="9525" cap="flat">
              <a:noFill/>
              <a:prstDash val="solid"/>
              <a:miter/>
            </a:ln>
          </p:spPr>
          <p:txBody>
            <a:bodyPr rtlCol="0" anchor="ctr"/>
            <a:lstStyle/>
            <a:p>
              <a:endParaRPr lang="zh-CN" altLang="en-US"/>
            </a:p>
          </p:txBody>
        </p:sp>
        <p:sp>
          <p:nvSpPr>
            <p:cNvPr id="571" name="任意多边形: 形状 570"/>
            <p:cNvSpPr/>
            <p:nvPr/>
          </p:nvSpPr>
          <p:spPr>
            <a:xfrm>
              <a:off x="4713448" y="1294561"/>
              <a:ext cx="54784" cy="69271"/>
            </a:xfrm>
            <a:custGeom>
              <a:avLst/>
              <a:gdLst>
                <a:gd name="connsiteX0" fmla="*/ 0 w 54784"/>
                <a:gd name="connsiteY0" fmla="*/ 69271 h 69271"/>
                <a:gd name="connsiteX1" fmla="*/ 0 w 54784"/>
                <a:gd name="connsiteY1" fmla="*/ 1644 h 69271"/>
                <a:gd name="connsiteX2" fmla="*/ 10096 w 54784"/>
                <a:gd name="connsiteY2" fmla="*/ 1644 h 69271"/>
                <a:gd name="connsiteX3" fmla="*/ 10096 w 54784"/>
                <a:gd name="connsiteY3" fmla="*/ 11169 h 69271"/>
                <a:gd name="connsiteX4" fmla="*/ 31623 w 54784"/>
                <a:gd name="connsiteY4" fmla="*/ 24 h 69271"/>
                <a:gd name="connsiteX5" fmla="*/ 42863 w 54784"/>
                <a:gd name="connsiteY5" fmla="*/ 2215 h 69271"/>
                <a:gd name="connsiteX6" fmla="*/ 50482 w 54784"/>
                <a:gd name="connsiteY6" fmla="*/ 8025 h 69271"/>
                <a:gd name="connsiteX7" fmla="*/ 54102 w 54784"/>
                <a:gd name="connsiteY7" fmla="*/ 16503 h 69271"/>
                <a:gd name="connsiteX8" fmla="*/ 54769 w 54784"/>
                <a:gd name="connsiteY8" fmla="*/ 27647 h 69271"/>
                <a:gd name="connsiteX9" fmla="*/ 54769 w 54784"/>
                <a:gd name="connsiteY9" fmla="*/ 69271 h 69271"/>
                <a:gd name="connsiteX10" fmla="*/ 43244 w 54784"/>
                <a:gd name="connsiteY10" fmla="*/ 69271 h 69271"/>
                <a:gd name="connsiteX11" fmla="*/ 43244 w 54784"/>
                <a:gd name="connsiteY11" fmla="*/ 28123 h 69271"/>
                <a:gd name="connsiteX12" fmla="*/ 41910 w 54784"/>
                <a:gd name="connsiteY12" fmla="*/ 17646 h 69271"/>
                <a:gd name="connsiteX13" fmla="*/ 37147 w 54784"/>
                <a:gd name="connsiteY13" fmla="*/ 12121 h 69271"/>
                <a:gd name="connsiteX14" fmla="*/ 29146 w 54784"/>
                <a:gd name="connsiteY14" fmla="*/ 10121 h 69271"/>
                <a:gd name="connsiteX15" fmla="*/ 16573 w 54784"/>
                <a:gd name="connsiteY15" fmla="*/ 14693 h 69271"/>
                <a:gd name="connsiteX16" fmla="*/ 11239 w 54784"/>
                <a:gd name="connsiteY16" fmla="*/ 32409 h 69271"/>
                <a:gd name="connsiteX17" fmla="*/ 11239 w 54784"/>
                <a:gd name="connsiteY17" fmla="*/ 69271 h 69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4784" h="69271">
                  <a:moveTo>
                    <a:pt x="0" y="69271"/>
                  </a:moveTo>
                  <a:lnTo>
                    <a:pt x="0" y="1644"/>
                  </a:lnTo>
                  <a:lnTo>
                    <a:pt x="10096" y="1644"/>
                  </a:lnTo>
                  <a:lnTo>
                    <a:pt x="10096" y="11169"/>
                  </a:lnTo>
                  <a:cubicBezTo>
                    <a:pt x="14773" y="3883"/>
                    <a:pt x="22974" y="-363"/>
                    <a:pt x="31623" y="24"/>
                  </a:cubicBezTo>
                  <a:cubicBezTo>
                    <a:pt x="35479" y="-11"/>
                    <a:pt x="39302" y="734"/>
                    <a:pt x="42863" y="2215"/>
                  </a:cubicBezTo>
                  <a:cubicBezTo>
                    <a:pt x="45895" y="3402"/>
                    <a:pt x="48535" y="5415"/>
                    <a:pt x="50482" y="8025"/>
                  </a:cubicBezTo>
                  <a:cubicBezTo>
                    <a:pt x="52290" y="10555"/>
                    <a:pt x="53525" y="13448"/>
                    <a:pt x="54102" y="16503"/>
                  </a:cubicBezTo>
                  <a:cubicBezTo>
                    <a:pt x="54624" y="20193"/>
                    <a:pt x="54847" y="23920"/>
                    <a:pt x="54769" y="27647"/>
                  </a:cubicBezTo>
                  <a:lnTo>
                    <a:pt x="54769" y="69271"/>
                  </a:lnTo>
                  <a:lnTo>
                    <a:pt x="43244" y="69271"/>
                  </a:lnTo>
                  <a:lnTo>
                    <a:pt x="43244" y="28123"/>
                  </a:lnTo>
                  <a:cubicBezTo>
                    <a:pt x="43381" y="24581"/>
                    <a:pt x="42930" y="21041"/>
                    <a:pt x="41910" y="17646"/>
                  </a:cubicBezTo>
                  <a:cubicBezTo>
                    <a:pt x="40987" y="15322"/>
                    <a:pt x="39310" y="13376"/>
                    <a:pt x="37147" y="12121"/>
                  </a:cubicBezTo>
                  <a:cubicBezTo>
                    <a:pt x="34708" y="10750"/>
                    <a:pt x="31945" y="10059"/>
                    <a:pt x="29146" y="10121"/>
                  </a:cubicBezTo>
                  <a:cubicBezTo>
                    <a:pt x="24541" y="10075"/>
                    <a:pt x="20074" y="11699"/>
                    <a:pt x="16573" y="14693"/>
                  </a:cubicBezTo>
                  <a:cubicBezTo>
                    <a:pt x="12378" y="19583"/>
                    <a:pt x="10441" y="26016"/>
                    <a:pt x="11239" y="32409"/>
                  </a:cubicBezTo>
                  <a:lnTo>
                    <a:pt x="11239" y="69271"/>
                  </a:lnTo>
                  <a:close/>
                </a:path>
              </a:pathLst>
            </a:custGeom>
            <a:grpFill/>
            <a:ln w="9525" cap="flat">
              <a:noFill/>
              <a:prstDash val="solid"/>
              <a:miter/>
            </a:ln>
          </p:spPr>
          <p:txBody>
            <a:bodyPr rtlCol="0" anchor="ctr"/>
            <a:lstStyle/>
            <a:p>
              <a:endParaRPr lang="zh-CN" altLang="en-US"/>
            </a:p>
          </p:txBody>
        </p:sp>
        <p:sp>
          <p:nvSpPr>
            <p:cNvPr id="572" name="任意多边形: 形状 571"/>
            <p:cNvSpPr/>
            <p:nvPr/>
          </p:nvSpPr>
          <p:spPr>
            <a:xfrm>
              <a:off x="4777242" y="1294673"/>
              <a:ext cx="63515" cy="71173"/>
            </a:xfrm>
            <a:custGeom>
              <a:avLst/>
              <a:gdLst>
                <a:gd name="connsiteX0" fmla="*/ 119 w 63515"/>
                <a:gd name="connsiteY0" fmla="*/ 35345 h 71173"/>
                <a:gd name="connsiteX1" fmla="*/ 10501 w 63515"/>
                <a:gd name="connsiteY1" fmla="*/ 7532 h 71173"/>
                <a:gd name="connsiteX2" fmla="*/ 31837 w 63515"/>
                <a:gd name="connsiteY2" fmla="*/ 7 h 71173"/>
                <a:gd name="connsiteX3" fmla="*/ 54602 w 63515"/>
                <a:gd name="connsiteY3" fmla="*/ 9532 h 71173"/>
                <a:gd name="connsiteX4" fmla="*/ 63460 w 63515"/>
                <a:gd name="connsiteY4" fmla="*/ 34774 h 71173"/>
                <a:gd name="connsiteX5" fmla="*/ 59555 w 63515"/>
                <a:gd name="connsiteY5" fmla="*/ 55348 h 71173"/>
                <a:gd name="connsiteX6" fmla="*/ 48125 w 63515"/>
                <a:gd name="connsiteY6" fmla="*/ 66968 h 71173"/>
                <a:gd name="connsiteX7" fmla="*/ 31837 w 63515"/>
                <a:gd name="connsiteY7" fmla="*/ 71159 h 71173"/>
                <a:gd name="connsiteX8" fmla="*/ 8882 w 63515"/>
                <a:gd name="connsiteY8" fmla="*/ 61634 h 71173"/>
                <a:gd name="connsiteX9" fmla="*/ 119 w 63515"/>
                <a:gd name="connsiteY9" fmla="*/ 35345 h 71173"/>
                <a:gd name="connsiteX10" fmla="*/ 11835 w 63515"/>
                <a:gd name="connsiteY10" fmla="*/ 35345 h 71173"/>
                <a:gd name="connsiteX11" fmla="*/ 17550 w 63515"/>
                <a:gd name="connsiteY11" fmla="*/ 54395 h 71173"/>
                <a:gd name="connsiteX12" fmla="*/ 31837 w 63515"/>
                <a:gd name="connsiteY12" fmla="*/ 60872 h 71173"/>
                <a:gd name="connsiteX13" fmla="*/ 46029 w 63515"/>
                <a:gd name="connsiteY13" fmla="*/ 54300 h 71173"/>
                <a:gd name="connsiteX14" fmla="*/ 51649 w 63515"/>
                <a:gd name="connsiteY14" fmla="*/ 34488 h 71173"/>
                <a:gd name="connsiteX15" fmla="*/ 46029 w 63515"/>
                <a:gd name="connsiteY15" fmla="*/ 15438 h 71173"/>
                <a:gd name="connsiteX16" fmla="*/ 31837 w 63515"/>
                <a:gd name="connsiteY16" fmla="*/ 8961 h 71173"/>
                <a:gd name="connsiteX17" fmla="*/ 17550 w 63515"/>
                <a:gd name="connsiteY17" fmla="*/ 15342 h 71173"/>
                <a:gd name="connsiteX18" fmla="*/ 11835 w 63515"/>
                <a:gd name="connsiteY18" fmla="*/ 35345 h 7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3515" h="71173">
                  <a:moveTo>
                    <a:pt x="119" y="35345"/>
                  </a:moveTo>
                  <a:cubicBezTo>
                    <a:pt x="-738" y="24990"/>
                    <a:pt x="3068" y="14793"/>
                    <a:pt x="10501" y="7532"/>
                  </a:cubicBezTo>
                  <a:cubicBezTo>
                    <a:pt x="16464" y="2518"/>
                    <a:pt x="24048" y="-157"/>
                    <a:pt x="31837" y="7"/>
                  </a:cubicBezTo>
                  <a:cubicBezTo>
                    <a:pt x="40431" y="-181"/>
                    <a:pt x="48703" y="3280"/>
                    <a:pt x="54602" y="9532"/>
                  </a:cubicBezTo>
                  <a:cubicBezTo>
                    <a:pt x="60794" y="16433"/>
                    <a:pt x="63981" y="25517"/>
                    <a:pt x="63460" y="34774"/>
                  </a:cubicBezTo>
                  <a:cubicBezTo>
                    <a:pt x="63789" y="41843"/>
                    <a:pt x="62451" y="48890"/>
                    <a:pt x="59555" y="55348"/>
                  </a:cubicBezTo>
                  <a:cubicBezTo>
                    <a:pt x="57010" y="60290"/>
                    <a:pt x="53024" y="64342"/>
                    <a:pt x="48125" y="66968"/>
                  </a:cubicBezTo>
                  <a:cubicBezTo>
                    <a:pt x="43149" y="69750"/>
                    <a:pt x="37537" y="71194"/>
                    <a:pt x="31837" y="71159"/>
                  </a:cubicBezTo>
                  <a:cubicBezTo>
                    <a:pt x="23173" y="71426"/>
                    <a:pt x="14812" y="67957"/>
                    <a:pt x="8882" y="61634"/>
                  </a:cubicBezTo>
                  <a:cubicBezTo>
                    <a:pt x="2589" y="54380"/>
                    <a:pt x="-563" y="44924"/>
                    <a:pt x="119" y="35345"/>
                  </a:cubicBezTo>
                  <a:close/>
                  <a:moveTo>
                    <a:pt x="11835" y="35345"/>
                  </a:moveTo>
                  <a:cubicBezTo>
                    <a:pt x="11397" y="42174"/>
                    <a:pt x="13425" y="48934"/>
                    <a:pt x="17550" y="54395"/>
                  </a:cubicBezTo>
                  <a:cubicBezTo>
                    <a:pt x="21106" y="58580"/>
                    <a:pt x="26346" y="60955"/>
                    <a:pt x="31837" y="60872"/>
                  </a:cubicBezTo>
                  <a:cubicBezTo>
                    <a:pt x="37322" y="60958"/>
                    <a:pt x="42547" y="58538"/>
                    <a:pt x="46029" y="54300"/>
                  </a:cubicBezTo>
                  <a:cubicBezTo>
                    <a:pt x="50251" y="48600"/>
                    <a:pt x="52249" y="41556"/>
                    <a:pt x="51649" y="34488"/>
                  </a:cubicBezTo>
                  <a:cubicBezTo>
                    <a:pt x="52114" y="27670"/>
                    <a:pt x="50120" y="20912"/>
                    <a:pt x="46029" y="15438"/>
                  </a:cubicBezTo>
                  <a:cubicBezTo>
                    <a:pt x="42529" y="11235"/>
                    <a:pt x="37306" y="8851"/>
                    <a:pt x="31837" y="8961"/>
                  </a:cubicBezTo>
                  <a:cubicBezTo>
                    <a:pt x="26359" y="8840"/>
                    <a:pt x="21116" y="11182"/>
                    <a:pt x="17550" y="15342"/>
                  </a:cubicBezTo>
                  <a:cubicBezTo>
                    <a:pt x="13199" y="21055"/>
                    <a:pt x="11159" y="28196"/>
                    <a:pt x="11835" y="35345"/>
                  </a:cubicBezTo>
                  <a:close/>
                </a:path>
              </a:pathLst>
            </a:custGeom>
            <a:grpFill/>
            <a:ln w="9525" cap="flat">
              <a:noFill/>
              <a:prstDash val="solid"/>
              <a:miter/>
            </a:ln>
          </p:spPr>
          <p:txBody>
            <a:bodyPr rtlCol="0" anchor="ctr"/>
            <a:lstStyle/>
            <a:p>
              <a:endParaRPr lang="zh-CN" altLang="en-US"/>
            </a:p>
          </p:txBody>
        </p:sp>
        <p:sp>
          <p:nvSpPr>
            <p:cNvPr id="573" name="任意多边形: 形状 572"/>
            <p:cNvSpPr/>
            <p:nvPr/>
          </p:nvSpPr>
          <p:spPr>
            <a:xfrm>
              <a:off x="4849465" y="1270487"/>
              <a:ext cx="11430" cy="93344"/>
            </a:xfrm>
            <a:custGeom>
              <a:avLst/>
              <a:gdLst>
                <a:gd name="connsiteX0" fmla="*/ 0 w 11430"/>
                <a:gd name="connsiteY0" fmla="*/ 93345 h 93344"/>
                <a:gd name="connsiteX1" fmla="*/ 0 w 11430"/>
                <a:gd name="connsiteY1" fmla="*/ 0 h 93344"/>
                <a:gd name="connsiteX2" fmla="*/ 11430 w 11430"/>
                <a:gd name="connsiteY2" fmla="*/ 0 h 93344"/>
                <a:gd name="connsiteX3" fmla="*/ 11430 w 11430"/>
                <a:gd name="connsiteY3" fmla="*/ 93345 h 93344"/>
              </a:gdLst>
              <a:ahLst/>
              <a:cxnLst>
                <a:cxn ang="0">
                  <a:pos x="connsiteX0" y="connsiteY0"/>
                </a:cxn>
                <a:cxn ang="0">
                  <a:pos x="connsiteX1" y="connsiteY1"/>
                </a:cxn>
                <a:cxn ang="0">
                  <a:pos x="connsiteX2" y="connsiteY2"/>
                </a:cxn>
                <a:cxn ang="0">
                  <a:pos x="connsiteX3" y="connsiteY3"/>
                </a:cxn>
              </a:cxnLst>
              <a:rect l="l" t="t" r="r" b="b"/>
              <a:pathLst>
                <a:path w="11430" h="93344">
                  <a:moveTo>
                    <a:pt x="0" y="93345"/>
                  </a:moveTo>
                  <a:lnTo>
                    <a:pt x="0" y="0"/>
                  </a:lnTo>
                  <a:lnTo>
                    <a:pt x="11430" y="0"/>
                  </a:lnTo>
                  <a:lnTo>
                    <a:pt x="11430" y="93345"/>
                  </a:lnTo>
                  <a:close/>
                </a:path>
              </a:pathLst>
            </a:custGeom>
            <a:grpFill/>
            <a:ln w="9525" cap="flat">
              <a:noFill/>
              <a:prstDash val="solid"/>
              <a:miter/>
            </a:ln>
          </p:spPr>
          <p:txBody>
            <a:bodyPr rtlCol="0" anchor="ctr"/>
            <a:lstStyle/>
            <a:p>
              <a:endParaRPr lang="zh-CN" altLang="en-US"/>
            </a:p>
          </p:txBody>
        </p:sp>
        <p:sp>
          <p:nvSpPr>
            <p:cNvPr id="574" name="任意多边形: 形状 573"/>
            <p:cNvSpPr/>
            <p:nvPr/>
          </p:nvSpPr>
          <p:spPr>
            <a:xfrm>
              <a:off x="4869920" y="1294672"/>
              <a:ext cx="63515" cy="71174"/>
            </a:xfrm>
            <a:custGeom>
              <a:avLst/>
              <a:gdLst>
                <a:gd name="connsiteX0" fmla="*/ 119 w 63515"/>
                <a:gd name="connsiteY0" fmla="*/ 35346 h 71174"/>
                <a:gd name="connsiteX1" fmla="*/ 10501 w 63515"/>
                <a:gd name="connsiteY1" fmla="*/ 7533 h 71174"/>
                <a:gd name="connsiteX2" fmla="*/ 31837 w 63515"/>
                <a:gd name="connsiteY2" fmla="*/ 9 h 71174"/>
                <a:gd name="connsiteX3" fmla="*/ 54602 w 63515"/>
                <a:gd name="connsiteY3" fmla="*/ 9534 h 71174"/>
                <a:gd name="connsiteX4" fmla="*/ 63460 w 63515"/>
                <a:gd name="connsiteY4" fmla="*/ 34775 h 71174"/>
                <a:gd name="connsiteX5" fmla="*/ 59555 w 63515"/>
                <a:gd name="connsiteY5" fmla="*/ 55349 h 71174"/>
                <a:gd name="connsiteX6" fmla="*/ 48125 w 63515"/>
                <a:gd name="connsiteY6" fmla="*/ 66970 h 71174"/>
                <a:gd name="connsiteX7" fmla="*/ 31837 w 63515"/>
                <a:gd name="connsiteY7" fmla="*/ 71161 h 71174"/>
                <a:gd name="connsiteX8" fmla="*/ 8882 w 63515"/>
                <a:gd name="connsiteY8" fmla="*/ 61636 h 71174"/>
                <a:gd name="connsiteX9" fmla="*/ 119 w 63515"/>
                <a:gd name="connsiteY9" fmla="*/ 35347 h 71174"/>
                <a:gd name="connsiteX10" fmla="*/ 11834 w 63515"/>
                <a:gd name="connsiteY10" fmla="*/ 35346 h 71174"/>
                <a:gd name="connsiteX11" fmla="*/ 17550 w 63515"/>
                <a:gd name="connsiteY11" fmla="*/ 54396 h 71174"/>
                <a:gd name="connsiteX12" fmla="*/ 44437 w 63515"/>
                <a:gd name="connsiteY12" fmla="*/ 56084 h 71174"/>
                <a:gd name="connsiteX13" fmla="*/ 46125 w 63515"/>
                <a:gd name="connsiteY13" fmla="*/ 54396 h 71174"/>
                <a:gd name="connsiteX14" fmla="*/ 51744 w 63515"/>
                <a:gd name="connsiteY14" fmla="*/ 34584 h 71174"/>
                <a:gd name="connsiteX15" fmla="*/ 46029 w 63515"/>
                <a:gd name="connsiteY15" fmla="*/ 15534 h 71174"/>
                <a:gd name="connsiteX16" fmla="*/ 31932 w 63515"/>
                <a:gd name="connsiteY16" fmla="*/ 9057 h 71174"/>
                <a:gd name="connsiteX17" fmla="*/ 17645 w 63515"/>
                <a:gd name="connsiteY17" fmla="*/ 15439 h 71174"/>
                <a:gd name="connsiteX18" fmla="*/ 11834 w 63515"/>
                <a:gd name="connsiteY18" fmla="*/ 35346 h 71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3515" h="71174">
                  <a:moveTo>
                    <a:pt x="119" y="35346"/>
                  </a:moveTo>
                  <a:cubicBezTo>
                    <a:pt x="-738" y="24991"/>
                    <a:pt x="3068" y="14794"/>
                    <a:pt x="10501" y="7533"/>
                  </a:cubicBezTo>
                  <a:cubicBezTo>
                    <a:pt x="16455" y="2503"/>
                    <a:pt x="24045" y="-173"/>
                    <a:pt x="31837" y="9"/>
                  </a:cubicBezTo>
                  <a:cubicBezTo>
                    <a:pt x="40431" y="-179"/>
                    <a:pt x="48703" y="3281"/>
                    <a:pt x="54602" y="9534"/>
                  </a:cubicBezTo>
                  <a:cubicBezTo>
                    <a:pt x="60794" y="16435"/>
                    <a:pt x="63981" y="25518"/>
                    <a:pt x="63460" y="34775"/>
                  </a:cubicBezTo>
                  <a:cubicBezTo>
                    <a:pt x="63789" y="41844"/>
                    <a:pt x="62451" y="48892"/>
                    <a:pt x="59555" y="55349"/>
                  </a:cubicBezTo>
                  <a:cubicBezTo>
                    <a:pt x="56981" y="60270"/>
                    <a:pt x="53003" y="64315"/>
                    <a:pt x="48125" y="66970"/>
                  </a:cubicBezTo>
                  <a:cubicBezTo>
                    <a:pt x="43149" y="69752"/>
                    <a:pt x="37537" y="71196"/>
                    <a:pt x="31837" y="71161"/>
                  </a:cubicBezTo>
                  <a:cubicBezTo>
                    <a:pt x="23173" y="71428"/>
                    <a:pt x="14812" y="67958"/>
                    <a:pt x="8882" y="61636"/>
                  </a:cubicBezTo>
                  <a:cubicBezTo>
                    <a:pt x="2589" y="54382"/>
                    <a:pt x="-563" y="44925"/>
                    <a:pt x="119" y="35347"/>
                  </a:cubicBezTo>
                  <a:close/>
                  <a:moveTo>
                    <a:pt x="11834" y="35346"/>
                  </a:moveTo>
                  <a:cubicBezTo>
                    <a:pt x="11397" y="42176"/>
                    <a:pt x="13425" y="48936"/>
                    <a:pt x="17550" y="54396"/>
                  </a:cubicBezTo>
                  <a:cubicBezTo>
                    <a:pt x="24508" y="62287"/>
                    <a:pt x="36547" y="63043"/>
                    <a:pt x="44437" y="56084"/>
                  </a:cubicBezTo>
                  <a:cubicBezTo>
                    <a:pt x="45034" y="55557"/>
                    <a:pt x="45598" y="54993"/>
                    <a:pt x="46125" y="54396"/>
                  </a:cubicBezTo>
                  <a:cubicBezTo>
                    <a:pt x="50307" y="48677"/>
                    <a:pt x="52301" y="41648"/>
                    <a:pt x="51744" y="34584"/>
                  </a:cubicBezTo>
                  <a:cubicBezTo>
                    <a:pt x="52252" y="27747"/>
                    <a:pt x="50217" y="20963"/>
                    <a:pt x="46029" y="15534"/>
                  </a:cubicBezTo>
                  <a:cubicBezTo>
                    <a:pt x="42576" y="11323"/>
                    <a:pt x="37377" y="8935"/>
                    <a:pt x="31932" y="9057"/>
                  </a:cubicBezTo>
                  <a:cubicBezTo>
                    <a:pt x="26448" y="8909"/>
                    <a:pt x="21194" y="11256"/>
                    <a:pt x="17645" y="15439"/>
                  </a:cubicBezTo>
                  <a:cubicBezTo>
                    <a:pt x="13283" y="21113"/>
                    <a:pt x="11210" y="28217"/>
                    <a:pt x="11834" y="35346"/>
                  </a:cubicBezTo>
                  <a:close/>
                </a:path>
              </a:pathLst>
            </a:custGeom>
            <a:grpFill/>
            <a:ln w="9525" cap="flat">
              <a:noFill/>
              <a:prstDash val="solid"/>
              <a:miter/>
            </a:ln>
          </p:spPr>
          <p:txBody>
            <a:bodyPr rtlCol="0" anchor="ctr"/>
            <a:lstStyle/>
            <a:p>
              <a:endParaRPr lang="zh-CN" altLang="en-US"/>
            </a:p>
          </p:txBody>
        </p:sp>
        <p:sp>
          <p:nvSpPr>
            <p:cNvPr id="575" name="任意多边形: 形状 574"/>
            <p:cNvSpPr/>
            <p:nvPr/>
          </p:nvSpPr>
          <p:spPr>
            <a:xfrm>
              <a:off x="4937653" y="1294673"/>
              <a:ext cx="60511" cy="96720"/>
            </a:xfrm>
            <a:custGeom>
              <a:avLst/>
              <a:gdLst>
                <a:gd name="connsiteX0" fmla="*/ 2680 w 60511"/>
                <a:gd name="connsiteY0" fmla="*/ 74778 h 96720"/>
                <a:gd name="connsiteX1" fmla="*/ 13824 w 60511"/>
                <a:gd name="connsiteY1" fmla="*/ 76493 h 96720"/>
                <a:gd name="connsiteX2" fmla="*/ 17634 w 60511"/>
                <a:gd name="connsiteY2" fmla="*/ 84018 h 96720"/>
                <a:gd name="connsiteX3" fmla="*/ 29350 w 60511"/>
                <a:gd name="connsiteY3" fmla="*/ 87161 h 96720"/>
                <a:gd name="connsiteX4" fmla="*/ 41637 w 60511"/>
                <a:gd name="connsiteY4" fmla="*/ 84018 h 96720"/>
                <a:gd name="connsiteX5" fmla="*/ 47448 w 60511"/>
                <a:gd name="connsiteY5" fmla="*/ 75064 h 96720"/>
                <a:gd name="connsiteX6" fmla="*/ 48305 w 60511"/>
                <a:gd name="connsiteY6" fmla="*/ 60396 h 96720"/>
                <a:gd name="connsiteX7" fmla="*/ 29255 w 60511"/>
                <a:gd name="connsiteY7" fmla="*/ 69159 h 96720"/>
                <a:gd name="connsiteX8" fmla="*/ 7728 w 60511"/>
                <a:gd name="connsiteY8" fmla="*/ 59634 h 96720"/>
                <a:gd name="connsiteX9" fmla="*/ 13 w 60511"/>
                <a:gd name="connsiteY9" fmla="*/ 35440 h 96720"/>
                <a:gd name="connsiteX10" fmla="*/ 3537 w 60511"/>
                <a:gd name="connsiteY10" fmla="*/ 17628 h 96720"/>
                <a:gd name="connsiteX11" fmla="*/ 14491 w 60511"/>
                <a:gd name="connsiteY11" fmla="*/ 4484 h 96720"/>
                <a:gd name="connsiteX12" fmla="*/ 30112 w 60511"/>
                <a:gd name="connsiteY12" fmla="*/ 7 h 96720"/>
                <a:gd name="connsiteX13" fmla="*/ 49829 w 60511"/>
                <a:gd name="connsiteY13" fmla="*/ 9532 h 96720"/>
                <a:gd name="connsiteX14" fmla="*/ 49829 w 60511"/>
                <a:gd name="connsiteY14" fmla="*/ 1531 h 96720"/>
                <a:gd name="connsiteX15" fmla="*/ 60402 w 60511"/>
                <a:gd name="connsiteY15" fmla="*/ 1531 h 96720"/>
                <a:gd name="connsiteX16" fmla="*/ 60402 w 60511"/>
                <a:gd name="connsiteY16" fmla="*/ 60015 h 96720"/>
                <a:gd name="connsiteX17" fmla="*/ 57259 w 60511"/>
                <a:gd name="connsiteY17" fmla="*/ 82398 h 96720"/>
                <a:gd name="connsiteX18" fmla="*/ 47067 w 60511"/>
                <a:gd name="connsiteY18" fmla="*/ 92876 h 96720"/>
                <a:gd name="connsiteX19" fmla="*/ 29827 w 60511"/>
                <a:gd name="connsiteY19" fmla="*/ 96686 h 96720"/>
                <a:gd name="connsiteX20" fmla="*/ 10300 w 60511"/>
                <a:gd name="connsiteY20" fmla="*/ 91257 h 96720"/>
                <a:gd name="connsiteX21" fmla="*/ 2680 w 60511"/>
                <a:gd name="connsiteY21" fmla="*/ 74778 h 96720"/>
                <a:gd name="connsiteX22" fmla="*/ 12205 w 60511"/>
                <a:gd name="connsiteY22" fmla="*/ 34202 h 96720"/>
                <a:gd name="connsiteX23" fmla="*/ 17539 w 60511"/>
                <a:gd name="connsiteY23" fmla="*/ 53252 h 96720"/>
                <a:gd name="connsiteX24" fmla="*/ 42116 w 60511"/>
                <a:gd name="connsiteY24" fmla="*/ 55154 h 96720"/>
                <a:gd name="connsiteX25" fmla="*/ 44019 w 60511"/>
                <a:gd name="connsiteY25" fmla="*/ 53252 h 96720"/>
                <a:gd name="connsiteX26" fmla="*/ 49353 w 60511"/>
                <a:gd name="connsiteY26" fmla="*/ 34202 h 96720"/>
                <a:gd name="connsiteX27" fmla="*/ 43828 w 60511"/>
                <a:gd name="connsiteY27" fmla="*/ 15152 h 96720"/>
                <a:gd name="connsiteX28" fmla="*/ 30588 w 60511"/>
                <a:gd name="connsiteY28" fmla="*/ 8865 h 96720"/>
                <a:gd name="connsiteX29" fmla="*/ 17539 w 60511"/>
                <a:gd name="connsiteY29" fmla="*/ 15057 h 96720"/>
                <a:gd name="connsiteX30" fmla="*/ 12110 w 60511"/>
                <a:gd name="connsiteY30" fmla="*/ 34202 h 96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0511" h="96720">
                  <a:moveTo>
                    <a:pt x="2680" y="74778"/>
                  </a:moveTo>
                  <a:lnTo>
                    <a:pt x="13824" y="76493"/>
                  </a:lnTo>
                  <a:cubicBezTo>
                    <a:pt x="13984" y="79424"/>
                    <a:pt x="15366" y="82154"/>
                    <a:pt x="17634" y="84018"/>
                  </a:cubicBezTo>
                  <a:cubicBezTo>
                    <a:pt x="21093" y="86314"/>
                    <a:pt x="25206" y="87418"/>
                    <a:pt x="29350" y="87161"/>
                  </a:cubicBezTo>
                  <a:cubicBezTo>
                    <a:pt x="33672" y="87408"/>
                    <a:pt x="37965" y="86309"/>
                    <a:pt x="41637" y="84018"/>
                  </a:cubicBezTo>
                  <a:cubicBezTo>
                    <a:pt x="44554" y="81797"/>
                    <a:pt x="46607" y="78632"/>
                    <a:pt x="47448" y="75064"/>
                  </a:cubicBezTo>
                  <a:cubicBezTo>
                    <a:pt x="48249" y="70218"/>
                    <a:pt x="48536" y="65302"/>
                    <a:pt x="48305" y="60396"/>
                  </a:cubicBezTo>
                  <a:cubicBezTo>
                    <a:pt x="43679" y="66141"/>
                    <a:pt x="36627" y="69385"/>
                    <a:pt x="29255" y="69159"/>
                  </a:cubicBezTo>
                  <a:cubicBezTo>
                    <a:pt x="20956" y="69679"/>
                    <a:pt x="12924" y="66125"/>
                    <a:pt x="7728" y="59634"/>
                  </a:cubicBezTo>
                  <a:cubicBezTo>
                    <a:pt x="2506" y="52667"/>
                    <a:pt x="-212" y="44143"/>
                    <a:pt x="13" y="35440"/>
                  </a:cubicBezTo>
                  <a:cubicBezTo>
                    <a:pt x="-15" y="29327"/>
                    <a:pt x="1183" y="23270"/>
                    <a:pt x="3537" y="17628"/>
                  </a:cubicBezTo>
                  <a:cubicBezTo>
                    <a:pt x="5711" y="12201"/>
                    <a:pt x="9545" y="7600"/>
                    <a:pt x="14491" y="4484"/>
                  </a:cubicBezTo>
                  <a:cubicBezTo>
                    <a:pt x="19124" y="1443"/>
                    <a:pt x="24571" y="-119"/>
                    <a:pt x="30112" y="7"/>
                  </a:cubicBezTo>
                  <a:cubicBezTo>
                    <a:pt x="37831" y="-160"/>
                    <a:pt x="45162" y="3382"/>
                    <a:pt x="49829" y="9532"/>
                  </a:cubicBezTo>
                  <a:lnTo>
                    <a:pt x="49829" y="1531"/>
                  </a:lnTo>
                  <a:lnTo>
                    <a:pt x="60402" y="1531"/>
                  </a:lnTo>
                  <a:lnTo>
                    <a:pt x="60402" y="60015"/>
                  </a:lnTo>
                  <a:cubicBezTo>
                    <a:pt x="60875" y="67611"/>
                    <a:pt x="59806" y="75226"/>
                    <a:pt x="57259" y="82398"/>
                  </a:cubicBezTo>
                  <a:cubicBezTo>
                    <a:pt x="55003" y="86844"/>
                    <a:pt x="51448" y="90498"/>
                    <a:pt x="47067" y="92876"/>
                  </a:cubicBezTo>
                  <a:cubicBezTo>
                    <a:pt x="41721" y="95546"/>
                    <a:pt x="35799" y="96854"/>
                    <a:pt x="29827" y="96686"/>
                  </a:cubicBezTo>
                  <a:cubicBezTo>
                    <a:pt x="22905" y="97005"/>
                    <a:pt x="16063" y="95103"/>
                    <a:pt x="10300" y="91257"/>
                  </a:cubicBezTo>
                  <a:cubicBezTo>
                    <a:pt x="5138" y="87405"/>
                    <a:pt x="2272" y="81206"/>
                    <a:pt x="2680" y="74778"/>
                  </a:cubicBezTo>
                  <a:close/>
                  <a:moveTo>
                    <a:pt x="12205" y="34202"/>
                  </a:moveTo>
                  <a:cubicBezTo>
                    <a:pt x="11732" y="40977"/>
                    <a:pt x="13616" y="47707"/>
                    <a:pt x="17539" y="53252"/>
                  </a:cubicBezTo>
                  <a:cubicBezTo>
                    <a:pt x="23801" y="60564"/>
                    <a:pt x="34804" y="61416"/>
                    <a:pt x="42116" y="55154"/>
                  </a:cubicBezTo>
                  <a:cubicBezTo>
                    <a:pt x="42799" y="54570"/>
                    <a:pt x="43434" y="53934"/>
                    <a:pt x="44019" y="53252"/>
                  </a:cubicBezTo>
                  <a:cubicBezTo>
                    <a:pt x="48008" y="47739"/>
                    <a:pt x="49900" y="40984"/>
                    <a:pt x="49353" y="34202"/>
                  </a:cubicBezTo>
                  <a:cubicBezTo>
                    <a:pt x="49933" y="27387"/>
                    <a:pt x="47965" y="20599"/>
                    <a:pt x="43828" y="15152"/>
                  </a:cubicBezTo>
                  <a:cubicBezTo>
                    <a:pt x="40596" y="11159"/>
                    <a:pt x="35726" y="8847"/>
                    <a:pt x="30588" y="8865"/>
                  </a:cubicBezTo>
                  <a:cubicBezTo>
                    <a:pt x="25527" y="8853"/>
                    <a:pt x="20731" y="11129"/>
                    <a:pt x="17539" y="15057"/>
                  </a:cubicBezTo>
                  <a:cubicBezTo>
                    <a:pt x="13438" y="20554"/>
                    <a:pt x="11506" y="27370"/>
                    <a:pt x="12110" y="34202"/>
                  </a:cubicBezTo>
                  <a:close/>
                </a:path>
              </a:pathLst>
            </a:custGeom>
            <a:grpFill/>
            <a:ln w="9525" cap="flat">
              <a:noFill/>
              <a:prstDash val="solid"/>
              <a:miter/>
            </a:ln>
          </p:spPr>
          <p:txBody>
            <a:bodyPr rtlCol="0" anchor="ctr"/>
            <a:lstStyle/>
            <a:p>
              <a:endParaRPr lang="zh-CN" altLang="en-US"/>
            </a:p>
          </p:txBody>
        </p:sp>
        <p:sp>
          <p:nvSpPr>
            <p:cNvPr id="576" name="任意多边形: 形状 575"/>
            <p:cNvSpPr/>
            <p:nvPr/>
          </p:nvSpPr>
          <p:spPr>
            <a:xfrm>
              <a:off x="5003961" y="1296205"/>
              <a:ext cx="62483" cy="95158"/>
            </a:xfrm>
            <a:custGeom>
              <a:avLst/>
              <a:gdLst>
                <a:gd name="connsiteX0" fmla="*/ 6001 w 62483"/>
                <a:gd name="connsiteY0" fmla="*/ 93726 h 95158"/>
                <a:gd name="connsiteX1" fmla="*/ 4763 w 62483"/>
                <a:gd name="connsiteY1" fmla="*/ 82963 h 95158"/>
                <a:gd name="connsiteX2" fmla="*/ 11335 w 62483"/>
                <a:gd name="connsiteY2" fmla="*/ 84011 h 95158"/>
                <a:gd name="connsiteX3" fmla="*/ 17431 w 62483"/>
                <a:gd name="connsiteY3" fmla="*/ 82677 h 95158"/>
                <a:gd name="connsiteX4" fmla="*/ 21241 w 62483"/>
                <a:gd name="connsiteY4" fmla="*/ 79153 h 95158"/>
                <a:gd name="connsiteX5" fmla="*/ 24670 w 62483"/>
                <a:gd name="connsiteY5" fmla="*/ 70580 h 95158"/>
                <a:gd name="connsiteX6" fmla="*/ 25718 w 62483"/>
                <a:gd name="connsiteY6" fmla="*/ 67818 h 95158"/>
                <a:gd name="connsiteX7" fmla="*/ 0 w 62483"/>
                <a:gd name="connsiteY7" fmla="*/ 0 h 95158"/>
                <a:gd name="connsiteX8" fmla="*/ 12382 w 62483"/>
                <a:gd name="connsiteY8" fmla="*/ 0 h 95158"/>
                <a:gd name="connsiteX9" fmla="*/ 26479 w 62483"/>
                <a:gd name="connsiteY9" fmla="*/ 39243 h 95158"/>
                <a:gd name="connsiteX10" fmla="*/ 31432 w 62483"/>
                <a:gd name="connsiteY10" fmla="*/ 54864 h 95158"/>
                <a:gd name="connsiteX11" fmla="*/ 36100 w 62483"/>
                <a:gd name="connsiteY11" fmla="*/ 39433 h 95158"/>
                <a:gd name="connsiteX12" fmla="*/ 50578 w 62483"/>
                <a:gd name="connsiteY12" fmla="*/ 0 h 95158"/>
                <a:gd name="connsiteX13" fmla="*/ 62484 w 62483"/>
                <a:gd name="connsiteY13" fmla="*/ 0 h 95158"/>
                <a:gd name="connsiteX14" fmla="*/ 36766 w 62483"/>
                <a:gd name="connsiteY14" fmla="*/ 68866 h 95158"/>
                <a:gd name="connsiteX15" fmla="*/ 30289 w 62483"/>
                <a:gd name="connsiteY15" fmla="*/ 84201 h 95158"/>
                <a:gd name="connsiteX16" fmla="*/ 23336 w 62483"/>
                <a:gd name="connsiteY16" fmla="*/ 92488 h 95158"/>
                <a:gd name="connsiteX17" fmla="*/ 13811 w 62483"/>
                <a:gd name="connsiteY17" fmla="*/ 95155 h 95158"/>
                <a:gd name="connsiteX18" fmla="*/ 6001 w 62483"/>
                <a:gd name="connsiteY18" fmla="*/ 93726 h 95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2483" h="95158">
                  <a:moveTo>
                    <a:pt x="6001" y="93726"/>
                  </a:moveTo>
                  <a:lnTo>
                    <a:pt x="4763" y="82963"/>
                  </a:lnTo>
                  <a:cubicBezTo>
                    <a:pt x="6899" y="83593"/>
                    <a:pt x="9108" y="83945"/>
                    <a:pt x="11335" y="84011"/>
                  </a:cubicBezTo>
                  <a:cubicBezTo>
                    <a:pt x="13448" y="84098"/>
                    <a:pt x="15547" y="83639"/>
                    <a:pt x="17431" y="82677"/>
                  </a:cubicBezTo>
                  <a:cubicBezTo>
                    <a:pt x="18958" y="81816"/>
                    <a:pt x="20263" y="80609"/>
                    <a:pt x="21241" y="79153"/>
                  </a:cubicBezTo>
                  <a:cubicBezTo>
                    <a:pt x="22581" y="76378"/>
                    <a:pt x="23726" y="73514"/>
                    <a:pt x="24670" y="70580"/>
                  </a:cubicBezTo>
                  <a:cubicBezTo>
                    <a:pt x="24670" y="70009"/>
                    <a:pt x="25241" y="69056"/>
                    <a:pt x="25718" y="67818"/>
                  </a:cubicBezTo>
                  <a:lnTo>
                    <a:pt x="0" y="0"/>
                  </a:lnTo>
                  <a:lnTo>
                    <a:pt x="12382" y="0"/>
                  </a:lnTo>
                  <a:lnTo>
                    <a:pt x="26479" y="39243"/>
                  </a:lnTo>
                  <a:cubicBezTo>
                    <a:pt x="28289" y="44196"/>
                    <a:pt x="29908" y="49435"/>
                    <a:pt x="31432" y="54864"/>
                  </a:cubicBezTo>
                  <a:cubicBezTo>
                    <a:pt x="32699" y="49637"/>
                    <a:pt x="34257" y="44486"/>
                    <a:pt x="36100" y="39433"/>
                  </a:cubicBezTo>
                  <a:lnTo>
                    <a:pt x="50578" y="0"/>
                  </a:lnTo>
                  <a:lnTo>
                    <a:pt x="62484" y="0"/>
                  </a:lnTo>
                  <a:lnTo>
                    <a:pt x="36766" y="68866"/>
                  </a:lnTo>
                  <a:cubicBezTo>
                    <a:pt x="34941" y="74112"/>
                    <a:pt x="32777" y="79235"/>
                    <a:pt x="30289" y="84201"/>
                  </a:cubicBezTo>
                  <a:cubicBezTo>
                    <a:pt x="28674" y="87484"/>
                    <a:pt x="26289" y="90327"/>
                    <a:pt x="23336" y="92488"/>
                  </a:cubicBezTo>
                  <a:cubicBezTo>
                    <a:pt x="20492" y="94293"/>
                    <a:pt x="17179" y="95221"/>
                    <a:pt x="13811" y="95155"/>
                  </a:cubicBezTo>
                  <a:cubicBezTo>
                    <a:pt x="11145" y="95134"/>
                    <a:pt x="8502" y="94650"/>
                    <a:pt x="6001" y="93726"/>
                  </a:cubicBezTo>
                  <a:close/>
                </a:path>
              </a:pathLst>
            </a:custGeom>
            <a:grpFill/>
            <a:ln w="9525" cap="flat">
              <a:noFill/>
              <a:prstDash val="solid"/>
              <a:miter/>
            </a:ln>
          </p:spPr>
          <p:txBody>
            <a:bodyPr rtlCol="0" anchor="ctr"/>
            <a:lstStyle/>
            <a:p>
              <a:endParaRPr lang="zh-CN" altLang="en-US"/>
            </a:p>
          </p:txBody>
        </p:sp>
        <p:sp>
          <p:nvSpPr>
            <p:cNvPr id="577" name="任意多边形: 形状 576"/>
            <p:cNvSpPr/>
            <p:nvPr/>
          </p:nvSpPr>
          <p:spPr>
            <a:xfrm>
              <a:off x="2108194" y="801071"/>
              <a:ext cx="286811" cy="417218"/>
            </a:xfrm>
            <a:custGeom>
              <a:avLst/>
              <a:gdLst>
                <a:gd name="connsiteX0" fmla="*/ 738 w 286811"/>
                <a:gd name="connsiteY0" fmla="*/ 178713 h 417218"/>
                <a:gd name="connsiteX1" fmla="*/ 12930 w 286811"/>
                <a:gd name="connsiteY1" fmla="*/ 160901 h 417218"/>
                <a:gd name="connsiteX2" fmla="*/ 16455 w 286811"/>
                <a:gd name="connsiteY2" fmla="*/ 159758 h 417218"/>
                <a:gd name="connsiteX3" fmla="*/ 39886 w 286811"/>
                <a:gd name="connsiteY3" fmla="*/ 158043 h 417218"/>
                <a:gd name="connsiteX4" fmla="*/ 77510 w 286811"/>
                <a:gd name="connsiteY4" fmla="*/ 146899 h 417218"/>
                <a:gd name="connsiteX5" fmla="*/ 113229 w 286811"/>
                <a:gd name="connsiteY5" fmla="*/ 118324 h 417218"/>
                <a:gd name="connsiteX6" fmla="*/ 129326 w 286811"/>
                <a:gd name="connsiteY6" fmla="*/ 76605 h 417218"/>
                <a:gd name="connsiteX7" fmla="*/ 132850 w 286811"/>
                <a:gd name="connsiteY7" fmla="*/ 54697 h 417218"/>
                <a:gd name="connsiteX8" fmla="*/ 133803 w 286811"/>
                <a:gd name="connsiteY8" fmla="*/ 32599 h 417218"/>
                <a:gd name="connsiteX9" fmla="*/ 136851 w 286811"/>
                <a:gd name="connsiteY9" fmla="*/ 9739 h 417218"/>
                <a:gd name="connsiteX10" fmla="*/ 162092 w 286811"/>
                <a:gd name="connsiteY10" fmla="*/ 214 h 417218"/>
                <a:gd name="connsiteX11" fmla="*/ 201811 w 286811"/>
                <a:gd name="connsiteY11" fmla="*/ 45648 h 417218"/>
                <a:gd name="connsiteX12" fmla="*/ 203621 w 286811"/>
                <a:gd name="connsiteY12" fmla="*/ 65841 h 417218"/>
                <a:gd name="connsiteX13" fmla="*/ 209241 w 286811"/>
                <a:gd name="connsiteY13" fmla="*/ 79938 h 417218"/>
                <a:gd name="connsiteX14" fmla="*/ 221623 w 286811"/>
                <a:gd name="connsiteY14" fmla="*/ 89463 h 417218"/>
                <a:gd name="connsiteX15" fmla="*/ 218004 w 286811"/>
                <a:gd name="connsiteY15" fmla="*/ 95940 h 417218"/>
                <a:gd name="connsiteX16" fmla="*/ 207145 w 286811"/>
                <a:gd name="connsiteY16" fmla="*/ 111942 h 417218"/>
                <a:gd name="connsiteX17" fmla="*/ 184857 w 286811"/>
                <a:gd name="connsiteY17" fmla="*/ 120134 h 417218"/>
                <a:gd name="connsiteX18" fmla="*/ 162568 w 286811"/>
                <a:gd name="connsiteY18" fmla="*/ 139184 h 417218"/>
                <a:gd name="connsiteX19" fmla="*/ 146280 w 286811"/>
                <a:gd name="connsiteY19" fmla="*/ 158234 h 417218"/>
                <a:gd name="connsiteX20" fmla="*/ 122373 w 286811"/>
                <a:gd name="connsiteY20" fmla="*/ 184809 h 417218"/>
                <a:gd name="connsiteX21" fmla="*/ 123135 w 286811"/>
                <a:gd name="connsiteY21" fmla="*/ 188333 h 417218"/>
                <a:gd name="connsiteX22" fmla="*/ 128659 w 286811"/>
                <a:gd name="connsiteY22" fmla="*/ 185856 h 417218"/>
                <a:gd name="connsiteX23" fmla="*/ 154091 w 286811"/>
                <a:gd name="connsiteY23" fmla="*/ 168521 h 417218"/>
                <a:gd name="connsiteX24" fmla="*/ 219909 w 286811"/>
                <a:gd name="connsiteY24" fmla="*/ 134612 h 417218"/>
                <a:gd name="connsiteX25" fmla="*/ 233529 w 286811"/>
                <a:gd name="connsiteY25" fmla="*/ 128706 h 417218"/>
                <a:gd name="connsiteX26" fmla="*/ 244578 w 286811"/>
                <a:gd name="connsiteY26" fmla="*/ 124515 h 417218"/>
                <a:gd name="connsiteX27" fmla="*/ 252294 w 286811"/>
                <a:gd name="connsiteY27" fmla="*/ 122610 h 417218"/>
                <a:gd name="connsiteX28" fmla="*/ 272391 w 286811"/>
                <a:gd name="connsiteY28" fmla="*/ 125277 h 417218"/>
                <a:gd name="connsiteX29" fmla="*/ 286203 w 286811"/>
                <a:gd name="connsiteY29" fmla="*/ 154614 h 417218"/>
                <a:gd name="connsiteX30" fmla="*/ 282393 w 286811"/>
                <a:gd name="connsiteY30" fmla="*/ 160329 h 417218"/>
                <a:gd name="connsiteX31" fmla="*/ 277821 w 286811"/>
                <a:gd name="connsiteY31" fmla="*/ 176903 h 417218"/>
                <a:gd name="connsiteX32" fmla="*/ 261723 w 286811"/>
                <a:gd name="connsiteY32" fmla="*/ 265390 h 417218"/>
                <a:gd name="connsiteX33" fmla="*/ 254675 w 286811"/>
                <a:gd name="connsiteY33" fmla="*/ 307776 h 417218"/>
                <a:gd name="connsiteX34" fmla="*/ 245150 w 286811"/>
                <a:gd name="connsiteY34" fmla="*/ 346924 h 417218"/>
                <a:gd name="connsiteX35" fmla="*/ 240387 w 286811"/>
                <a:gd name="connsiteY35" fmla="*/ 376928 h 417218"/>
                <a:gd name="connsiteX36" fmla="*/ 210193 w 286811"/>
                <a:gd name="connsiteY36" fmla="*/ 417219 h 417218"/>
                <a:gd name="connsiteX37" fmla="*/ 192000 w 286811"/>
                <a:gd name="connsiteY37" fmla="*/ 408360 h 417218"/>
                <a:gd name="connsiteX38" fmla="*/ 151805 w 286811"/>
                <a:gd name="connsiteY38" fmla="*/ 380833 h 417218"/>
                <a:gd name="connsiteX39" fmla="*/ 121801 w 286811"/>
                <a:gd name="connsiteY39" fmla="*/ 356068 h 417218"/>
                <a:gd name="connsiteX40" fmla="*/ 119896 w 286811"/>
                <a:gd name="connsiteY40" fmla="*/ 343876 h 417218"/>
                <a:gd name="connsiteX41" fmla="*/ 128659 w 286811"/>
                <a:gd name="connsiteY41" fmla="*/ 343305 h 417218"/>
                <a:gd name="connsiteX42" fmla="*/ 161997 w 286811"/>
                <a:gd name="connsiteY42" fmla="*/ 363974 h 417218"/>
                <a:gd name="connsiteX43" fmla="*/ 186476 w 286811"/>
                <a:gd name="connsiteY43" fmla="*/ 375023 h 417218"/>
                <a:gd name="connsiteX44" fmla="*/ 202383 w 286811"/>
                <a:gd name="connsiteY44" fmla="*/ 366546 h 417218"/>
                <a:gd name="connsiteX45" fmla="*/ 215432 w 286811"/>
                <a:gd name="connsiteY45" fmla="*/ 238911 h 417218"/>
                <a:gd name="connsiteX46" fmla="*/ 233148 w 286811"/>
                <a:gd name="connsiteY46" fmla="*/ 188523 h 417218"/>
                <a:gd name="connsiteX47" fmla="*/ 245150 w 286811"/>
                <a:gd name="connsiteY47" fmla="*/ 148328 h 417218"/>
                <a:gd name="connsiteX48" fmla="*/ 239911 w 286811"/>
                <a:gd name="connsiteY48" fmla="*/ 141184 h 417218"/>
                <a:gd name="connsiteX49" fmla="*/ 188476 w 286811"/>
                <a:gd name="connsiteY49" fmla="*/ 172617 h 417218"/>
                <a:gd name="connsiteX50" fmla="*/ 145328 w 286811"/>
                <a:gd name="connsiteY50" fmla="*/ 199858 h 417218"/>
                <a:gd name="connsiteX51" fmla="*/ 138184 w 286811"/>
                <a:gd name="connsiteY51" fmla="*/ 207002 h 417218"/>
                <a:gd name="connsiteX52" fmla="*/ 140470 w 286811"/>
                <a:gd name="connsiteY52" fmla="*/ 210050 h 417218"/>
                <a:gd name="connsiteX53" fmla="*/ 160092 w 286811"/>
                <a:gd name="connsiteY53" fmla="*/ 230052 h 417218"/>
                <a:gd name="connsiteX54" fmla="*/ 142089 w 286811"/>
                <a:gd name="connsiteY54" fmla="*/ 246340 h 417218"/>
                <a:gd name="connsiteX55" fmla="*/ 110276 w 286811"/>
                <a:gd name="connsiteY55" fmla="*/ 273772 h 417218"/>
                <a:gd name="connsiteX56" fmla="*/ 110276 w 286811"/>
                <a:gd name="connsiteY56" fmla="*/ 276439 h 417218"/>
                <a:gd name="connsiteX57" fmla="*/ 119039 w 286811"/>
                <a:gd name="connsiteY57" fmla="*/ 283869 h 417218"/>
                <a:gd name="connsiteX58" fmla="*/ 120087 w 286811"/>
                <a:gd name="connsiteY58" fmla="*/ 294251 h 417218"/>
                <a:gd name="connsiteX59" fmla="*/ 115896 w 286811"/>
                <a:gd name="connsiteY59" fmla="*/ 302442 h 417218"/>
                <a:gd name="connsiteX60" fmla="*/ 99227 w 286811"/>
                <a:gd name="connsiteY60" fmla="*/ 311967 h 417218"/>
                <a:gd name="connsiteX61" fmla="*/ 92083 w 286811"/>
                <a:gd name="connsiteY61" fmla="*/ 322731 h 417218"/>
                <a:gd name="connsiteX62" fmla="*/ 93893 w 286811"/>
                <a:gd name="connsiteY62" fmla="*/ 325683 h 417218"/>
                <a:gd name="connsiteX63" fmla="*/ 96369 w 286811"/>
                <a:gd name="connsiteY63" fmla="*/ 323874 h 417218"/>
                <a:gd name="connsiteX64" fmla="*/ 105894 w 286811"/>
                <a:gd name="connsiteY64" fmla="*/ 313110 h 417218"/>
                <a:gd name="connsiteX65" fmla="*/ 112848 w 286811"/>
                <a:gd name="connsiteY65" fmla="*/ 310443 h 417218"/>
                <a:gd name="connsiteX66" fmla="*/ 120182 w 286811"/>
                <a:gd name="connsiteY66" fmla="*/ 311110 h 417218"/>
                <a:gd name="connsiteX67" fmla="*/ 123420 w 286811"/>
                <a:gd name="connsiteY67" fmla="*/ 313015 h 417218"/>
                <a:gd name="connsiteX68" fmla="*/ 126659 w 286811"/>
                <a:gd name="connsiteY68" fmla="*/ 322540 h 417218"/>
                <a:gd name="connsiteX69" fmla="*/ 125040 w 286811"/>
                <a:gd name="connsiteY69" fmla="*/ 331208 h 417218"/>
                <a:gd name="connsiteX70" fmla="*/ 121801 w 286811"/>
                <a:gd name="connsiteY70" fmla="*/ 335399 h 417218"/>
                <a:gd name="connsiteX71" fmla="*/ 103799 w 286811"/>
                <a:gd name="connsiteY71" fmla="*/ 349305 h 417218"/>
                <a:gd name="connsiteX72" fmla="*/ 103799 w 286811"/>
                <a:gd name="connsiteY72" fmla="*/ 356735 h 417218"/>
                <a:gd name="connsiteX73" fmla="*/ 109419 w 286811"/>
                <a:gd name="connsiteY73" fmla="*/ 365593 h 417218"/>
                <a:gd name="connsiteX74" fmla="*/ 110466 w 286811"/>
                <a:gd name="connsiteY74" fmla="*/ 383786 h 417218"/>
                <a:gd name="connsiteX75" fmla="*/ 107037 w 286811"/>
                <a:gd name="connsiteY75" fmla="*/ 390549 h 417218"/>
                <a:gd name="connsiteX76" fmla="*/ 84939 w 286811"/>
                <a:gd name="connsiteY76" fmla="*/ 400074 h 417218"/>
                <a:gd name="connsiteX77" fmla="*/ 73319 w 286811"/>
                <a:gd name="connsiteY77" fmla="*/ 396359 h 417218"/>
                <a:gd name="connsiteX78" fmla="*/ 61889 w 286811"/>
                <a:gd name="connsiteY78" fmla="*/ 345019 h 417218"/>
                <a:gd name="connsiteX79" fmla="*/ 63984 w 286811"/>
                <a:gd name="connsiteY79" fmla="*/ 342733 h 417218"/>
                <a:gd name="connsiteX80" fmla="*/ 73509 w 286811"/>
                <a:gd name="connsiteY80" fmla="*/ 332256 h 417218"/>
                <a:gd name="connsiteX81" fmla="*/ 64937 w 286811"/>
                <a:gd name="connsiteY81" fmla="*/ 322064 h 417218"/>
                <a:gd name="connsiteX82" fmla="*/ 59031 w 286811"/>
                <a:gd name="connsiteY82" fmla="*/ 309872 h 417218"/>
                <a:gd name="connsiteX83" fmla="*/ 64556 w 286811"/>
                <a:gd name="connsiteY83" fmla="*/ 303300 h 417218"/>
                <a:gd name="connsiteX84" fmla="*/ 88464 w 286811"/>
                <a:gd name="connsiteY84" fmla="*/ 288441 h 417218"/>
                <a:gd name="connsiteX85" fmla="*/ 88464 w 286811"/>
                <a:gd name="connsiteY85" fmla="*/ 284726 h 417218"/>
                <a:gd name="connsiteX86" fmla="*/ 86844 w 286811"/>
                <a:gd name="connsiteY86" fmla="*/ 276249 h 417218"/>
                <a:gd name="connsiteX87" fmla="*/ 88273 w 286811"/>
                <a:gd name="connsiteY87" fmla="*/ 274725 h 417218"/>
                <a:gd name="connsiteX88" fmla="*/ 120372 w 286811"/>
                <a:gd name="connsiteY88" fmla="*/ 230719 h 417218"/>
                <a:gd name="connsiteX89" fmla="*/ 119134 w 286811"/>
                <a:gd name="connsiteY89" fmla="*/ 226719 h 417218"/>
                <a:gd name="connsiteX90" fmla="*/ 114657 w 286811"/>
                <a:gd name="connsiteY90" fmla="*/ 229671 h 417218"/>
                <a:gd name="connsiteX91" fmla="*/ 104275 w 286811"/>
                <a:gd name="connsiteY91" fmla="*/ 239196 h 417218"/>
                <a:gd name="connsiteX92" fmla="*/ 95512 w 286811"/>
                <a:gd name="connsiteY92" fmla="*/ 243197 h 417218"/>
                <a:gd name="connsiteX93" fmla="*/ 85987 w 286811"/>
                <a:gd name="connsiteY93" fmla="*/ 264819 h 417218"/>
                <a:gd name="connsiteX94" fmla="*/ 71128 w 286811"/>
                <a:gd name="connsiteY94" fmla="*/ 279773 h 417218"/>
                <a:gd name="connsiteX95" fmla="*/ 66651 w 286811"/>
                <a:gd name="connsiteY95" fmla="*/ 279297 h 417218"/>
                <a:gd name="connsiteX96" fmla="*/ 58365 w 286811"/>
                <a:gd name="connsiteY96" fmla="*/ 273582 h 417218"/>
                <a:gd name="connsiteX97" fmla="*/ 55602 w 286811"/>
                <a:gd name="connsiteY97" fmla="*/ 269010 h 417218"/>
                <a:gd name="connsiteX98" fmla="*/ 51126 w 286811"/>
                <a:gd name="connsiteY98" fmla="*/ 258056 h 417218"/>
                <a:gd name="connsiteX99" fmla="*/ 44132 w 286811"/>
                <a:gd name="connsiteY99" fmla="*/ 258451 h 417218"/>
                <a:gd name="connsiteX100" fmla="*/ 43982 w 286811"/>
                <a:gd name="connsiteY100" fmla="*/ 258627 h 417218"/>
                <a:gd name="connsiteX101" fmla="*/ 25599 w 286811"/>
                <a:gd name="connsiteY101" fmla="*/ 264152 h 417218"/>
                <a:gd name="connsiteX102" fmla="*/ 22360 w 286811"/>
                <a:gd name="connsiteY102" fmla="*/ 263390 h 417218"/>
                <a:gd name="connsiteX103" fmla="*/ 18360 w 286811"/>
                <a:gd name="connsiteY103" fmla="*/ 250055 h 417218"/>
                <a:gd name="connsiteX104" fmla="*/ 20265 w 286811"/>
                <a:gd name="connsiteY104" fmla="*/ 247769 h 417218"/>
                <a:gd name="connsiteX105" fmla="*/ 42172 w 286811"/>
                <a:gd name="connsiteY105" fmla="*/ 235767 h 417218"/>
                <a:gd name="connsiteX106" fmla="*/ 64556 w 286811"/>
                <a:gd name="connsiteY106" fmla="*/ 224147 h 417218"/>
                <a:gd name="connsiteX107" fmla="*/ 76748 w 286811"/>
                <a:gd name="connsiteY107" fmla="*/ 214622 h 417218"/>
                <a:gd name="connsiteX108" fmla="*/ 84749 w 286811"/>
                <a:gd name="connsiteY108" fmla="*/ 197858 h 417218"/>
                <a:gd name="connsiteX109" fmla="*/ 85416 w 286811"/>
                <a:gd name="connsiteY109" fmla="*/ 190619 h 417218"/>
                <a:gd name="connsiteX110" fmla="*/ 64080 w 286811"/>
                <a:gd name="connsiteY110" fmla="*/ 197382 h 417218"/>
                <a:gd name="connsiteX111" fmla="*/ 50840 w 286811"/>
                <a:gd name="connsiteY111" fmla="*/ 205573 h 417218"/>
                <a:gd name="connsiteX112" fmla="*/ 39315 w 286811"/>
                <a:gd name="connsiteY112" fmla="*/ 206335 h 417218"/>
                <a:gd name="connsiteX113" fmla="*/ 15026 w 286811"/>
                <a:gd name="connsiteY113" fmla="*/ 199858 h 417218"/>
                <a:gd name="connsiteX114" fmla="*/ 738 w 286811"/>
                <a:gd name="connsiteY114" fmla="*/ 178713 h 417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286811" h="417218">
                  <a:moveTo>
                    <a:pt x="738" y="178713"/>
                  </a:moveTo>
                  <a:cubicBezTo>
                    <a:pt x="738" y="178713"/>
                    <a:pt x="-4500" y="164235"/>
                    <a:pt x="12930" y="160901"/>
                  </a:cubicBezTo>
                  <a:cubicBezTo>
                    <a:pt x="14151" y="160681"/>
                    <a:pt x="15337" y="160297"/>
                    <a:pt x="16455" y="159758"/>
                  </a:cubicBezTo>
                  <a:cubicBezTo>
                    <a:pt x="24055" y="157530"/>
                    <a:pt x="32042" y="156946"/>
                    <a:pt x="39886" y="158043"/>
                  </a:cubicBezTo>
                  <a:cubicBezTo>
                    <a:pt x="53292" y="158411"/>
                    <a:pt x="66467" y="154509"/>
                    <a:pt x="77510" y="146899"/>
                  </a:cubicBezTo>
                  <a:cubicBezTo>
                    <a:pt x="89934" y="138040"/>
                    <a:pt x="101858" y="128500"/>
                    <a:pt x="113229" y="118324"/>
                  </a:cubicBezTo>
                  <a:cubicBezTo>
                    <a:pt x="122483" y="106249"/>
                    <a:pt x="128071" y="91767"/>
                    <a:pt x="129326" y="76605"/>
                  </a:cubicBezTo>
                  <a:cubicBezTo>
                    <a:pt x="129326" y="76605"/>
                    <a:pt x="130374" y="67080"/>
                    <a:pt x="132850" y="54697"/>
                  </a:cubicBezTo>
                  <a:cubicBezTo>
                    <a:pt x="133995" y="47390"/>
                    <a:pt x="134314" y="39978"/>
                    <a:pt x="133803" y="32599"/>
                  </a:cubicBezTo>
                  <a:cubicBezTo>
                    <a:pt x="132564" y="24845"/>
                    <a:pt x="133624" y="16898"/>
                    <a:pt x="136851" y="9739"/>
                  </a:cubicBezTo>
                  <a:cubicBezTo>
                    <a:pt x="136851" y="9739"/>
                    <a:pt x="142375" y="-1691"/>
                    <a:pt x="162092" y="214"/>
                  </a:cubicBezTo>
                  <a:cubicBezTo>
                    <a:pt x="162092" y="214"/>
                    <a:pt x="182475" y="2119"/>
                    <a:pt x="201811" y="45648"/>
                  </a:cubicBezTo>
                  <a:cubicBezTo>
                    <a:pt x="204290" y="52078"/>
                    <a:pt x="204917" y="59074"/>
                    <a:pt x="203621" y="65841"/>
                  </a:cubicBezTo>
                  <a:cubicBezTo>
                    <a:pt x="203621" y="65841"/>
                    <a:pt x="201240" y="76700"/>
                    <a:pt x="209241" y="79938"/>
                  </a:cubicBezTo>
                  <a:cubicBezTo>
                    <a:pt x="209241" y="79938"/>
                    <a:pt x="221433" y="82891"/>
                    <a:pt x="221623" y="89463"/>
                  </a:cubicBezTo>
                  <a:cubicBezTo>
                    <a:pt x="221342" y="92023"/>
                    <a:pt x="220036" y="94359"/>
                    <a:pt x="218004" y="95940"/>
                  </a:cubicBezTo>
                  <a:cubicBezTo>
                    <a:pt x="213439" y="100568"/>
                    <a:pt x="209759" y="105991"/>
                    <a:pt x="207145" y="111942"/>
                  </a:cubicBezTo>
                  <a:cubicBezTo>
                    <a:pt x="207145" y="111942"/>
                    <a:pt x="204288" y="118896"/>
                    <a:pt x="184857" y="120134"/>
                  </a:cubicBezTo>
                  <a:cubicBezTo>
                    <a:pt x="184857" y="120134"/>
                    <a:pt x="175903" y="119372"/>
                    <a:pt x="162568" y="139184"/>
                  </a:cubicBezTo>
                  <a:cubicBezTo>
                    <a:pt x="157958" y="146191"/>
                    <a:pt x="152486" y="152591"/>
                    <a:pt x="146280" y="158234"/>
                  </a:cubicBezTo>
                  <a:cubicBezTo>
                    <a:pt x="137438" y="166266"/>
                    <a:pt x="129429" y="175170"/>
                    <a:pt x="122373" y="184809"/>
                  </a:cubicBezTo>
                  <a:cubicBezTo>
                    <a:pt x="122373" y="184809"/>
                    <a:pt x="120087" y="187761"/>
                    <a:pt x="123135" y="188333"/>
                  </a:cubicBezTo>
                  <a:cubicBezTo>
                    <a:pt x="125239" y="188306"/>
                    <a:pt x="127239" y="187409"/>
                    <a:pt x="128659" y="185856"/>
                  </a:cubicBezTo>
                  <a:cubicBezTo>
                    <a:pt x="135879" y="178420"/>
                    <a:pt x="144530" y="172524"/>
                    <a:pt x="154091" y="168521"/>
                  </a:cubicBezTo>
                  <a:cubicBezTo>
                    <a:pt x="176652" y="158468"/>
                    <a:pt x="198626" y="147147"/>
                    <a:pt x="219909" y="134612"/>
                  </a:cubicBezTo>
                  <a:cubicBezTo>
                    <a:pt x="224075" y="131875"/>
                    <a:pt x="228683" y="129877"/>
                    <a:pt x="233529" y="128706"/>
                  </a:cubicBezTo>
                  <a:cubicBezTo>
                    <a:pt x="237434" y="127985"/>
                    <a:pt x="241177" y="126565"/>
                    <a:pt x="244578" y="124515"/>
                  </a:cubicBezTo>
                  <a:cubicBezTo>
                    <a:pt x="246908" y="123138"/>
                    <a:pt x="249591" y="122476"/>
                    <a:pt x="252294" y="122610"/>
                  </a:cubicBezTo>
                  <a:cubicBezTo>
                    <a:pt x="252294" y="122610"/>
                    <a:pt x="268867" y="121944"/>
                    <a:pt x="272391" y="125277"/>
                  </a:cubicBezTo>
                  <a:cubicBezTo>
                    <a:pt x="272391" y="125277"/>
                    <a:pt x="290298" y="142803"/>
                    <a:pt x="286203" y="154614"/>
                  </a:cubicBezTo>
                  <a:cubicBezTo>
                    <a:pt x="285351" y="156767"/>
                    <a:pt x="284052" y="158715"/>
                    <a:pt x="282393" y="160329"/>
                  </a:cubicBezTo>
                  <a:cubicBezTo>
                    <a:pt x="282393" y="160329"/>
                    <a:pt x="278392" y="163758"/>
                    <a:pt x="277821" y="176903"/>
                  </a:cubicBezTo>
                  <a:cubicBezTo>
                    <a:pt x="274866" y="206787"/>
                    <a:pt x="269483" y="236380"/>
                    <a:pt x="261723" y="265390"/>
                  </a:cubicBezTo>
                  <a:cubicBezTo>
                    <a:pt x="257954" y="279246"/>
                    <a:pt x="255593" y="293447"/>
                    <a:pt x="254675" y="307776"/>
                  </a:cubicBezTo>
                  <a:cubicBezTo>
                    <a:pt x="253794" y="321279"/>
                    <a:pt x="250571" y="334526"/>
                    <a:pt x="245150" y="346924"/>
                  </a:cubicBezTo>
                  <a:cubicBezTo>
                    <a:pt x="241909" y="356592"/>
                    <a:pt x="240300" y="366732"/>
                    <a:pt x="240387" y="376928"/>
                  </a:cubicBezTo>
                  <a:cubicBezTo>
                    <a:pt x="240387" y="376928"/>
                    <a:pt x="240387" y="414361"/>
                    <a:pt x="210193" y="417219"/>
                  </a:cubicBezTo>
                  <a:cubicBezTo>
                    <a:pt x="203098" y="417185"/>
                    <a:pt x="196403" y="413925"/>
                    <a:pt x="192000" y="408360"/>
                  </a:cubicBezTo>
                  <a:cubicBezTo>
                    <a:pt x="181215" y="395855"/>
                    <a:pt x="167363" y="386369"/>
                    <a:pt x="151805" y="380833"/>
                  </a:cubicBezTo>
                  <a:cubicBezTo>
                    <a:pt x="139534" y="375795"/>
                    <a:pt x="129074" y="367162"/>
                    <a:pt x="121801" y="356068"/>
                  </a:cubicBezTo>
                  <a:cubicBezTo>
                    <a:pt x="121801" y="356068"/>
                    <a:pt x="117229" y="348258"/>
                    <a:pt x="119896" y="343876"/>
                  </a:cubicBezTo>
                  <a:cubicBezTo>
                    <a:pt x="119896" y="343876"/>
                    <a:pt x="122468" y="339971"/>
                    <a:pt x="128659" y="343305"/>
                  </a:cubicBezTo>
                  <a:cubicBezTo>
                    <a:pt x="140285" y="349329"/>
                    <a:pt x="151431" y="356239"/>
                    <a:pt x="161997" y="363974"/>
                  </a:cubicBezTo>
                  <a:cubicBezTo>
                    <a:pt x="169408" y="369130"/>
                    <a:pt x="177706" y="372876"/>
                    <a:pt x="186476" y="375023"/>
                  </a:cubicBezTo>
                  <a:cubicBezTo>
                    <a:pt x="186476" y="375023"/>
                    <a:pt x="203049" y="377785"/>
                    <a:pt x="202383" y="366546"/>
                  </a:cubicBezTo>
                  <a:cubicBezTo>
                    <a:pt x="202383" y="366546"/>
                    <a:pt x="199144" y="275868"/>
                    <a:pt x="215432" y="238911"/>
                  </a:cubicBezTo>
                  <a:cubicBezTo>
                    <a:pt x="215432" y="238911"/>
                    <a:pt x="227910" y="204716"/>
                    <a:pt x="233148" y="188523"/>
                  </a:cubicBezTo>
                  <a:cubicBezTo>
                    <a:pt x="238111" y="175431"/>
                    <a:pt x="242122" y="161998"/>
                    <a:pt x="245150" y="148328"/>
                  </a:cubicBezTo>
                  <a:cubicBezTo>
                    <a:pt x="245150" y="148328"/>
                    <a:pt x="245150" y="139565"/>
                    <a:pt x="239911" y="141184"/>
                  </a:cubicBezTo>
                  <a:cubicBezTo>
                    <a:pt x="239911" y="141184"/>
                    <a:pt x="224766" y="145851"/>
                    <a:pt x="188476" y="172617"/>
                  </a:cubicBezTo>
                  <a:cubicBezTo>
                    <a:pt x="174801" y="182773"/>
                    <a:pt x="160377" y="191879"/>
                    <a:pt x="145328" y="199858"/>
                  </a:cubicBezTo>
                  <a:cubicBezTo>
                    <a:pt x="145328" y="199858"/>
                    <a:pt x="139422" y="203097"/>
                    <a:pt x="138184" y="207002"/>
                  </a:cubicBezTo>
                  <a:cubicBezTo>
                    <a:pt x="138184" y="207002"/>
                    <a:pt x="136851" y="210050"/>
                    <a:pt x="140470" y="210050"/>
                  </a:cubicBezTo>
                  <a:cubicBezTo>
                    <a:pt x="140470" y="210050"/>
                    <a:pt x="159520" y="212241"/>
                    <a:pt x="160092" y="230052"/>
                  </a:cubicBezTo>
                  <a:cubicBezTo>
                    <a:pt x="160092" y="230052"/>
                    <a:pt x="161711" y="236339"/>
                    <a:pt x="142089" y="246340"/>
                  </a:cubicBezTo>
                  <a:cubicBezTo>
                    <a:pt x="129521" y="252923"/>
                    <a:pt x="118636" y="262309"/>
                    <a:pt x="110276" y="273772"/>
                  </a:cubicBezTo>
                  <a:cubicBezTo>
                    <a:pt x="110276" y="273772"/>
                    <a:pt x="108752" y="275868"/>
                    <a:pt x="110276" y="276439"/>
                  </a:cubicBezTo>
                  <a:cubicBezTo>
                    <a:pt x="113855" y="278015"/>
                    <a:pt x="116899" y="280596"/>
                    <a:pt x="119039" y="283869"/>
                  </a:cubicBezTo>
                  <a:cubicBezTo>
                    <a:pt x="119039" y="283869"/>
                    <a:pt x="123706" y="290346"/>
                    <a:pt x="120087" y="294251"/>
                  </a:cubicBezTo>
                  <a:cubicBezTo>
                    <a:pt x="118137" y="296662"/>
                    <a:pt x="116710" y="299451"/>
                    <a:pt x="115896" y="302442"/>
                  </a:cubicBezTo>
                  <a:cubicBezTo>
                    <a:pt x="115896" y="302442"/>
                    <a:pt x="115896" y="308348"/>
                    <a:pt x="99227" y="311967"/>
                  </a:cubicBezTo>
                  <a:cubicBezTo>
                    <a:pt x="94562" y="313363"/>
                    <a:pt x="91557" y="317890"/>
                    <a:pt x="92083" y="322731"/>
                  </a:cubicBezTo>
                  <a:cubicBezTo>
                    <a:pt x="92083" y="322731"/>
                    <a:pt x="92083" y="325588"/>
                    <a:pt x="93893" y="325683"/>
                  </a:cubicBezTo>
                  <a:cubicBezTo>
                    <a:pt x="93893" y="325683"/>
                    <a:pt x="94655" y="325683"/>
                    <a:pt x="96369" y="323874"/>
                  </a:cubicBezTo>
                  <a:cubicBezTo>
                    <a:pt x="96369" y="323874"/>
                    <a:pt x="103989" y="315111"/>
                    <a:pt x="105894" y="313110"/>
                  </a:cubicBezTo>
                  <a:cubicBezTo>
                    <a:pt x="107754" y="311315"/>
                    <a:pt x="110264" y="310352"/>
                    <a:pt x="112848" y="310443"/>
                  </a:cubicBezTo>
                  <a:lnTo>
                    <a:pt x="120182" y="311110"/>
                  </a:lnTo>
                  <a:cubicBezTo>
                    <a:pt x="121532" y="311091"/>
                    <a:pt x="122781" y="311826"/>
                    <a:pt x="123420" y="313015"/>
                  </a:cubicBezTo>
                  <a:cubicBezTo>
                    <a:pt x="125099" y="315954"/>
                    <a:pt x="126198" y="319187"/>
                    <a:pt x="126659" y="322540"/>
                  </a:cubicBezTo>
                  <a:cubicBezTo>
                    <a:pt x="126475" y="325485"/>
                    <a:pt x="125931" y="328396"/>
                    <a:pt x="125040" y="331208"/>
                  </a:cubicBezTo>
                  <a:cubicBezTo>
                    <a:pt x="124481" y="332939"/>
                    <a:pt x="123336" y="334422"/>
                    <a:pt x="121801" y="335399"/>
                  </a:cubicBezTo>
                  <a:cubicBezTo>
                    <a:pt x="114782" y="338541"/>
                    <a:pt x="108612" y="343308"/>
                    <a:pt x="103799" y="349305"/>
                  </a:cubicBezTo>
                  <a:cubicBezTo>
                    <a:pt x="102209" y="351527"/>
                    <a:pt x="102209" y="354514"/>
                    <a:pt x="103799" y="356735"/>
                  </a:cubicBezTo>
                  <a:cubicBezTo>
                    <a:pt x="103799" y="356735"/>
                    <a:pt x="106371" y="361021"/>
                    <a:pt x="109419" y="365593"/>
                  </a:cubicBezTo>
                  <a:cubicBezTo>
                    <a:pt x="113078" y="371006"/>
                    <a:pt x="113480" y="377989"/>
                    <a:pt x="110466" y="383786"/>
                  </a:cubicBezTo>
                  <a:cubicBezTo>
                    <a:pt x="109125" y="385934"/>
                    <a:pt x="107977" y="388197"/>
                    <a:pt x="107037" y="390549"/>
                  </a:cubicBezTo>
                  <a:cubicBezTo>
                    <a:pt x="107037" y="390549"/>
                    <a:pt x="106275" y="398264"/>
                    <a:pt x="84939" y="400074"/>
                  </a:cubicBezTo>
                  <a:cubicBezTo>
                    <a:pt x="84939" y="400074"/>
                    <a:pt x="75414" y="400836"/>
                    <a:pt x="73319" y="396359"/>
                  </a:cubicBezTo>
                  <a:cubicBezTo>
                    <a:pt x="73319" y="396359"/>
                    <a:pt x="62937" y="383310"/>
                    <a:pt x="61889" y="345019"/>
                  </a:cubicBezTo>
                  <a:cubicBezTo>
                    <a:pt x="61889" y="345019"/>
                    <a:pt x="61889" y="343686"/>
                    <a:pt x="63984" y="342733"/>
                  </a:cubicBezTo>
                  <a:cubicBezTo>
                    <a:pt x="63984" y="342733"/>
                    <a:pt x="74462" y="339209"/>
                    <a:pt x="73509" y="332256"/>
                  </a:cubicBezTo>
                  <a:cubicBezTo>
                    <a:pt x="72095" y="327868"/>
                    <a:pt x="69018" y="324209"/>
                    <a:pt x="64937" y="322064"/>
                  </a:cubicBezTo>
                  <a:cubicBezTo>
                    <a:pt x="64937" y="322064"/>
                    <a:pt x="55412" y="316920"/>
                    <a:pt x="59031" y="309872"/>
                  </a:cubicBezTo>
                  <a:cubicBezTo>
                    <a:pt x="60248" y="307224"/>
                    <a:pt x="62156" y="304953"/>
                    <a:pt x="64556" y="303300"/>
                  </a:cubicBezTo>
                  <a:cubicBezTo>
                    <a:pt x="64556" y="303300"/>
                    <a:pt x="77415" y="294632"/>
                    <a:pt x="88464" y="288441"/>
                  </a:cubicBezTo>
                  <a:cubicBezTo>
                    <a:pt x="88464" y="288441"/>
                    <a:pt x="90940" y="287583"/>
                    <a:pt x="88464" y="284726"/>
                  </a:cubicBezTo>
                  <a:cubicBezTo>
                    <a:pt x="86437" y="282398"/>
                    <a:pt x="85819" y="279160"/>
                    <a:pt x="86844" y="276249"/>
                  </a:cubicBezTo>
                  <a:cubicBezTo>
                    <a:pt x="87145" y="275601"/>
                    <a:pt x="87646" y="275066"/>
                    <a:pt x="88273" y="274725"/>
                  </a:cubicBezTo>
                  <a:cubicBezTo>
                    <a:pt x="102330" y="262827"/>
                    <a:pt x="113336" y="247738"/>
                    <a:pt x="120372" y="230719"/>
                  </a:cubicBezTo>
                  <a:cubicBezTo>
                    <a:pt x="120372" y="230719"/>
                    <a:pt x="121992" y="226909"/>
                    <a:pt x="119134" y="226719"/>
                  </a:cubicBezTo>
                  <a:cubicBezTo>
                    <a:pt x="119134" y="226719"/>
                    <a:pt x="117039" y="226719"/>
                    <a:pt x="114657" y="229671"/>
                  </a:cubicBezTo>
                  <a:cubicBezTo>
                    <a:pt x="114657" y="229671"/>
                    <a:pt x="108466" y="238720"/>
                    <a:pt x="104275" y="239196"/>
                  </a:cubicBezTo>
                  <a:cubicBezTo>
                    <a:pt x="104275" y="239196"/>
                    <a:pt x="97417" y="240054"/>
                    <a:pt x="95512" y="243197"/>
                  </a:cubicBezTo>
                  <a:cubicBezTo>
                    <a:pt x="91975" y="250239"/>
                    <a:pt x="88796" y="257456"/>
                    <a:pt x="85987" y="264819"/>
                  </a:cubicBezTo>
                  <a:cubicBezTo>
                    <a:pt x="85987" y="264819"/>
                    <a:pt x="81891" y="277582"/>
                    <a:pt x="71128" y="279773"/>
                  </a:cubicBezTo>
                  <a:cubicBezTo>
                    <a:pt x="71128" y="279773"/>
                    <a:pt x="67604" y="280535"/>
                    <a:pt x="66651" y="279297"/>
                  </a:cubicBezTo>
                  <a:cubicBezTo>
                    <a:pt x="65699" y="278058"/>
                    <a:pt x="62460" y="276153"/>
                    <a:pt x="58365" y="273582"/>
                  </a:cubicBezTo>
                  <a:cubicBezTo>
                    <a:pt x="56810" y="272544"/>
                    <a:pt x="55798" y="270869"/>
                    <a:pt x="55602" y="269010"/>
                  </a:cubicBezTo>
                  <a:cubicBezTo>
                    <a:pt x="55311" y="264976"/>
                    <a:pt x="53743" y="261139"/>
                    <a:pt x="51126" y="258056"/>
                  </a:cubicBezTo>
                  <a:cubicBezTo>
                    <a:pt x="49085" y="256234"/>
                    <a:pt x="45954" y="256411"/>
                    <a:pt x="44132" y="258451"/>
                  </a:cubicBezTo>
                  <a:cubicBezTo>
                    <a:pt x="44081" y="258509"/>
                    <a:pt x="44031" y="258567"/>
                    <a:pt x="43982" y="258627"/>
                  </a:cubicBezTo>
                  <a:cubicBezTo>
                    <a:pt x="43982" y="258627"/>
                    <a:pt x="39981" y="265009"/>
                    <a:pt x="25599" y="264152"/>
                  </a:cubicBezTo>
                  <a:cubicBezTo>
                    <a:pt x="24488" y="264055"/>
                    <a:pt x="23397" y="263798"/>
                    <a:pt x="22360" y="263390"/>
                  </a:cubicBezTo>
                  <a:cubicBezTo>
                    <a:pt x="22360" y="263390"/>
                    <a:pt x="18741" y="261009"/>
                    <a:pt x="18360" y="250055"/>
                  </a:cubicBezTo>
                  <a:cubicBezTo>
                    <a:pt x="18360" y="250055"/>
                    <a:pt x="18360" y="248721"/>
                    <a:pt x="20265" y="247769"/>
                  </a:cubicBezTo>
                  <a:cubicBezTo>
                    <a:pt x="28208" y="245070"/>
                    <a:pt x="35621" y="241009"/>
                    <a:pt x="42172" y="235767"/>
                  </a:cubicBezTo>
                  <a:cubicBezTo>
                    <a:pt x="48950" y="230700"/>
                    <a:pt x="56511" y="226774"/>
                    <a:pt x="64556" y="224147"/>
                  </a:cubicBezTo>
                  <a:cubicBezTo>
                    <a:pt x="64556" y="224147"/>
                    <a:pt x="74938" y="221194"/>
                    <a:pt x="76748" y="214622"/>
                  </a:cubicBezTo>
                  <a:cubicBezTo>
                    <a:pt x="78013" y="208467"/>
                    <a:pt x="80760" y="202713"/>
                    <a:pt x="84749" y="197858"/>
                  </a:cubicBezTo>
                  <a:cubicBezTo>
                    <a:pt x="84749" y="197858"/>
                    <a:pt x="89321" y="192048"/>
                    <a:pt x="85416" y="190619"/>
                  </a:cubicBezTo>
                  <a:cubicBezTo>
                    <a:pt x="85416" y="190619"/>
                    <a:pt x="78367" y="186904"/>
                    <a:pt x="64080" y="197382"/>
                  </a:cubicBezTo>
                  <a:cubicBezTo>
                    <a:pt x="60954" y="201788"/>
                    <a:pt x="56178" y="204743"/>
                    <a:pt x="50840" y="205573"/>
                  </a:cubicBezTo>
                  <a:cubicBezTo>
                    <a:pt x="50840" y="205573"/>
                    <a:pt x="44268" y="205573"/>
                    <a:pt x="39315" y="206335"/>
                  </a:cubicBezTo>
                  <a:cubicBezTo>
                    <a:pt x="30751" y="206670"/>
                    <a:pt x="22286" y="204412"/>
                    <a:pt x="15026" y="199858"/>
                  </a:cubicBezTo>
                  <a:cubicBezTo>
                    <a:pt x="8866" y="193862"/>
                    <a:pt x="4003" y="186665"/>
                    <a:pt x="738" y="178713"/>
                  </a:cubicBezTo>
                  <a:close/>
                </a:path>
              </a:pathLst>
            </a:custGeom>
            <a:grpFill/>
            <a:ln w="9525" cap="flat">
              <a:noFill/>
              <a:prstDash val="solid"/>
              <a:miter/>
            </a:ln>
          </p:spPr>
          <p:txBody>
            <a:bodyPr rtlCol="0" anchor="ctr"/>
            <a:lstStyle/>
            <a:p>
              <a:endParaRPr lang="zh-CN" altLang="en-US"/>
            </a:p>
          </p:txBody>
        </p:sp>
        <p:sp>
          <p:nvSpPr>
            <p:cNvPr id="578" name="任意多边形: 形状 577"/>
            <p:cNvSpPr/>
            <p:nvPr/>
          </p:nvSpPr>
          <p:spPr>
            <a:xfrm>
              <a:off x="2088523" y="1080929"/>
              <a:ext cx="46903" cy="102185"/>
            </a:xfrm>
            <a:custGeom>
              <a:avLst/>
              <a:gdLst>
                <a:gd name="connsiteX0" fmla="*/ 8407 w 46903"/>
                <a:gd name="connsiteY0" fmla="*/ 6297 h 102185"/>
                <a:gd name="connsiteX1" fmla="*/ 17170 w 46903"/>
                <a:gd name="connsiteY1" fmla="*/ 296 h 102185"/>
                <a:gd name="connsiteX2" fmla="*/ 22409 w 46903"/>
                <a:gd name="connsiteY2" fmla="*/ 9821 h 102185"/>
                <a:gd name="connsiteX3" fmla="*/ 29076 w 46903"/>
                <a:gd name="connsiteY3" fmla="*/ 30681 h 102185"/>
                <a:gd name="connsiteX4" fmla="*/ 46793 w 46903"/>
                <a:gd name="connsiteY4" fmla="*/ 65066 h 102185"/>
                <a:gd name="connsiteX5" fmla="*/ 21552 w 46903"/>
                <a:gd name="connsiteY5" fmla="*/ 101833 h 102185"/>
                <a:gd name="connsiteX6" fmla="*/ 12027 w 46903"/>
                <a:gd name="connsiteY6" fmla="*/ 99166 h 102185"/>
                <a:gd name="connsiteX7" fmla="*/ 501 w 46903"/>
                <a:gd name="connsiteY7" fmla="*/ 80116 h 102185"/>
                <a:gd name="connsiteX8" fmla="*/ 501 w 46903"/>
                <a:gd name="connsiteY8" fmla="*/ 60018 h 102185"/>
                <a:gd name="connsiteX9" fmla="*/ 8407 w 46903"/>
                <a:gd name="connsiteY9" fmla="*/ 6297 h 102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903" h="102185">
                  <a:moveTo>
                    <a:pt x="8407" y="6297"/>
                  </a:moveTo>
                  <a:cubicBezTo>
                    <a:pt x="8407" y="6297"/>
                    <a:pt x="11455" y="-1609"/>
                    <a:pt x="17170" y="296"/>
                  </a:cubicBezTo>
                  <a:cubicBezTo>
                    <a:pt x="17170" y="296"/>
                    <a:pt x="21552" y="2296"/>
                    <a:pt x="22409" y="9821"/>
                  </a:cubicBezTo>
                  <a:cubicBezTo>
                    <a:pt x="22542" y="17277"/>
                    <a:pt x="24860" y="24530"/>
                    <a:pt x="29076" y="30681"/>
                  </a:cubicBezTo>
                  <a:cubicBezTo>
                    <a:pt x="38003" y="40315"/>
                    <a:pt x="44129" y="52205"/>
                    <a:pt x="46793" y="65066"/>
                  </a:cubicBezTo>
                  <a:cubicBezTo>
                    <a:pt x="46793" y="65066"/>
                    <a:pt x="50031" y="96975"/>
                    <a:pt x="21552" y="101833"/>
                  </a:cubicBezTo>
                  <a:cubicBezTo>
                    <a:pt x="18128" y="102791"/>
                    <a:pt x="14455" y="101763"/>
                    <a:pt x="12027" y="99166"/>
                  </a:cubicBezTo>
                  <a:cubicBezTo>
                    <a:pt x="6115" y="94324"/>
                    <a:pt x="2046" y="87599"/>
                    <a:pt x="501" y="80116"/>
                  </a:cubicBezTo>
                  <a:cubicBezTo>
                    <a:pt x="-167" y="73433"/>
                    <a:pt x="-167" y="66701"/>
                    <a:pt x="501" y="60018"/>
                  </a:cubicBezTo>
                  <a:cubicBezTo>
                    <a:pt x="1287" y="41887"/>
                    <a:pt x="3936" y="23885"/>
                    <a:pt x="8407" y="6297"/>
                  </a:cubicBezTo>
                  <a:close/>
                </a:path>
              </a:pathLst>
            </a:custGeom>
            <a:grpFill/>
            <a:ln w="9525" cap="flat">
              <a:noFill/>
              <a:prstDash val="solid"/>
              <a:miter/>
            </a:ln>
          </p:spPr>
          <p:txBody>
            <a:bodyPr rtlCol="0" anchor="ctr"/>
            <a:lstStyle/>
            <a:p>
              <a:endParaRPr lang="zh-CN" altLang="en-US"/>
            </a:p>
          </p:txBody>
        </p:sp>
        <p:sp>
          <p:nvSpPr>
            <p:cNvPr id="579" name="任意多边形: 形状 578"/>
            <p:cNvSpPr/>
            <p:nvPr/>
          </p:nvSpPr>
          <p:spPr>
            <a:xfrm>
              <a:off x="2631271" y="820810"/>
              <a:ext cx="89751" cy="78826"/>
            </a:xfrm>
            <a:custGeom>
              <a:avLst/>
              <a:gdLst>
                <a:gd name="connsiteX0" fmla="*/ 6965 w 89751"/>
                <a:gd name="connsiteY0" fmla="*/ 34577 h 78826"/>
                <a:gd name="connsiteX1" fmla="*/ 3251 w 89751"/>
                <a:gd name="connsiteY1" fmla="*/ 30577 h 78826"/>
                <a:gd name="connsiteX2" fmla="*/ 489 w 89751"/>
                <a:gd name="connsiteY2" fmla="*/ 20004 h 78826"/>
                <a:gd name="connsiteX3" fmla="*/ 2584 w 89751"/>
                <a:gd name="connsiteY3" fmla="*/ 13527 h 78826"/>
                <a:gd name="connsiteX4" fmla="*/ 20777 w 89751"/>
                <a:gd name="connsiteY4" fmla="*/ 1049 h 78826"/>
                <a:gd name="connsiteX5" fmla="*/ 35445 w 89751"/>
                <a:gd name="connsiteY5" fmla="*/ 2383 h 78826"/>
                <a:gd name="connsiteX6" fmla="*/ 79927 w 89751"/>
                <a:gd name="connsiteY6" fmla="*/ 30958 h 78826"/>
                <a:gd name="connsiteX7" fmla="*/ 84023 w 89751"/>
                <a:gd name="connsiteY7" fmla="*/ 57628 h 78826"/>
                <a:gd name="connsiteX8" fmla="*/ 64973 w 89751"/>
                <a:gd name="connsiteY8" fmla="*/ 69058 h 78826"/>
                <a:gd name="connsiteX9" fmla="*/ 33254 w 89751"/>
                <a:gd name="connsiteY9" fmla="*/ 78583 h 78826"/>
                <a:gd name="connsiteX10" fmla="*/ 31159 w 89751"/>
                <a:gd name="connsiteY10" fmla="*/ 75916 h 78826"/>
                <a:gd name="connsiteX11" fmla="*/ 36683 w 89751"/>
                <a:gd name="connsiteY11" fmla="*/ 59914 h 78826"/>
                <a:gd name="connsiteX12" fmla="*/ 6965 w 89751"/>
                <a:gd name="connsiteY12" fmla="*/ 34577 h 78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9751" h="78826">
                  <a:moveTo>
                    <a:pt x="6965" y="34577"/>
                  </a:moveTo>
                  <a:cubicBezTo>
                    <a:pt x="4846" y="34475"/>
                    <a:pt x="3196" y="32698"/>
                    <a:pt x="3251" y="30577"/>
                  </a:cubicBezTo>
                  <a:cubicBezTo>
                    <a:pt x="2884" y="26931"/>
                    <a:pt x="1952" y="23364"/>
                    <a:pt x="489" y="20004"/>
                  </a:cubicBezTo>
                  <a:cubicBezTo>
                    <a:pt x="488" y="20004"/>
                    <a:pt x="-1512" y="17337"/>
                    <a:pt x="2584" y="13527"/>
                  </a:cubicBezTo>
                  <a:cubicBezTo>
                    <a:pt x="8115" y="8639"/>
                    <a:pt x="14225" y="4449"/>
                    <a:pt x="20777" y="1049"/>
                  </a:cubicBezTo>
                  <a:cubicBezTo>
                    <a:pt x="25620" y="-722"/>
                    <a:pt x="31001" y="-233"/>
                    <a:pt x="35445" y="2383"/>
                  </a:cubicBezTo>
                  <a:cubicBezTo>
                    <a:pt x="51351" y="10114"/>
                    <a:pt x="66283" y="19706"/>
                    <a:pt x="79927" y="30958"/>
                  </a:cubicBezTo>
                  <a:cubicBezTo>
                    <a:pt x="79927" y="30958"/>
                    <a:pt x="98977" y="47150"/>
                    <a:pt x="84023" y="57628"/>
                  </a:cubicBezTo>
                  <a:cubicBezTo>
                    <a:pt x="76937" y="60051"/>
                    <a:pt x="70445" y="63946"/>
                    <a:pt x="64973" y="69058"/>
                  </a:cubicBezTo>
                  <a:cubicBezTo>
                    <a:pt x="56113" y="76373"/>
                    <a:pt x="44678" y="79807"/>
                    <a:pt x="33254" y="78583"/>
                  </a:cubicBezTo>
                  <a:cubicBezTo>
                    <a:pt x="33254" y="78583"/>
                    <a:pt x="29444" y="78583"/>
                    <a:pt x="31159" y="75916"/>
                  </a:cubicBezTo>
                  <a:cubicBezTo>
                    <a:pt x="34387" y="71166"/>
                    <a:pt x="36293" y="65643"/>
                    <a:pt x="36683" y="59914"/>
                  </a:cubicBezTo>
                  <a:cubicBezTo>
                    <a:pt x="36683" y="59914"/>
                    <a:pt x="36302" y="44293"/>
                    <a:pt x="6965" y="34577"/>
                  </a:cubicBezTo>
                  <a:close/>
                </a:path>
              </a:pathLst>
            </a:custGeom>
            <a:grpFill/>
            <a:ln w="9525" cap="flat">
              <a:noFill/>
              <a:prstDash val="solid"/>
              <a:miter/>
            </a:ln>
          </p:spPr>
          <p:txBody>
            <a:bodyPr rtlCol="0" anchor="ctr"/>
            <a:lstStyle/>
            <a:p>
              <a:endParaRPr lang="zh-CN" altLang="en-US"/>
            </a:p>
          </p:txBody>
        </p:sp>
        <p:sp>
          <p:nvSpPr>
            <p:cNvPr id="580" name="任意多边形: 形状 579"/>
            <p:cNvSpPr/>
            <p:nvPr/>
          </p:nvSpPr>
          <p:spPr>
            <a:xfrm>
              <a:off x="2494218" y="895362"/>
              <a:ext cx="247766" cy="114643"/>
            </a:xfrm>
            <a:custGeom>
              <a:avLst/>
              <a:gdLst>
                <a:gd name="connsiteX0" fmla="*/ 476 w 247766"/>
                <a:gd name="connsiteY0" fmla="*/ 90328 h 114643"/>
                <a:gd name="connsiteX1" fmla="*/ 2039 w 247766"/>
                <a:gd name="connsiteY1" fmla="*/ 85031 h 114643"/>
                <a:gd name="connsiteX2" fmla="*/ 3238 w 247766"/>
                <a:gd name="connsiteY2" fmla="*/ 84613 h 114643"/>
                <a:gd name="connsiteX3" fmla="*/ 33147 w 247766"/>
                <a:gd name="connsiteY3" fmla="*/ 81184 h 114643"/>
                <a:gd name="connsiteX4" fmla="*/ 50673 w 247766"/>
                <a:gd name="connsiteY4" fmla="*/ 75183 h 114643"/>
                <a:gd name="connsiteX5" fmla="*/ 152876 w 247766"/>
                <a:gd name="connsiteY5" fmla="*/ 25177 h 114643"/>
                <a:gd name="connsiteX6" fmla="*/ 213741 w 247766"/>
                <a:gd name="connsiteY6" fmla="*/ 2412 h 114643"/>
                <a:gd name="connsiteX7" fmla="*/ 220789 w 247766"/>
                <a:gd name="connsiteY7" fmla="*/ 126 h 114643"/>
                <a:gd name="connsiteX8" fmla="*/ 243364 w 247766"/>
                <a:gd name="connsiteY8" fmla="*/ 2507 h 114643"/>
                <a:gd name="connsiteX9" fmla="*/ 245554 w 247766"/>
                <a:gd name="connsiteY9" fmla="*/ 18890 h 114643"/>
                <a:gd name="connsiteX10" fmla="*/ 225457 w 247766"/>
                <a:gd name="connsiteY10" fmla="*/ 31654 h 114643"/>
                <a:gd name="connsiteX11" fmla="*/ 212407 w 247766"/>
                <a:gd name="connsiteY11" fmla="*/ 31654 h 114643"/>
                <a:gd name="connsiteX12" fmla="*/ 200025 w 247766"/>
                <a:gd name="connsiteY12" fmla="*/ 34321 h 114643"/>
                <a:gd name="connsiteX13" fmla="*/ 81534 w 247766"/>
                <a:gd name="connsiteY13" fmla="*/ 91471 h 114643"/>
                <a:gd name="connsiteX14" fmla="*/ 32194 w 247766"/>
                <a:gd name="connsiteY14" fmla="*/ 114616 h 114643"/>
                <a:gd name="connsiteX15" fmla="*/ 476 w 247766"/>
                <a:gd name="connsiteY15" fmla="*/ 90328 h 114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7766" h="114643">
                  <a:moveTo>
                    <a:pt x="476" y="90328"/>
                  </a:moveTo>
                  <a:cubicBezTo>
                    <a:pt x="-555" y="88433"/>
                    <a:pt x="144" y="86062"/>
                    <a:pt x="2039" y="85031"/>
                  </a:cubicBezTo>
                  <a:cubicBezTo>
                    <a:pt x="2413" y="84827"/>
                    <a:pt x="2818" y="84686"/>
                    <a:pt x="3238" y="84613"/>
                  </a:cubicBezTo>
                  <a:cubicBezTo>
                    <a:pt x="13050" y="82366"/>
                    <a:pt x="23081" y="81216"/>
                    <a:pt x="33147" y="81184"/>
                  </a:cubicBezTo>
                  <a:cubicBezTo>
                    <a:pt x="39477" y="81089"/>
                    <a:pt x="45613" y="78988"/>
                    <a:pt x="50673" y="75183"/>
                  </a:cubicBezTo>
                  <a:cubicBezTo>
                    <a:pt x="80871" y="51555"/>
                    <a:pt x="115688" y="34519"/>
                    <a:pt x="152876" y="25177"/>
                  </a:cubicBezTo>
                  <a:cubicBezTo>
                    <a:pt x="173935" y="19835"/>
                    <a:pt x="194345" y="12201"/>
                    <a:pt x="213741" y="2412"/>
                  </a:cubicBezTo>
                  <a:cubicBezTo>
                    <a:pt x="215829" y="1004"/>
                    <a:pt x="218272" y="212"/>
                    <a:pt x="220789" y="126"/>
                  </a:cubicBezTo>
                  <a:cubicBezTo>
                    <a:pt x="220789" y="126"/>
                    <a:pt x="239839" y="-827"/>
                    <a:pt x="243364" y="2507"/>
                  </a:cubicBezTo>
                  <a:cubicBezTo>
                    <a:pt x="248249" y="6564"/>
                    <a:pt x="249202" y="13692"/>
                    <a:pt x="245554" y="18890"/>
                  </a:cubicBezTo>
                  <a:cubicBezTo>
                    <a:pt x="241346" y="26176"/>
                    <a:pt x="233840" y="30943"/>
                    <a:pt x="225457" y="31654"/>
                  </a:cubicBezTo>
                  <a:cubicBezTo>
                    <a:pt x="225457" y="31654"/>
                    <a:pt x="217170" y="31654"/>
                    <a:pt x="212407" y="31654"/>
                  </a:cubicBezTo>
                  <a:cubicBezTo>
                    <a:pt x="208161" y="31856"/>
                    <a:pt x="203978" y="32757"/>
                    <a:pt x="200025" y="34321"/>
                  </a:cubicBezTo>
                  <a:cubicBezTo>
                    <a:pt x="200025" y="34321"/>
                    <a:pt x="112490" y="61467"/>
                    <a:pt x="81534" y="91471"/>
                  </a:cubicBezTo>
                  <a:cubicBezTo>
                    <a:pt x="81534" y="91471"/>
                    <a:pt x="56769" y="115569"/>
                    <a:pt x="32194" y="114616"/>
                  </a:cubicBezTo>
                  <a:cubicBezTo>
                    <a:pt x="18137" y="112540"/>
                    <a:pt x="6146" y="103358"/>
                    <a:pt x="476" y="90328"/>
                  </a:cubicBezTo>
                  <a:close/>
                </a:path>
              </a:pathLst>
            </a:custGeom>
            <a:grpFill/>
            <a:ln w="9525" cap="flat">
              <a:noFill/>
              <a:prstDash val="solid"/>
              <a:miter/>
            </a:ln>
          </p:spPr>
          <p:txBody>
            <a:bodyPr rtlCol="0" anchor="ctr"/>
            <a:lstStyle/>
            <a:p>
              <a:endParaRPr lang="zh-CN" altLang="en-US"/>
            </a:p>
          </p:txBody>
        </p:sp>
        <p:sp>
          <p:nvSpPr>
            <p:cNvPr id="581" name="任意多边形: 形状 580"/>
            <p:cNvSpPr/>
            <p:nvPr/>
          </p:nvSpPr>
          <p:spPr>
            <a:xfrm>
              <a:off x="2564278" y="963046"/>
              <a:ext cx="157375" cy="232515"/>
            </a:xfrm>
            <a:custGeom>
              <a:avLst/>
              <a:gdLst>
                <a:gd name="connsiteX0" fmla="*/ 32620 w 157375"/>
                <a:gd name="connsiteY0" fmla="*/ 56933 h 232515"/>
                <a:gd name="connsiteX1" fmla="*/ 24523 w 157375"/>
                <a:gd name="connsiteY1" fmla="*/ 56933 h 232515"/>
                <a:gd name="connsiteX2" fmla="*/ 4807 w 157375"/>
                <a:gd name="connsiteY2" fmla="*/ 100081 h 232515"/>
                <a:gd name="connsiteX3" fmla="*/ 16618 w 157375"/>
                <a:gd name="connsiteY3" fmla="*/ 112273 h 232515"/>
                <a:gd name="connsiteX4" fmla="*/ 23476 w 157375"/>
                <a:gd name="connsiteY4" fmla="*/ 110368 h 232515"/>
                <a:gd name="connsiteX5" fmla="*/ 38335 w 157375"/>
                <a:gd name="connsiteY5" fmla="*/ 110368 h 232515"/>
                <a:gd name="connsiteX6" fmla="*/ 43002 w 157375"/>
                <a:gd name="connsiteY6" fmla="*/ 115798 h 232515"/>
                <a:gd name="connsiteX7" fmla="*/ 36049 w 157375"/>
                <a:gd name="connsiteY7" fmla="*/ 128371 h 232515"/>
                <a:gd name="connsiteX8" fmla="*/ 31762 w 157375"/>
                <a:gd name="connsiteY8" fmla="*/ 153993 h 232515"/>
                <a:gd name="connsiteX9" fmla="*/ 29667 w 157375"/>
                <a:gd name="connsiteY9" fmla="*/ 192664 h 232515"/>
                <a:gd name="connsiteX10" fmla="*/ 24714 w 157375"/>
                <a:gd name="connsiteY10" fmla="*/ 195617 h 232515"/>
                <a:gd name="connsiteX11" fmla="*/ 6616 w 157375"/>
                <a:gd name="connsiteY11" fmla="*/ 190283 h 232515"/>
                <a:gd name="connsiteX12" fmla="*/ 425 w 157375"/>
                <a:gd name="connsiteY12" fmla="*/ 190283 h 232515"/>
                <a:gd name="connsiteX13" fmla="*/ 1378 w 157375"/>
                <a:gd name="connsiteY13" fmla="*/ 202475 h 232515"/>
                <a:gd name="connsiteX14" fmla="*/ 4807 w 157375"/>
                <a:gd name="connsiteY14" fmla="*/ 205333 h 232515"/>
                <a:gd name="connsiteX15" fmla="*/ 17094 w 157375"/>
                <a:gd name="connsiteY15" fmla="*/ 215334 h 232515"/>
                <a:gd name="connsiteX16" fmla="*/ 21475 w 157375"/>
                <a:gd name="connsiteY16" fmla="*/ 223144 h 232515"/>
                <a:gd name="connsiteX17" fmla="*/ 31000 w 157375"/>
                <a:gd name="connsiteY17" fmla="*/ 227431 h 232515"/>
                <a:gd name="connsiteX18" fmla="*/ 38525 w 157375"/>
                <a:gd name="connsiteY18" fmla="*/ 231336 h 232515"/>
                <a:gd name="connsiteX19" fmla="*/ 42907 w 157375"/>
                <a:gd name="connsiteY19" fmla="*/ 232288 h 232515"/>
                <a:gd name="connsiteX20" fmla="*/ 52432 w 157375"/>
                <a:gd name="connsiteY20" fmla="*/ 226478 h 232515"/>
                <a:gd name="connsiteX21" fmla="*/ 53289 w 157375"/>
                <a:gd name="connsiteY21" fmla="*/ 224668 h 232515"/>
                <a:gd name="connsiteX22" fmla="*/ 55765 w 157375"/>
                <a:gd name="connsiteY22" fmla="*/ 185616 h 232515"/>
                <a:gd name="connsiteX23" fmla="*/ 63862 w 157375"/>
                <a:gd name="connsiteY23" fmla="*/ 118941 h 232515"/>
                <a:gd name="connsiteX24" fmla="*/ 71577 w 157375"/>
                <a:gd name="connsiteY24" fmla="*/ 96843 h 232515"/>
                <a:gd name="connsiteX25" fmla="*/ 96437 w 157375"/>
                <a:gd name="connsiteY25" fmla="*/ 82460 h 232515"/>
                <a:gd name="connsiteX26" fmla="*/ 101866 w 157375"/>
                <a:gd name="connsiteY26" fmla="*/ 66458 h 232515"/>
                <a:gd name="connsiteX27" fmla="*/ 108248 w 157375"/>
                <a:gd name="connsiteY27" fmla="*/ 53123 h 232515"/>
                <a:gd name="connsiteX28" fmla="*/ 155873 w 157375"/>
                <a:gd name="connsiteY28" fmla="*/ 16547 h 232515"/>
                <a:gd name="connsiteX29" fmla="*/ 154444 w 157375"/>
                <a:gd name="connsiteY29" fmla="*/ 5593 h 232515"/>
                <a:gd name="connsiteX30" fmla="*/ 141300 w 157375"/>
                <a:gd name="connsiteY30" fmla="*/ 69 h 232515"/>
                <a:gd name="connsiteX31" fmla="*/ 116440 w 157375"/>
                <a:gd name="connsiteY31" fmla="*/ 4355 h 232515"/>
                <a:gd name="connsiteX32" fmla="*/ 62433 w 157375"/>
                <a:gd name="connsiteY32" fmla="*/ 38550 h 232515"/>
                <a:gd name="connsiteX33" fmla="*/ 59766 w 157375"/>
                <a:gd name="connsiteY33" fmla="*/ 42265 h 232515"/>
                <a:gd name="connsiteX34" fmla="*/ 62338 w 157375"/>
                <a:gd name="connsiteY34" fmla="*/ 48646 h 232515"/>
                <a:gd name="connsiteX35" fmla="*/ 67767 w 157375"/>
                <a:gd name="connsiteY35" fmla="*/ 48646 h 232515"/>
                <a:gd name="connsiteX36" fmla="*/ 79483 w 157375"/>
                <a:gd name="connsiteY36" fmla="*/ 40931 h 232515"/>
                <a:gd name="connsiteX37" fmla="*/ 82340 w 157375"/>
                <a:gd name="connsiteY37" fmla="*/ 40360 h 232515"/>
                <a:gd name="connsiteX38" fmla="*/ 84721 w 157375"/>
                <a:gd name="connsiteY38" fmla="*/ 45503 h 232515"/>
                <a:gd name="connsiteX39" fmla="*/ 68338 w 157375"/>
                <a:gd name="connsiteY39" fmla="*/ 66744 h 232515"/>
                <a:gd name="connsiteX40" fmla="*/ 48145 w 157375"/>
                <a:gd name="connsiteY40" fmla="*/ 83127 h 232515"/>
                <a:gd name="connsiteX41" fmla="*/ 39382 w 157375"/>
                <a:gd name="connsiteY41" fmla="*/ 85603 h 232515"/>
                <a:gd name="connsiteX42" fmla="*/ 37858 w 157375"/>
                <a:gd name="connsiteY42" fmla="*/ 81127 h 232515"/>
                <a:gd name="connsiteX43" fmla="*/ 38525 w 157375"/>
                <a:gd name="connsiteY43" fmla="*/ 66744 h 232515"/>
                <a:gd name="connsiteX44" fmla="*/ 32620 w 157375"/>
                <a:gd name="connsiteY44" fmla="*/ 56933 h 232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57375" h="232515">
                  <a:moveTo>
                    <a:pt x="32620" y="56933"/>
                  </a:moveTo>
                  <a:cubicBezTo>
                    <a:pt x="32620" y="56933"/>
                    <a:pt x="30905" y="53409"/>
                    <a:pt x="24523" y="56933"/>
                  </a:cubicBezTo>
                  <a:cubicBezTo>
                    <a:pt x="11302" y="67235"/>
                    <a:pt x="3941" y="83342"/>
                    <a:pt x="4807" y="100081"/>
                  </a:cubicBezTo>
                  <a:cubicBezTo>
                    <a:pt x="4807" y="100081"/>
                    <a:pt x="4807" y="113893"/>
                    <a:pt x="16618" y="112273"/>
                  </a:cubicBezTo>
                  <a:cubicBezTo>
                    <a:pt x="18961" y="111867"/>
                    <a:pt x="21258" y="111229"/>
                    <a:pt x="23476" y="110368"/>
                  </a:cubicBezTo>
                  <a:cubicBezTo>
                    <a:pt x="28266" y="108571"/>
                    <a:pt x="33545" y="108571"/>
                    <a:pt x="38335" y="110368"/>
                  </a:cubicBezTo>
                  <a:cubicBezTo>
                    <a:pt x="38335" y="110368"/>
                    <a:pt x="44526" y="113607"/>
                    <a:pt x="43002" y="115798"/>
                  </a:cubicBezTo>
                  <a:cubicBezTo>
                    <a:pt x="43002" y="115798"/>
                    <a:pt x="39478" y="122751"/>
                    <a:pt x="36049" y="128371"/>
                  </a:cubicBezTo>
                  <a:cubicBezTo>
                    <a:pt x="31897" y="136227"/>
                    <a:pt x="30394" y="145213"/>
                    <a:pt x="31762" y="153993"/>
                  </a:cubicBezTo>
                  <a:cubicBezTo>
                    <a:pt x="33061" y="166914"/>
                    <a:pt x="32354" y="179959"/>
                    <a:pt x="29667" y="192664"/>
                  </a:cubicBezTo>
                  <a:cubicBezTo>
                    <a:pt x="28987" y="194749"/>
                    <a:pt x="26871" y="196011"/>
                    <a:pt x="24714" y="195617"/>
                  </a:cubicBezTo>
                  <a:cubicBezTo>
                    <a:pt x="18453" y="194735"/>
                    <a:pt x="12355" y="192938"/>
                    <a:pt x="6616" y="190283"/>
                  </a:cubicBezTo>
                  <a:cubicBezTo>
                    <a:pt x="6616" y="190283"/>
                    <a:pt x="2140" y="187521"/>
                    <a:pt x="425" y="190283"/>
                  </a:cubicBezTo>
                  <a:cubicBezTo>
                    <a:pt x="425" y="190283"/>
                    <a:pt x="-1004" y="192283"/>
                    <a:pt x="1378" y="202475"/>
                  </a:cubicBezTo>
                  <a:cubicBezTo>
                    <a:pt x="1620" y="204165"/>
                    <a:pt x="3100" y="205399"/>
                    <a:pt x="4807" y="205333"/>
                  </a:cubicBezTo>
                  <a:cubicBezTo>
                    <a:pt x="10566" y="205832"/>
                    <a:pt x="15436" y="209796"/>
                    <a:pt x="17094" y="215334"/>
                  </a:cubicBezTo>
                  <a:cubicBezTo>
                    <a:pt x="17094" y="215334"/>
                    <a:pt x="18046" y="221239"/>
                    <a:pt x="21475" y="223144"/>
                  </a:cubicBezTo>
                  <a:cubicBezTo>
                    <a:pt x="21475" y="223144"/>
                    <a:pt x="25476" y="225240"/>
                    <a:pt x="31000" y="227431"/>
                  </a:cubicBezTo>
                  <a:cubicBezTo>
                    <a:pt x="33666" y="228403"/>
                    <a:pt x="36195" y="229716"/>
                    <a:pt x="38525" y="231336"/>
                  </a:cubicBezTo>
                  <a:cubicBezTo>
                    <a:pt x="39700" y="232433"/>
                    <a:pt x="41382" y="232799"/>
                    <a:pt x="42907" y="232288"/>
                  </a:cubicBezTo>
                  <a:cubicBezTo>
                    <a:pt x="46450" y="231032"/>
                    <a:pt x="49693" y="229054"/>
                    <a:pt x="52432" y="226478"/>
                  </a:cubicBezTo>
                  <a:cubicBezTo>
                    <a:pt x="52950" y="226015"/>
                    <a:pt x="53259" y="225363"/>
                    <a:pt x="53289" y="224668"/>
                  </a:cubicBezTo>
                  <a:cubicBezTo>
                    <a:pt x="53294" y="211612"/>
                    <a:pt x="54122" y="198569"/>
                    <a:pt x="55765" y="185616"/>
                  </a:cubicBezTo>
                  <a:cubicBezTo>
                    <a:pt x="55765" y="185616"/>
                    <a:pt x="67386" y="129514"/>
                    <a:pt x="63862" y="118941"/>
                  </a:cubicBezTo>
                  <a:cubicBezTo>
                    <a:pt x="63862" y="118941"/>
                    <a:pt x="61861" y="103320"/>
                    <a:pt x="71577" y="96843"/>
                  </a:cubicBezTo>
                  <a:cubicBezTo>
                    <a:pt x="80360" y="92963"/>
                    <a:pt x="88696" y="88140"/>
                    <a:pt x="96437" y="82460"/>
                  </a:cubicBezTo>
                  <a:cubicBezTo>
                    <a:pt x="100643" y="78265"/>
                    <a:pt x="102651" y="72347"/>
                    <a:pt x="101866" y="66458"/>
                  </a:cubicBezTo>
                  <a:cubicBezTo>
                    <a:pt x="101211" y="61149"/>
                    <a:pt x="103703" y="55943"/>
                    <a:pt x="108248" y="53123"/>
                  </a:cubicBezTo>
                  <a:cubicBezTo>
                    <a:pt x="123494" y="40134"/>
                    <a:pt x="139390" y="27926"/>
                    <a:pt x="155873" y="16547"/>
                  </a:cubicBezTo>
                  <a:cubicBezTo>
                    <a:pt x="155873" y="16547"/>
                    <a:pt x="160064" y="14833"/>
                    <a:pt x="154444" y="5593"/>
                  </a:cubicBezTo>
                  <a:cubicBezTo>
                    <a:pt x="151269" y="1661"/>
                    <a:pt x="146331" y="-414"/>
                    <a:pt x="141300" y="69"/>
                  </a:cubicBezTo>
                  <a:cubicBezTo>
                    <a:pt x="132816" y="-97"/>
                    <a:pt x="124378" y="1357"/>
                    <a:pt x="116440" y="4355"/>
                  </a:cubicBezTo>
                  <a:cubicBezTo>
                    <a:pt x="99850" y="17846"/>
                    <a:pt x="81722" y="29324"/>
                    <a:pt x="62433" y="38550"/>
                  </a:cubicBezTo>
                  <a:cubicBezTo>
                    <a:pt x="60957" y="39238"/>
                    <a:pt x="59946" y="40646"/>
                    <a:pt x="59766" y="42265"/>
                  </a:cubicBezTo>
                  <a:cubicBezTo>
                    <a:pt x="60109" y="44565"/>
                    <a:pt x="60990" y="46751"/>
                    <a:pt x="62338" y="48646"/>
                  </a:cubicBezTo>
                  <a:cubicBezTo>
                    <a:pt x="62338" y="48646"/>
                    <a:pt x="63385" y="51218"/>
                    <a:pt x="67767" y="48646"/>
                  </a:cubicBezTo>
                  <a:cubicBezTo>
                    <a:pt x="71899" y="46437"/>
                    <a:pt x="75820" y="43854"/>
                    <a:pt x="79483" y="40931"/>
                  </a:cubicBezTo>
                  <a:cubicBezTo>
                    <a:pt x="80291" y="40299"/>
                    <a:pt x="81351" y="40087"/>
                    <a:pt x="82340" y="40360"/>
                  </a:cubicBezTo>
                  <a:cubicBezTo>
                    <a:pt x="84384" y="41159"/>
                    <a:pt x="85434" y="43428"/>
                    <a:pt x="84721" y="45503"/>
                  </a:cubicBezTo>
                  <a:cubicBezTo>
                    <a:pt x="82016" y="54335"/>
                    <a:pt x="76194" y="61884"/>
                    <a:pt x="68338" y="66744"/>
                  </a:cubicBezTo>
                  <a:cubicBezTo>
                    <a:pt x="61309" y="71826"/>
                    <a:pt x="54567" y="77296"/>
                    <a:pt x="48145" y="83127"/>
                  </a:cubicBezTo>
                  <a:cubicBezTo>
                    <a:pt x="46025" y="85696"/>
                    <a:pt x="42534" y="86683"/>
                    <a:pt x="39382" y="85603"/>
                  </a:cubicBezTo>
                  <a:cubicBezTo>
                    <a:pt x="37800" y="84724"/>
                    <a:pt x="37141" y="82789"/>
                    <a:pt x="37858" y="81127"/>
                  </a:cubicBezTo>
                  <a:cubicBezTo>
                    <a:pt x="38928" y="76409"/>
                    <a:pt x="39154" y="71540"/>
                    <a:pt x="38525" y="66744"/>
                  </a:cubicBezTo>
                  <a:cubicBezTo>
                    <a:pt x="36804" y="63331"/>
                    <a:pt x="34830" y="60052"/>
                    <a:pt x="32620" y="56933"/>
                  </a:cubicBezTo>
                  <a:close/>
                </a:path>
              </a:pathLst>
            </a:custGeom>
            <a:grpFill/>
            <a:ln w="9525" cap="flat">
              <a:noFill/>
              <a:prstDash val="solid"/>
              <a:miter/>
            </a:ln>
          </p:spPr>
          <p:txBody>
            <a:bodyPr rtlCol="0" anchor="ctr"/>
            <a:lstStyle/>
            <a:p>
              <a:endParaRPr lang="zh-CN" altLang="en-US"/>
            </a:p>
          </p:txBody>
        </p:sp>
        <p:sp>
          <p:nvSpPr>
            <p:cNvPr id="582" name="任意多边形: 形状 581"/>
            <p:cNvSpPr/>
            <p:nvPr/>
          </p:nvSpPr>
          <p:spPr>
            <a:xfrm>
              <a:off x="2488349" y="1106002"/>
              <a:ext cx="91260" cy="92015"/>
            </a:xfrm>
            <a:custGeom>
              <a:avLst/>
              <a:gdLst>
                <a:gd name="connsiteX0" fmla="*/ 87975 w 91260"/>
                <a:gd name="connsiteY0" fmla="*/ 2465 h 92015"/>
                <a:gd name="connsiteX1" fmla="*/ 78450 w 91260"/>
                <a:gd name="connsiteY1" fmla="*/ 1894 h 92015"/>
                <a:gd name="connsiteX2" fmla="*/ 59400 w 91260"/>
                <a:gd name="connsiteY2" fmla="*/ 17038 h 92015"/>
                <a:gd name="connsiteX3" fmla="*/ 43684 w 91260"/>
                <a:gd name="connsiteY3" fmla="*/ 32088 h 92015"/>
                <a:gd name="connsiteX4" fmla="*/ 26348 w 91260"/>
                <a:gd name="connsiteY4" fmla="*/ 38946 h 92015"/>
                <a:gd name="connsiteX5" fmla="*/ 9870 w 91260"/>
                <a:gd name="connsiteY5" fmla="*/ 45328 h 92015"/>
                <a:gd name="connsiteX6" fmla="*/ 1107 w 91260"/>
                <a:gd name="connsiteY6" fmla="*/ 58758 h 92015"/>
                <a:gd name="connsiteX7" fmla="*/ 155 w 91260"/>
                <a:gd name="connsiteY7" fmla="*/ 61139 h 92015"/>
                <a:gd name="connsiteX8" fmla="*/ 4346 w 91260"/>
                <a:gd name="connsiteY8" fmla="*/ 80951 h 92015"/>
                <a:gd name="connsiteX9" fmla="*/ 10156 w 91260"/>
                <a:gd name="connsiteY9" fmla="*/ 90476 h 92015"/>
                <a:gd name="connsiteX10" fmla="*/ 12251 w 91260"/>
                <a:gd name="connsiteY10" fmla="*/ 91905 h 92015"/>
                <a:gd name="connsiteX11" fmla="*/ 44827 w 91260"/>
                <a:gd name="connsiteY11" fmla="*/ 69045 h 92015"/>
                <a:gd name="connsiteX12" fmla="*/ 68068 w 91260"/>
                <a:gd name="connsiteY12" fmla="*/ 39136 h 92015"/>
                <a:gd name="connsiteX13" fmla="*/ 89594 w 91260"/>
                <a:gd name="connsiteY13" fmla="*/ 18467 h 92015"/>
                <a:gd name="connsiteX14" fmla="*/ 87975 w 91260"/>
                <a:gd name="connsiteY14" fmla="*/ 2465 h 92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1260" h="92015">
                  <a:moveTo>
                    <a:pt x="87975" y="2465"/>
                  </a:moveTo>
                  <a:cubicBezTo>
                    <a:pt x="87975" y="2465"/>
                    <a:pt x="84832" y="-2678"/>
                    <a:pt x="78450" y="1894"/>
                  </a:cubicBezTo>
                  <a:cubicBezTo>
                    <a:pt x="72635" y="7580"/>
                    <a:pt x="66252" y="12655"/>
                    <a:pt x="59400" y="17038"/>
                  </a:cubicBezTo>
                  <a:cubicBezTo>
                    <a:pt x="53441" y="21245"/>
                    <a:pt x="48144" y="26317"/>
                    <a:pt x="43684" y="32088"/>
                  </a:cubicBezTo>
                  <a:cubicBezTo>
                    <a:pt x="38998" y="36511"/>
                    <a:pt x="32792" y="38966"/>
                    <a:pt x="26348" y="38946"/>
                  </a:cubicBezTo>
                  <a:cubicBezTo>
                    <a:pt x="20141" y="38243"/>
                    <a:pt x="13984" y="40628"/>
                    <a:pt x="9870" y="45328"/>
                  </a:cubicBezTo>
                  <a:cubicBezTo>
                    <a:pt x="7421" y="50095"/>
                    <a:pt x="4484" y="54596"/>
                    <a:pt x="1107" y="58758"/>
                  </a:cubicBezTo>
                  <a:cubicBezTo>
                    <a:pt x="622" y="59474"/>
                    <a:pt x="297" y="60286"/>
                    <a:pt x="155" y="61139"/>
                  </a:cubicBezTo>
                  <a:cubicBezTo>
                    <a:pt x="-505" y="68016"/>
                    <a:pt x="957" y="74930"/>
                    <a:pt x="4346" y="80951"/>
                  </a:cubicBezTo>
                  <a:cubicBezTo>
                    <a:pt x="6461" y="84014"/>
                    <a:pt x="8401" y="87194"/>
                    <a:pt x="10156" y="90476"/>
                  </a:cubicBezTo>
                  <a:cubicBezTo>
                    <a:pt x="10454" y="91369"/>
                    <a:pt x="11311" y="91954"/>
                    <a:pt x="12251" y="91905"/>
                  </a:cubicBezTo>
                  <a:cubicBezTo>
                    <a:pt x="12251" y="91905"/>
                    <a:pt x="33206" y="94953"/>
                    <a:pt x="44827" y="69045"/>
                  </a:cubicBezTo>
                  <a:cubicBezTo>
                    <a:pt x="49863" y="57237"/>
                    <a:pt x="57870" y="46934"/>
                    <a:pt x="68068" y="39136"/>
                  </a:cubicBezTo>
                  <a:cubicBezTo>
                    <a:pt x="75825" y="32880"/>
                    <a:pt x="83028" y="25964"/>
                    <a:pt x="89594" y="18467"/>
                  </a:cubicBezTo>
                  <a:cubicBezTo>
                    <a:pt x="89594" y="18467"/>
                    <a:pt x="94261" y="12847"/>
                    <a:pt x="87975" y="2465"/>
                  </a:cubicBezTo>
                  <a:close/>
                </a:path>
              </a:pathLst>
            </a:custGeom>
            <a:grpFill/>
            <a:ln w="9525" cap="flat">
              <a:noFill/>
              <a:prstDash val="solid"/>
              <a:miter/>
            </a:ln>
          </p:spPr>
          <p:txBody>
            <a:bodyPr rtlCol="0" anchor="ctr"/>
            <a:lstStyle/>
            <a:p>
              <a:endParaRPr lang="zh-CN" altLang="en-US"/>
            </a:p>
          </p:txBody>
        </p:sp>
        <p:sp>
          <p:nvSpPr>
            <p:cNvPr id="583" name="任意多边形: 形状 582"/>
            <p:cNvSpPr/>
            <p:nvPr/>
          </p:nvSpPr>
          <p:spPr>
            <a:xfrm>
              <a:off x="2661693" y="1100161"/>
              <a:ext cx="48430" cy="60121"/>
            </a:xfrm>
            <a:custGeom>
              <a:avLst/>
              <a:gdLst>
                <a:gd name="connsiteX0" fmla="*/ 70 w 48430"/>
                <a:gd name="connsiteY0" fmla="*/ 6972 h 60121"/>
                <a:gd name="connsiteX1" fmla="*/ 1498 w 48430"/>
                <a:gd name="connsiteY1" fmla="*/ 4115 h 60121"/>
                <a:gd name="connsiteX2" fmla="*/ 6642 w 48430"/>
                <a:gd name="connsiteY2" fmla="*/ 972 h 60121"/>
                <a:gd name="connsiteX3" fmla="*/ 11404 w 48430"/>
                <a:gd name="connsiteY3" fmla="*/ 209 h 60121"/>
                <a:gd name="connsiteX4" fmla="*/ 26835 w 48430"/>
                <a:gd name="connsiteY4" fmla="*/ 1352 h 60121"/>
                <a:gd name="connsiteX5" fmla="*/ 31883 w 48430"/>
                <a:gd name="connsiteY5" fmla="*/ 4019 h 60121"/>
                <a:gd name="connsiteX6" fmla="*/ 47314 w 48430"/>
                <a:gd name="connsiteY6" fmla="*/ 31070 h 60121"/>
                <a:gd name="connsiteX7" fmla="*/ 43408 w 48430"/>
                <a:gd name="connsiteY7" fmla="*/ 51835 h 60121"/>
                <a:gd name="connsiteX8" fmla="*/ 21215 w 48430"/>
                <a:gd name="connsiteY8" fmla="*/ 60122 h 60121"/>
                <a:gd name="connsiteX9" fmla="*/ 12833 w 48430"/>
                <a:gd name="connsiteY9" fmla="*/ 57931 h 60121"/>
                <a:gd name="connsiteX10" fmla="*/ 5404 w 48430"/>
                <a:gd name="connsiteY10" fmla="*/ 47358 h 60121"/>
                <a:gd name="connsiteX11" fmla="*/ 5404 w 48430"/>
                <a:gd name="connsiteY11" fmla="*/ 25070 h 60121"/>
                <a:gd name="connsiteX12" fmla="*/ 2927 w 48430"/>
                <a:gd name="connsiteY12" fmla="*/ 17735 h 60121"/>
                <a:gd name="connsiteX13" fmla="*/ 70 w 48430"/>
                <a:gd name="connsiteY13" fmla="*/ 6972 h 60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430" h="60121">
                  <a:moveTo>
                    <a:pt x="70" y="6972"/>
                  </a:moveTo>
                  <a:cubicBezTo>
                    <a:pt x="-214" y="5799"/>
                    <a:pt x="389" y="4592"/>
                    <a:pt x="1498" y="4115"/>
                  </a:cubicBezTo>
                  <a:cubicBezTo>
                    <a:pt x="3425" y="3461"/>
                    <a:pt x="5182" y="2388"/>
                    <a:pt x="6642" y="972"/>
                  </a:cubicBezTo>
                  <a:cubicBezTo>
                    <a:pt x="8044" y="39"/>
                    <a:pt x="9782" y="-238"/>
                    <a:pt x="11404" y="209"/>
                  </a:cubicBezTo>
                  <a:cubicBezTo>
                    <a:pt x="16523" y="874"/>
                    <a:pt x="21674" y="1255"/>
                    <a:pt x="26835" y="1352"/>
                  </a:cubicBezTo>
                  <a:cubicBezTo>
                    <a:pt x="28873" y="1277"/>
                    <a:pt x="30797" y="2293"/>
                    <a:pt x="31883" y="4019"/>
                  </a:cubicBezTo>
                  <a:cubicBezTo>
                    <a:pt x="38243" y="12286"/>
                    <a:pt x="43435" y="21389"/>
                    <a:pt x="47314" y="31070"/>
                  </a:cubicBezTo>
                  <a:cubicBezTo>
                    <a:pt x="49694" y="38201"/>
                    <a:pt x="48216" y="46056"/>
                    <a:pt x="43408" y="51835"/>
                  </a:cubicBezTo>
                  <a:cubicBezTo>
                    <a:pt x="37192" y="57082"/>
                    <a:pt x="29349" y="60011"/>
                    <a:pt x="21215" y="60122"/>
                  </a:cubicBezTo>
                  <a:cubicBezTo>
                    <a:pt x="18305" y="59947"/>
                    <a:pt x="15457" y="59202"/>
                    <a:pt x="12833" y="57931"/>
                  </a:cubicBezTo>
                  <a:cubicBezTo>
                    <a:pt x="12833" y="57931"/>
                    <a:pt x="5404" y="53550"/>
                    <a:pt x="5404" y="47358"/>
                  </a:cubicBezTo>
                  <a:cubicBezTo>
                    <a:pt x="5854" y="39936"/>
                    <a:pt x="5854" y="32492"/>
                    <a:pt x="5404" y="25070"/>
                  </a:cubicBezTo>
                  <a:cubicBezTo>
                    <a:pt x="5089" y="22481"/>
                    <a:pt x="4246" y="19985"/>
                    <a:pt x="2927" y="17735"/>
                  </a:cubicBezTo>
                  <a:cubicBezTo>
                    <a:pt x="1466" y="14303"/>
                    <a:pt x="503" y="10678"/>
                    <a:pt x="70" y="6972"/>
                  </a:cubicBezTo>
                  <a:close/>
                </a:path>
              </a:pathLst>
            </a:custGeom>
            <a:grpFill/>
            <a:ln w="9525" cap="flat">
              <a:noFill/>
              <a:prstDash val="solid"/>
              <a:miter/>
            </a:ln>
          </p:spPr>
          <p:txBody>
            <a:bodyPr rtlCol="0" anchor="ctr"/>
            <a:lstStyle/>
            <a:p>
              <a:endParaRPr lang="zh-CN" altLang="en-US"/>
            </a:p>
          </p:txBody>
        </p:sp>
        <p:sp>
          <p:nvSpPr>
            <p:cNvPr id="584" name="任意多边形: 形状 583"/>
            <p:cNvSpPr/>
            <p:nvPr/>
          </p:nvSpPr>
          <p:spPr>
            <a:xfrm>
              <a:off x="2854216" y="861859"/>
              <a:ext cx="86355" cy="94941"/>
            </a:xfrm>
            <a:custGeom>
              <a:avLst/>
              <a:gdLst>
                <a:gd name="connsiteX0" fmla="*/ 52530 w 86355"/>
                <a:gd name="connsiteY0" fmla="*/ 11722 h 94941"/>
                <a:gd name="connsiteX1" fmla="*/ 53959 w 86355"/>
                <a:gd name="connsiteY1" fmla="*/ 5816 h 94941"/>
                <a:gd name="connsiteX2" fmla="*/ 58150 w 86355"/>
                <a:gd name="connsiteY2" fmla="*/ 1054 h 94941"/>
                <a:gd name="connsiteX3" fmla="*/ 60436 w 86355"/>
                <a:gd name="connsiteY3" fmla="*/ 6 h 94941"/>
                <a:gd name="connsiteX4" fmla="*/ 78343 w 86355"/>
                <a:gd name="connsiteY4" fmla="*/ 6 h 94941"/>
                <a:gd name="connsiteX5" fmla="*/ 81581 w 86355"/>
                <a:gd name="connsiteY5" fmla="*/ 1435 h 94941"/>
                <a:gd name="connsiteX6" fmla="*/ 86153 w 86355"/>
                <a:gd name="connsiteY6" fmla="*/ 24485 h 94941"/>
                <a:gd name="connsiteX7" fmla="*/ 84248 w 86355"/>
                <a:gd name="connsiteY7" fmla="*/ 28390 h 94941"/>
                <a:gd name="connsiteX8" fmla="*/ 62055 w 86355"/>
                <a:gd name="connsiteY8" fmla="*/ 54965 h 94941"/>
                <a:gd name="connsiteX9" fmla="*/ 12716 w 86355"/>
                <a:gd name="connsiteY9" fmla="*/ 94494 h 94941"/>
                <a:gd name="connsiteX10" fmla="*/ 3857 w 86355"/>
                <a:gd name="connsiteY10" fmla="*/ 93446 h 94941"/>
                <a:gd name="connsiteX11" fmla="*/ 428 w 86355"/>
                <a:gd name="connsiteY11" fmla="*/ 82969 h 94941"/>
                <a:gd name="connsiteX12" fmla="*/ 1952 w 86355"/>
                <a:gd name="connsiteY12" fmla="*/ 74968 h 94941"/>
                <a:gd name="connsiteX13" fmla="*/ 4810 w 86355"/>
                <a:gd name="connsiteY13" fmla="*/ 70396 h 94941"/>
                <a:gd name="connsiteX14" fmla="*/ 44434 w 86355"/>
                <a:gd name="connsiteY14" fmla="*/ 32296 h 94941"/>
                <a:gd name="connsiteX15" fmla="*/ 52530 w 86355"/>
                <a:gd name="connsiteY15" fmla="*/ 11722 h 94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6355" h="94941">
                  <a:moveTo>
                    <a:pt x="52530" y="11722"/>
                  </a:moveTo>
                  <a:cubicBezTo>
                    <a:pt x="52013" y="9638"/>
                    <a:pt x="52547" y="7433"/>
                    <a:pt x="53959" y="5816"/>
                  </a:cubicBezTo>
                  <a:cubicBezTo>
                    <a:pt x="55491" y="4353"/>
                    <a:pt x="56894" y="2760"/>
                    <a:pt x="58150" y="1054"/>
                  </a:cubicBezTo>
                  <a:cubicBezTo>
                    <a:pt x="58689" y="345"/>
                    <a:pt x="59547" y="-49"/>
                    <a:pt x="60436" y="6"/>
                  </a:cubicBezTo>
                  <a:cubicBezTo>
                    <a:pt x="60436" y="6"/>
                    <a:pt x="72914" y="6"/>
                    <a:pt x="78343" y="6"/>
                  </a:cubicBezTo>
                  <a:cubicBezTo>
                    <a:pt x="79589" y="-63"/>
                    <a:pt x="80792" y="468"/>
                    <a:pt x="81581" y="1435"/>
                  </a:cubicBezTo>
                  <a:cubicBezTo>
                    <a:pt x="85362" y="8493"/>
                    <a:pt x="86954" y="16518"/>
                    <a:pt x="86153" y="24485"/>
                  </a:cubicBezTo>
                  <a:cubicBezTo>
                    <a:pt x="86217" y="26025"/>
                    <a:pt x="85501" y="27493"/>
                    <a:pt x="84248" y="28390"/>
                  </a:cubicBezTo>
                  <a:cubicBezTo>
                    <a:pt x="84248" y="28390"/>
                    <a:pt x="72152" y="41821"/>
                    <a:pt x="62055" y="54965"/>
                  </a:cubicBezTo>
                  <a:cubicBezTo>
                    <a:pt x="49129" y="72017"/>
                    <a:pt x="32176" y="85598"/>
                    <a:pt x="12716" y="94494"/>
                  </a:cubicBezTo>
                  <a:cubicBezTo>
                    <a:pt x="9742" y="95348"/>
                    <a:pt x="6550" y="94970"/>
                    <a:pt x="3857" y="93446"/>
                  </a:cubicBezTo>
                  <a:cubicBezTo>
                    <a:pt x="604" y="91037"/>
                    <a:pt x="-771" y="86835"/>
                    <a:pt x="428" y="82969"/>
                  </a:cubicBezTo>
                  <a:cubicBezTo>
                    <a:pt x="1381" y="80406"/>
                    <a:pt x="1897" y="77701"/>
                    <a:pt x="1952" y="74968"/>
                  </a:cubicBezTo>
                  <a:cubicBezTo>
                    <a:pt x="1952" y="74968"/>
                    <a:pt x="1286" y="73253"/>
                    <a:pt x="4810" y="70396"/>
                  </a:cubicBezTo>
                  <a:cubicBezTo>
                    <a:pt x="4810" y="70396"/>
                    <a:pt x="37576" y="40582"/>
                    <a:pt x="44434" y="32296"/>
                  </a:cubicBezTo>
                  <a:cubicBezTo>
                    <a:pt x="49612" y="26693"/>
                    <a:pt x="52502" y="19351"/>
                    <a:pt x="52530" y="11722"/>
                  </a:cubicBezTo>
                  <a:close/>
                </a:path>
              </a:pathLst>
            </a:custGeom>
            <a:grpFill/>
            <a:ln w="9525" cap="flat">
              <a:noFill/>
              <a:prstDash val="solid"/>
              <a:miter/>
            </a:ln>
          </p:spPr>
          <p:txBody>
            <a:bodyPr rtlCol="0" anchor="ctr"/>
            <a:lstStyle/>
            <a:p>
              <a:endParaRPr lang="zh-CN" altLang="en-US"/>
            </a:p>
          </p:txBody>
        </p:sp>
        <p:sp>
          <p:nvSpPr>
            <p:cNvPr id="585" name="任意多边形: 形状 584"/>
            <p:cNvSpPr/>
            <p:nvPr/>
          </p:nvSpPr>
          <p:spPr>
            <a:xfrm>
              <a:off x="2835488" y="972933"/>
              <a:ext cx="64114" cy="219663"/>
            </a:xfrm>
            <a:custGeom>
              <a:avLst/>
              <a:gdLst>
                <a:gd name="connsiteX0" fmla="*/ 41920 w 64114"/>
                <a:gd name="connsiteY0" fmla="*/ 4660 h 219663"/>
                <a:gd name="connsiteX1" fmla="*/ 48874 w 64114"/>
                <a:gd name="connsiteY1" fmla="*/ 88 h 219663"/>
                <a:gd name="connsiteX2" fmla="*/ 59351 w 64114"/>
                <a:gd name="connsiteY2" fmla="*/ 5899 h 219663"/>
                <a:gd name="connsiteX3" fmla="*/ 57256 w 64114"/>
                <a:gd name="connsiteY3" fmla="*/ 77908 h 219663"/>
                <a:gd name="connsiteX4" fmla="*/ 53922 w 64114"/>
                <a:gd name="connsiteY4" fmla="*/ 99244 h 219663"/>
                <a:gd name="connsiteX5" fmla="*/ 50969 w 64114"/>
                <a:gd name="connsiteY5" fmla="*/ 145154 h 219663"/>
                <a:gd name="connsiteX6" fmla="*/ 46492 w 64114"/>
                <a:gd name="connsiteY6" fmla="*/ 193351 h 219663"/>
                <a:gd name="connsiteX7" fmla="*/ 36968 w 64114"/>
                <a:gd name="connsiteY7" fmla="*/ 216782 h 219663"/>
                <a:gd name="connsiteX8" fmla="*/ 27443 w 64114"/>
                <a:gd name="connsiteY8" fmla="*/ 218306 h 219663"/>
                <a:gd name="connsiteX9" fmla="*/ 11631 w 64114"/>
                <a:gd name="connsiteY9" fmla="*/ 218497 h 219663"/>
                <a:gd name="connsiteX10" fmla="*/ 2582 w 64114"/>
                <a:gd name="connsiteY10" fmla="*/ 207733 h 219663"/>
                <a:gd name="connsiteX11" fmla="*/ 2582 w 64114"/>
                <a:gd name="connsiteY11" fmla="*/ 176587 h 219663"/>
                <a:gd name="connsiteX12" fmla="*/ 10393 w 64114"/>
                <a:gd name="connsiteY12" fmla="*/ 166204 h 219663"/>
                <a:gd name="connsiteX13" fmla="*/ 19918 w 64114"/>
                <a:gd name="connsiteY13" fmla="*/ 139153 h 219663"/>
                <a:gd name="connsiteX14" fmla="*/ 26395 w 64114"/>
                <a:gd name="connsiteY14" fmla="*/ 90862 h 219663"/>
                <a:gd name="connsiteX15" fmla="*/ 35920 w 64114"/>
                <a:gd name="connsiteY15" fmla="*/ 57810 h 219663"/>
                <a:gd name="connsiteX16" fmla="*/ 41920 w 64114"/>
                <a:gd name="connsiteY16" fmla="*/ 4660 h 219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4114" h="219663">
                  <a:moveTo>
                    <a:pt x="41920" y="4660"/>
                  </a:moveTo>
                  <a:cubicBezTo>
                    <a:pt x="42676" y="1545"/>
                    <a:pt x="45714" y="-453"/>
                    <a:pt x="48874" y="88"/>
                  </a:cubicBezTo>
                  <a:cubicBezTo>
                    <a:pt x="48874" y="88"/>
                    <a:pt x="57256" y="850"/>
                    <a:pt x="59351" y="5899"/>
                  </a:cubicBezTo>
                  <a:cubicBezTo>
                    <a:pt x="59351" y="5899"/>
                    <a:pt x="71353" y="24949"/>
                    <a:pt x="57256" y="77908"/>
                  </a:cubicBezTo>
                  <a:cubicBezTo>
                    <a:pt x="54899" y="84768"/>
                    <a:pt x="53771" y="91991"/>
                    <a:pt x="53922" y="99244"/>
                  </a:cubicBezTo>
                  <a:cubicBezTo>
                    <a:pt x="55184" y="114609"/>
                    <a:pt x="54189" y="130077"/>
                    <a:pt x="50969" y="145154"/>
                  </a:cubicBezTo>
                  <a:cubicBezTo>
                    <a:pt x="48190" y="161074"/>
                    <a:pt x="46693" y="177191"/>
                    <a:pt x="46492" y="193351"/>
                  </a:cubicBezTo>
                  <a:cubicBezTo>
                    <a:pt x="46493" y="193351"/>
                    <a:pt x="47731" y="213163"/>
                    <a:pt x="36968" y="216782"/>
                  </a:cubicBezTo>
                  <a:cubicBezTo>
                    <a:pt x="33767" y="217115"/>
                    <a:pt x="30587" y="217624"/>
                    <a:pt x="27443" y="218306"/>
                  </a:cubicBezTo>
                  <a:cubicBezTo>
                    <a:pt x="22326" y="220048"/>
                    <a:pt x="16788" y="220115"/>
                    <a:pt x="11631" y="218497"/>
                  </a:cubicBezTo>
                  <a:cubicBezTo>
                    <a:pt x="7765" y="215718"/>
                    <a:pt x="4655" y="212019"/>
                    <a:pt x="2582" y="207733"/>
                  </a:cubicBezTo>
                  <a:cubicBezTo>
                    <a:pt x="2582" y="207733"/>
                    <a:pt x="-3228" y="198208"/>
                    <a:pt x="2582" y="176587"/>
                  </a:cubicBezTo>
                  <a:cubicBezTo>
                    <a:pt x="3751" y="172249"/>
                    <a:pt x="6549" y="168529"/>
                    <a:pt x="10393" y="166204"/>
                  </a:cubicBezTo>
                  <a:cubicBezTo>
                    <a:pt x="17390" y="159026"/>
                    <a:pt x="20873" y="149132"/>
                    <a:pt x="19918" y="139153"/>
                  </a:cubicBezTo>
                  <a:cubicBezTo>
                    <a:pt x="18680" y="122780"/>
                    <a:pt x="20886" y="106330"/>
                    <a:pt x="26395" y="90862"/>
                  </a:cubicBezTo>
                  <a:cubicBezTo>
                    <a:pt x="30521" y="80141"/>
                    <a:pt x="33708" y="69082"/>
                    <a:pt x="35920" y="57810"/>
                  </a:cubicBezTo>
                  <a:cubicBezTo>
                    <a:pt x="35920" y="57810"/>
                    <a:pt x="37920" y="24282"/>
                    <a:pt x="41920" y="4660"/>
                  </a:cubicBezTo>
                  <a:close/>
                </a:path>
              </a:pathLst>
            </a:custGeom>
            <a:grpFill/>
            <a:ln w="9525" cap="flat">
              <a:noFill/>
              <a:prstDash val="solid"/>
              <a:miter/>
            </a:ln>
          </p:spPr>
          <p:txBody>
            <a:bodyPr rtlCol="0" anchor="ctr"/>
            <a:lstStyle/>
            <a:p>
              <a:endParaRPr lang="zh-CN" altLang="en-US"/>
            </a:p>
          </p:txBody>
        </p:sp>
        <p:sp>
          <p:nvSpPr>
            <p:cNvPr id="586" name="任意多边形: 形状 585"/>
            <p:cNvSpPr/>
            <p:nvPr/>
          </p:nvSpPr>
          <p:spPr>
            <a:xfrm>
              <a:off x="3028092" y="826081"/>
              <a:ext cx="70013" cy="49639"/>
            </a:xfrm>
            <a:custGeom>
              <a:avLst/>
              <a:gdLst>
                <a:gd name="connsiteX0" fmla="*/ 3 w 70013"/>
                <a:gd name="connsiteY0" fmla="*/ 15590 h 49639"/>
                <a:gd name="connsiteX1" fmla="*/ 1908 w 70013"/>
                <a:gd name="connsiteY1" fmla="*/ 9970 h 49639"/>
                <a:gd name="connsiteX2" fmla="*/ 9147 w 70013"/>
                <a:gd name="connsiteY2" fmla="*/ 2446 h 49639"/>
                <a:gd name="connsiteX3" fmla="*/ 14100 w 70013"/>
                <a:gd name="connsiteY3" fmla="*/ 160 h 49639"/>
                <a:gd name="connsiteX4" fmla="*/ 55724 w 70013"/>
                <a:gd name="connsiteY4" fmla="*/ 4541 h 49639"/>
                <a:gd name="connsiteX5" fmla="*/ 62201 w 70013"/>
                <a:gd name="connsiteY5" fmla="*/ 6922 h 49639"/>
                <a:gd name="connsiteX6" fmla="*/ 70011 w 70013"/>
                <a:gd name="connsiteY6" fmla="*/ 26449 h 49639"/>
                <a:gd name="connsiteX7" fmla="*/ 67440 w 70013"/>
                <a:gd name="connsiteY7" fmla="*/ 31497 h 49639"/>
                <a:gd name="connsiteX8" fmla="*/ 58391 w 70013"/>
                <a:gd name="connsiteY8" fmla="*/ 39403 h 49639"/>
                <a:gd name="connsiteX9" fmla="*/ 21815 w 70013"/>
                <a:gd name="connsiteY9" fmla="*/ 48928 h 49639"/>
                <a:gd name="connsiteX10" fmla="*/ 18576 w 70013"/>
                <a:gd name="connsiteY10" fmla="*/ 45975 h 49639"/>
                <a:gd name="connsiteX11" fmla="*/ 16100 w 70013"/>
                <a:gd name="connsiteY11" fmla="*/ 43689 h 49639"/>
                <a:gd name="connsiteX12" fmla="*/ 15052 w 70013"/>
                <a:gd name="connsiteY12" fmla="*/ 34735 h 49639"/>
                <a:gd name="connsiteX13" fmla="*/ 11433 w 70013"/>
                <a:gd name="connsiteY13" fmla="*/ 29782 h 49639"/>
                <a:gd name="connsiteX14" fmla="*/ 3 w 70013"/>
                <a:gd name="connsiteY14" fmla="*/ 15590 h 49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0013" h="49639">
                  <a:moveTo>
                    <a:pt x="3" y="15590"/>
                  </a:moveTo>
                  <a:cubicBezTo>
                    <a:pt x="-35" y="13552"/>
                    <a:pt x="638" y="11565"/>
                    <a:pt x="1908" y="9970"/>
                  </a:cubicBezTo>
                  <a:cubicBezTo>
                    <a:pt x="4788" y="7958"/>
                    <a:pt x="7247" y="5402"/>
                    <a:pt x="9147" y="2446"/>
                  </a:cubicBezTo>
                  <a:cubicBezTo>
                    <a:pt x="10008" y="566"/>
                    <a:pt x="12111" y="-404"/>
                    <a:pt x="14100" y="160"/>
                  </a:cubicBezTo>
                  <a:cubicBezTo>
                    <a:pt x="14100" y="160"/>
                    <a:pt x="38198" y="3779"/>
                    <a:pt x="55724" y="4541"/>
                  </a:cubicBezTo>
                  <a:cubicBezTo>
                    <a:pt x="58071" y="4678"/>
                    <a:pt x="60324" y="5507"/>
                    <a:pt x="62201" y="6922"/>
                  </a:cubicBezTo>
                  <a:cubicBezTo>
                    <a:pt x="67024" y="12307"/>
                    <a:pt x="69791" y="19223"/>
                    <a:pt x="70011" y="26449"/>
                  </a:cubicBezTo>
                  <a:cubicBezTo>
                    <a:pt x="70070" y="28459"/>
                    <a:pt x="69101" y="30362"/>
                    <a:pt x="67440" y="31497"/>
                  </a:cubicBezTo>
                  <a:cubicBezTo>
                    <a:pt x="63918" y="33491"/>
                    <a:pt x="60839" y="36180"/>
                    <a:pt x="58391" y="39403"/>
                  </a:cubicBezTo>
                  <a:cubicBezTo>
                    <a:pt x="58391" y="39403"/>
                    <a:pt x="47818" y="52833"/>
                    <a:pt x="21815" y="48928"/>
                  </a:cubicBezTo>
                  <a:cubicBezTo>
                    <a:pt x="20244" y="48675"/>
                    <a:pt x="18973" y="47515"/>
                    <a:pt x="18576" y="45975"/>
                  </a:cubicBezTo>
                  <a:cubicBezTo>
                    <a:pt x="18576" y="45975"/>
                    <a:pt x="18576" y="44546"/>
                    <a:pt x="16100" y="43689"/>
                  </a:cubicBezTo>
                  <a:cubicBezTo>
                    <a:pt x="16100" y="43689"/>
                    <a:pt x="11337" y="42355"/>
                    <a:pt x="15052" y="34735"/>
                  </a:cubicBezTo>
                  <a:cubicBezTo>
                    <a:pt x="15052" y="34735"/>
                    <a:pt x="16862" y="31783"/>
                    <a:pt x="11433" y="29782"/>
                  </a:cubicBezTo>
                  <a:cubicBezTo>
                    <a:pt x="4688" y="28445"/>
                    <a:pt x="-129" y="22465"/>
                    <a:pt x="3" y="15590"/>
                  </a:cubicBezTo>
                  <a:close/>
                </a:path>
              </a:pathLst>
            </a:custGeom>
            <a:grpFill/>
            <a:ln w="9525" cap="flat">
              <a:noFill/>
              <a:prstDash val="solid"/>
              <a:miter/>
            </a:ln>
          </p:spPr>
          <p:txBody>
            <a:bodyPr rtlCol="0" anchor="ctr"/>
            <a:lstStyle/>
            <a:p>
              <a:endParaRPr lang="zh-CN" altLang="en-US"/>
            </a:p>
          </p:txBody>
        </p:sp>
        <p:sp>
          <p:nvSpPr>
            <p:cNvPr id="587" name="任意多边形: 形状 586"/>
            <p:cNvSpPr/>
            <p:nvPr/>
          </p:nvSpPr>
          <p:spPr>
            <a:xfrm>
              <a:off x="2932845" y="903635"/>
              <a:ext cx="140002" cy="67789"/>
            </a:xfrm>
            <a:custGeom>
              <a:avLst/>
              <a:gdLst>
                <a:gd name="connsiteX0" fmla="*/ 0 w 140002"/>
                <a:gd name="connsiteY0" fmla="*/ 55003 h 67789"/>
                <a:gd name="connsiteX1" fmla="*/ 3048 w 140002"/>
                <a:gd name="connsiteY1" fmla="*/ 49955 h 67789"/>
                <a:gd name="connsiteX2" fmla="*/ 37052 w 140002"/>
                <a:gd name="connsiteY2" fmla="*/ 35191 h 67789"/>
                <a:gd name="connsiteX3" fmla="*/ 58674 w 140002"/>
                <a:gd name="connsiteY3" fmla="*/ 23190 h 67789"/>
                <a:gd name="connsiteX4" fmla="*/ 114871 w 140002"/>
                <a:gd name="connsiteY4" fmla="*/ 234 h 67789"/>
                <a:gd name="connsiteX5" fmla="*/ 136588 w 140002"/>
                <a:gd name="connsiteY5" fmla="*/ 9759 h 67789"/>
                <a:gd name="connsiteX6" fmla="*/ 139922 w 140002"/>
                <a:gd name="connsiteY6" fmla="*/ 21761 h 67789"/>
                <a:gd name="connsiteX7" fmla="*/ 137922 w 140002"/>
                <a:gd name="connsiteY7" fmla="*/ 24428 h 67789"/>
                <a:gd name="connsiteX8" fmla="*/ 100584 w 140002"/>
                <a:gd name="connsiteY8" fmla="*/ 43478 h 67789"/>
                <a:gd name="connsiteX9" fmla="*/ 65913 w 140002"/>
                <a:gd name="connsiteY9" fmla="*/ 51193 h 67789"/>
                <a:gd name="connsiteX10" fmla="*/ 46863 w 140002"/>
                <a:gd name="connsiteY10" fmla="*/ 54622 h 67789"/>
                <a:gd name="connsiteX11" fmla="*/ 13621 w 140002"/>
                <a:gd name="connsiteY11" fmla="*/ 67576 h 67789"/>
                <a:gd name="connsiteX12" fmla="*/ 7620 w 140002"/>
                <a:gd name="connsiteY12" fmla="*/ 66910 h 67789"/>
                <a:gd name="connsiteX13" fmla="*/ 1429 w 140002"/>
                <a:gd name="connsiteY13" fmla="*/ 61099 h 67789"/>
                <a:gd name="connsiteX14" fmla="*/ 0 w 140002"/>
                <a:gd name="connsiteY14" fmla="*/ 55003 h 67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0002" h="67789">
                  <a:moveTo>
                    <a:pt x="0" y="55003"/>
                  </a:moveTo>
                  <a:cubicBezTo>
                    <a:pt x="62" y="52903"/>
                    <a:pt x="1218" y="50988"/>
                    <a:pt x="3048" y="49955"/>
                  </a:cubicBezTo>
                  <a:cubicBezTo>
                    <a:pt x="13566" y="43333"/>
                    <a:pt x="25033" y="38355"/>
                    <a:pt x="37052" y="35191"/>
                  </a:cubicBezTo>
                  <a:cubicBezTo>
                    <a:pt x="44837" y="32333"/>
                    <a:pt x="52131" y="28284"/>
                    <a:pt x="58674" y="23190"/>
                  </a:cubicBezTo>
                  <a:cubicBezTo>
                    <a:pt x="58674" y="23190"/>
                    <a:pt x="94774" y="-2718"/>
                    <a:pt x="114871" y="234"/>
                  </a:cubicBezTo>
                  <a:cubicBezTo>
                    <a:pt x="122897" y="1176"/>
                    <a:pt x="130459" y="4493"/>
                    <a:pt x="136588" y="9759"/>
                  </a:cubicBezTo>
                  <a:cubicBezTo>
                    <a:pt x="139148" y="13209"/>
                    <a:pt x="140336" y="17486"/>
                    <a:pt x="139922" y="21761"/>
                  </a:cubicBezTo>
                  <a:cubicBezTo>
                    <a:pt x="139928" y="22997"/>
                    <a:pt x="139111" y="24087"/>
                    <a:pt x="137922" y="24428"/>
                  </a:cubicBezTo>
                  <a:cubicBezTo>
                    <a:pt x="137922" y="24428"/>
                    <a:pt x="124301" y="31191"/>
                    <a:pt x="100584" y="43478"/>
                  </a:cubicBezTo>
                  <a:cubicBezTo>
                    <a:pt x="89836" y="48859"/>
                    <a:pt x="77928" y="51509"/>
                    <a:pt x="65913" y="51193"/>
                  </a:cubicBezTo>
                  <a:cubicBezTo>
                    <a:pt x="59391" y="50967"/>
                    <a:pt x="52896" y="52136"/>
                    <a:pt x="46863" y="54622"/>
                  </a:cubicBezTo>
                  <a:cubicBezTo>
                    <a:pt x="36431" y="60448"/>
                    <a:pt x="25244" y="64807"/>
                    <a:pt x="13621" y="67576"/>
                  </a:cubicBezTo>
                  <a:cubicBezTo>
                    <a:pt x="11601" y="68011"/>
                    <a:pt x="9495" y="67777"/>
                    <a:pt x="7620" y="66910"/>
                  </a:cubicBezTo>
                  <a:cubicBezTo>
                    <a:pt x="4982" y="65693"/>
                    <a:pt x="2810" y="63655"/>
                    <a:pt x="1429" y="61099"/>
                  </a:cubicBezTo>
                  <a:cubicBezTo>
                    <a:pt x="525" y="59192"/>
                    <a:pt x="38" y="57114"/>
                    <a:pt x="0" y="55003"/>
                  </a:cubicBezTo>
                  <a:close/>
                </a:path>
              </a:pathLst>
            </a:custGeom>
            <a:grpFill/>
            <a:ln w="9525" cap="flat">
              <a:noFill/>
              <a:prstDash val="solid"/>
              <a:miter/>
            </a:ln>
          </p:spPr>
          <p:txBody>
            <a:bodyPr rtlCol="0" anchor="ctr"/>
            <a:lstStyle/>
            <a:p>
              <a:endParaRPr lang="zh-CN" altLang="en-US"/>
            </a:p>
          </p:txBody>
        </p:sp>
        <p:sp>
          <p:nvSpPr>
            <p:cNvPr id="588" name="任意多边形: 形状 587"/>
            <p:cNvSpPr/>
            <p:nvPr/>
          </p:nvSpPr>
          <p:spPr>
            <a:xfrm>
              <a:off x="2972044" y="964925"/>
              <a:ext cx="82853" cy="44714"/>
            </a:xfrm>
            <a:custGeom>
              <a:avLst/>
              <a:gdLst>
                <a:gd name="connsiteX0" fmla="*/ 138 w 82853"/>
                <a:gd name="connsiteY0" fmla="*/ 26479 h 44714"/>
                <a:gd name="connsiteX1" fmla="*/ 3282 w 82853"/>
                <a:gd name="connsiteY1" fmla="*/ 23146 h 44714"/>
                <a:gd name="connsiteX2" fmla="*/ 57288 w 82853"/>
                <a:gd name="connsiteY2" fmla="*/ 1810 h 44714"/>
                <a:gd name="connsiteX3" fmla="*/ 62527 w 82853"/>
                <a:gd name="connsiteY3" fmla="*/ 0 h 44714"/>
                <a:gd name="connsiteX4" fmla="*/ 73957 w 82853"/>
                <a:gd name="connsiteY4" fmla="*/ 0 h 44714"/>
                <a:gd name="connsiteX5" fmla="*/ 76148 w 82853"/>
                <a:gd name="connsiteY5" fmla="*/ 952 h 44714"/>
                <a:gd name="connsiteX6" fmla="*/ 82815 w 82853"/>
                <a:gd name="connsiteY6" fmla="*/ 14002 h 44714"/>
                <a:gd name="connsiteX7" fmla="*/ 81387 w 82853"/>
                <a:gd name="connsiteY7" fmla="*/ 16478 h 44714"/>
                <a:gd name="connsiteX8" fmla="*/ 66813 w 82853"/>
                <a:gd name="connsiteY8" fmla="*/ 27622 h 44714"/>
                <a:gd name="connsiteX9" fmla="*/ 36429 w 82853"/>
                <a:gd name="connsiteY9" fmla="*/ 43529 h 44714"/>
                <a:gd name="connsiteX10" fmla="*/ 13378 w 82853"/>
                <a:gd name="connsiteY10" fmla="*/ 43529 h 44714"/>
                <a:gd name="connsiteX11" fmla="*/ 7758 w 82853"/>
                <a:gd name="connsiteY11" fmla="*/ 39338 h 44714"/>
                <a:gd name="connsiteX12" fmla="*/ 138 w 82853"/>
                <a:gd name="connsiteY12" fmla="*/ 26479 h 44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2853" h="44714">
                  <a:moveTo>
                    <a:pt x="138" y="26479"/>
                  </a:moveTo>
                  <a:cubicBezTo>
                    <a:pt x="138" y="26479"/>
                    <a:pt x="-1005" y="23431"/>
                    <a:pt x="3282" y="23146"/>
                  </a:cubicBezTo>
                  <a:cubicBezTo>
                    <a:pt x="3282" y="23146"/>
                    <a:pt x="20046" y="22098"/>
                    <a:pt x="57288" y="1810"/>
                  </a:cubicBezTo>
                  <a:cubicBezTo>
                    <a:pt x="58845" y="755"/>
                    <a:pt x="60652" y="131"/>
                    <a:pt x="62527" y="0"/>
                  </a:cubicBezTo>
                  <a:lnTo>
                    <a:pt x="73957" y="0"/>
                  </a:lnTo>
                  <a:cubicBezTo>
                    <a:pt x="74778" y="45"/>
                    <a:pt x="75555" y="383"/>
                    <a:pt x="76148" y="952"/>
                  </a:cubicBezTo>
                  <a:cubicBezTo>
                    <a:pt x="79493" y="4631"/>
                    <a:pt x="81795" y="9136"/>
                    <a:pt x="82815" y="14002"/>
                  </a:cubicBezTo>
                  <a:cubicBezTo>
                    <a:pt x="83018" y="15067"/>
                    <a:pt x="82410" y="16120"/>
                    <a:pt x="81387" y="16478"/>
                  </a:cubicBezTo>
                  <a:cubicBezTo>
                    <a:pt x="76179" y="19711"/>
                    <a:pt x="71298" y="23444"/>
                    <a:pt x="66813" y="27622"/>
                  </a:cubicBezTo>
                  <a:cubicBezTo>
                    <a:pt x="58641" y="36030"/>
                    <a:pt x="47994" y="41604"/>
                    <a:pt x="36429" y="43529"/>
                  </a:cubicBezTo>
                  <a:cubicBezTo>
                    <a:pt x="36429" y="43529"/>
                    <a:pt x="16426" y="46196"/>
                    <a:pt x="13378" y="43529"/>
                  </a:cubicBezTo>
                  <a:cubicBezTo>
                    <a:pt x="11671" y="41922"/>
                    <a:pt x="9786" y="40516"/>
                    <a:pt x="7758" y="39338"/>
                  </a:cubicBezTo>
                  <a:cubicBezTo>
                    <a:pt x="7758" y="39338"/>
                    <a:pt x="2900" y="37624"/>
                    <a:pt x="138" y="26479"/>
                  </a:cubicBezTo>
                  <a:close/>
                </a:path>
              </a:pathLst>
            </a:custGeom>
            <a:grpFill/>
            <a:ln w="9525" cap="flat">
              <a:noFill/>
              <a:prstDash val="solid"/>
              <a:miter/>
            </a:ln>
          </p:spPr>
          <p:txBody>
            <a:bodyPr rtlCol="0" anchor="ctr"/>
            <a:lstStyle/>
            <a:p>
              <a:endParaRPr lang="zh-CN" altLang="en-US"/>
            </a:p>
          </p:txBody>
        </p:sp>
        <p:sp>
          <p:nvSpPr>
            <p:cNvPr id="589" name="任意多边形: 形状 588"/>
            <p:cNvSpPr/>
            <p:nvPr/>
          </p:nvSpPr>
          <p:spPr>
            <a:xfrm>
              <a:off x="2966790" y="1007936"/>
              <a:ext cx="78828" cy="50925"/>
            </a:xfrm>
            <a:custGeom>
              <a:avLst/>
              <a:gdLst>
                <a:gd name="connsiteX0" fmla="*/ 59 w 78828"/>
                <a:gd name="connsiteY0" fmla="*/ 26902 h 50925"/>
                <a:gd name="connsiteX1" fmla="*/ 1583 w 78828"/>
                <a:gd name="connsiteY1" fmla="*/ 25093 h 50925"/>
                <a:gd name="connsiteX2" fmla="*/ 59209 w 78828"/>
                <a:gd name="connsiteY2" fmla="*/ 2518 h 50925"/>
                <a:gd name="connsiteX3" fmla="*/ 70925 w 78828"/>
                <a:gd name="connsiteY3" fmla="*/ 2042 h 50925"/>
                <a:gd name="connsiteX4" fmla="*/ 76735 w 78828"/>
                <a:gd name="connsiteY4" fmla="*/ 10805 h 50925"/>
                <a:gd name="connsiteX5" fmla="*/ 76223 w 78828"/>
                <a:gd name="connsiteY5" fmla="*/ 22109 h 50925"/>
                <a:gd name="connsiteX6" fmla="*/ 74163 w 78828"/>
                <a:gd name="connsiteY6" fmla="*/ 23473 h 50925"/>
                <a:gd name="connsiteX7" fmla="*/ 51398 w 78828"/>
                <a:gd name="connsiteY7" fmla="*/ 38809 h 50925"/>
                <a:gd name="connsiteX8" fmla="*/ 10060 w 78828"/>
                <a:gd name="connsiteY8" fmla="*/ 49858 h 50925"/>
                <a:gd name="connsiteX9" fmla="*/ 59 w 78828"/>
                <a:gd name="connsiteY9" fmla="*/ 26902 h 50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828" h="50925">
                  <a:moveTo>
                    <a:pt x="59" y="26902"/>
                  </a:moveTo>
                  <a:cubicBezTo>
                    <a:pt x="117" y="26031"/>
                    <a:pt x="734" y="25299"/>
                    <a:pt x="1583" y="25093"/>
                  </a:cubicBezTo>
                  <a:cubicBezTo>
                    <a:pt x="21951" y="20953"/>
                    <a:pt x="41448" y="13315"/>
                    <a:pt x="59209" y="2518"/>
                  </a:cubicBezTo>
                  <a:cubicBezTo>
                    <a:pt x="59209" y="2518"/>
                    <a:pt x="67305" y="-2816"/>
                    <a:pt x="70925" y="2042"/>
                  </a:cubicBezTo>
                  <a:cubicBezTo>
                    <a:pt x="72571" y="5146"/>
                    <a:pt x="74517" y="8081"/>
                    <a:pt x="76735" y="10805"/>
                  </a:cubicBezTo>
                  <a:cubicBezTo>
                    <a:pt x="79715" y="14068"/>
                    <a:pt x="79486" y="19129"/>
                    <a:pt x="76223" y="22109"/>
                  </a:cubicBezTo>
                  <a:cubicBezTo>
                    <a:pt x="75611" y="22667"/>
                    <a:pt x="74916" y="23128"/>
                    <a:pt x="74163" y="23473"/>
                  </a:cubicBezTo>
                  <a:cubicBezTo>
                    <a:pt x="74163" y="23473"/>
                    <a:pt x="59209" y="32998"/>
                    <a:pt x="51398" y="38809"/>
                  </a:cubicBezTo>
                  <a:cubicBezTo>
                    <a:pt x="51398" y="38809"/>
                    <a:pt x="28348" y="55192"/>
                    <a:pt x="10060" y="49858"/>
                  </a:cubicBezTo>
                  <a:cubicBezTo>
                    <a:pt x="10060" y="50143"/>
                    <a:pt x="-894" y="46714"/>
                    <a:pt x="59" y="26902"/>
                  </a:cubicBezTo>
                  <a:close/>
                </a:path>
              </a:pathLst>
            </a:custGeom>
            <a:grpFill/>
            <a:ln w="9525" cap="flat">
              <a:noFill/>
              <a:prstDash val="solid"/>
              <a:miter/>
            </a:ln>
          </p:spPr>
          <p:txBody>
            <a:bodyPr rtlCol="0" anchor="ctr"/>
            <a:lstStyle/>
            <a:p>
              <a:endParaRPr lang="zh-CN" altLang="en-US"/>
            </a:p>
          </p:txBody>
        </p:sp>
        <p:sp>
          <p:nvSpPr>
            <p:cNvPr id="590" name="任意多边形: 形状 589"/>
            <p:cNvSpPr/>
            <p:nvPr/>
          </p:nvSpPr>
          <p:spPr>
            <a:xfrm>
              <a:off x="2925411" y="1122596"/>
              <a:ext cx="35658" cy="45687"/>
            </a:xfrm>
            <a:custGeom>
              <a:avLst/>
              <a:gdLst>
                <a:gd name="connsiteX0" fmla="*/ 4 w 35658"/>
                <a:gd name="connsiteY0" fmla="*/ 8636 h 45687"/>
                <a:gd name="connsiteX1" fmla="*/ 956 w 35658"/>
                <a:gd name="connsiteY1" fmla="*/ 6826 h 45687"/>
                <a:gd name="connsiteX2" fmla="*/ 10481 w 35658"/>
                <a:gd name="connsiteY2" fmla="*/ 1206 h 45687"/>
                <a:gd name="connsiteX3" fmla="*/ 15149 w 35658"/>
                <a:gd name="connsiteY3" fmla="*/ 63 h 45687"/>
                <a:gd name="connsiteX4" fmla="*/ 33722 w 35658"/>
                <a:gd name="connsiteY4" fmla="*/ 10350 h 45687"/>
                <a:gd name="connsiteX5" fmla="*/ 35341 w 35658"/>
                <a:gd name="connsiteY5" fmla="*/ 37592 h 45687"/>
                <a:gd name="connsiteX6" fmla="*/ 35341 w 35658"/>
                <a:gd name="connsiteY6" fmla="*/ 40164 h 45687"/>
                <a:gd name="connsiteX7" fmla="*/ 33913 w 35658"/>
                <a:gd name="connsiteY7" fmla="*/ 41783 h 45687"/>
                <a:gd name="connsiteX8" fmla="*/ 25055 w 35658"/>
                <a:gd name="connsiteY8" fmla="*/ 43878 h 45687"/>
                <a:gd name="connsiteX9" fmla="*/ 12672 w 35658"/>
                <a:gd name="connsiteY9" fmla="*/ 45021 h 45687"/>
                <a:gd name="connsiteX10" fmla="*/ 1814 w 35658"/>
                <a:gd name="connsiteY10" fmla="*/ 31210 h 45687"/>
                <a:gd name="connsiteX11" fmla="*/ 4 w 35658"/>
                <a:gd name="connsiteY11" fmla="*/ 8636 h 45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5658" h="45687">
                  <a:moveTo>
                    <a:pt x="4" y="8636"/>
                  </a:moveTo>
                  <a:cubicBezTo>
                    <a:pt x="-34" y="7904"/>
                    <a:pt x="331" y="7209"/>
                    <a:pt x="956" y="6826"/>
                  </a:cubicBezTo>
                  <a:cubicBezTo>
                    <a:pt x="4320" y="5293"/>
                    <a:pt x="7513" y="3409"/>
                    <a:pt x="10481" y="1206"/>
                  </a:cubicBezTo>
                  <a:cubicBezTo>
                    <a:pt x="11833" y="241"/>
                    <a:pt x="13504" y="-168"/>
                    <a:pt x="15149" y="63"/>
                  </a:cubicBezTo>
                  <a:cubicBezTo>
                    <a:pt x="15148" y="63"/>
                    <a:pt x="30960" y="1016"/>
                    <a:pt x="33722" y="10350"/>
                  </a:cubicBezTo>
                  <a:cubicBezTo>
                    <a:pt x="35532" y="19310"/>
                    <a:pt x="36077" y="28480"/>
                    <a:pt x="35341" y="37592"/>
                  </a:cubicBezTo>
                  <a:cubicBezTo>
                    <a:pt x="35290" y="38448"/>
                    <a:pt x="35290" y="39307"/>
                    <a:pt x="35341" y="40164"/>
                  </a:cubicBezTo>
                  <a:cubicBezTo>
                    <a:pt x="35347" y="40988"/>
                    <a:pt x="34732" y="41686"/>
                    <a:pt x="33913" y="41783"/>
                  </a:cubicBezTo>
                  <a:cubicBezTo>
                    <a:pt x="30892" y="42156"/>
                    <a:pt x="27922" y="42859"/>
                    <a:pt x="25055" y="43878"/>
                  </a:cubicBezTo>
                  <a:cubicBezTo>
                    <a:pt x="25055" y="43878"/>
                    <a:pt x="15530" y="47021"/>
                    <a:pt x="12672" y="45021"/>
                  </a:cubicBezTo>
                  <a:cubicBezTo>
                    <a:pt x="7538" y="41841"/>
                    <a:pt x="3692" y="36950"/>
                    <a:pt x="1814" y="31210"/>
                  </a:cubicBezTo>
                  <a:cubicBezTo>
                    <a:pt x="552" y="23753"/>
                    <a:pt x="-54" y="16199"/>
                    <a:pt x="4" y="8636"/>
                  </a:cubicBezTo>
                  <a:close/>
                </a:path>
              </a:pathLst>
            </a:custGeom>
            <a:grpFill/>
            <a:ln w="9525" cap="flat">
              <a:noFill/>
              <a:prstDash val="solid"/>
              <a:miter/>
            </a:ln>
          </p:spPr>
          <p:txBody>
            <a:bodyPr rtlCol="0" anchor="ctr"/>
            <a:lstStyle/>
            <a:p>
              <a:endParaRPr lang="zh-CN" altLang="en-US"/>
            </a:p>
          </p:txBody>
        </p:sp>
        <p:sp>
          <p:nvSpPr>
            <p:cNvPr id="591" name="任意多边形: 形状 590"/>
            <p:cNvSpPr/>
            <p:nvPr/>
          </p:nvSpPr>
          <p:spPr>
            <a:xfrm>
              <a:off x="2957138" y="1052295"/>
              <a:ext cx="124930" cy="106138"/>
            </a:xfrm>
            <a:custGeom>
              <a:avLst/>
              <a:gdLst>
                <a:gd name="connsiteX0" fmla="*/ 472 w 124930"/>
                <a:gd name="connsiteY0" fmla="*/ 53410 h 106138"/>
                <a:gd name="connsiteX1" fmla="*/ 1615 w 124930"/>
                <a:gd name="connsiteY1" fmla="*/ 44647 h 106138"/>
                <a:gd name="connsiteX2" fmla="*/ 32857 w 124930"/>
                <a:gd name="connsiteY2" fmla="*/ 28740 h 106138"/>
                <a:gd name="connsiteX3" fmla="*/ 53716 w 124930"/>
                <a:gd name="connsiteY3" fmla="*/ 17120 h 106138"/>
                <a:gd name="connsiteX4" fmla="*/ 82291 w 124930"/>
                <a:gd name="connsiteY4" fmla="*/ 1784 h 106138"/>
                <a:gd name="connsiteX5" fmla="*/ 98674 w 124930"/>
                <a:gd name="connsiteY5" fmla="*/ 1118 h 106138"/>
                <a:gd name="connsiteX6" fmla="*/ 116772 w 124930"/>
                <a:gd name="connsiteY6" fmla="*/ 14453 h 106138"/>
                <a:gd name="connsiteX7" fmla="*/ 116772 w 124930"/>
                <a:gd name="connsiteY7" fmla="*/ 24740 h 106138"/>
                <a:gd name="connsiteX8" fmla="*/ 115629 w 124930"/>
                <a:gd name="connsiteY8" fmla="*/ 26835 h 106138"/>
                <a:gd name="connsiteX9" fmla="*/ 88483 w 124930"/>
                <a:gd name="connsiteY9" fmla="*/ 61697 h 106138"/>
                <a:gd name="connsiteX10" fmla="*/ 89149 w 124930"/>
                <a:gd name="connsiteY10" fmla="*/ 64078 h 106138"/>
                <a:gd name="connsiteX11" fmla="*/ 117724 w 124930"/>
                <a:gd name="connsiteY11" fmla="*/ 68936 h 106138"/>
                <a:gd name="connsiteX12" fmla="*/ 122582 w 124930"/>
                <a:gd name="connsiteY12" fmla="*/ 72555 h 106138"/>
                <a:gd name="connsiteX13" fmla="*/ 124582 w 124930"/>
                <a:gd name="connsiteY13" fmla="*/ 82080 h 106138"/>
                <a:gd name="connsiteX14" fmla="*/ 123630 w 124930"/>
                <a:gd name="connsiteY14" fmla="*/ 85128 h 106138"/>
                <a:gd name="connsiteX15" fmla="*/ 121630 w 124930"/>
                <a:gd name="connsiteY15" fmla="*/ 88843 h 106138"/>
                <a:gd name="connsiteX16" fmla="*/ 74957 w 124930"/>
                <a:gd name="connsiteY16" fmla="*/ 105607 h 106138"/>
                <a:gd name="connsiteX17" fmla="*/ 46382 w 124930"/>
                <a:gd name="connsiteY17" fmla="*/ 94653 h 106138"/>
                <a:gd name="connsiteX18" fmla="*/ 47811 w 124930"/>
                <a:gd name="connsiteY18" fmla="*/ 72174 h 106138"/>
                <a:gd name="connsiteX19" fmla="*/ 53431 w 124930"/>
                <a:gd name="connsiteY19" fmla="*/ 58363 h 106138"/>
                <a:gd name="connsiteX20" fmla="*/ 48573 w 124930"/>
                <a:gd name="connsiteY20" fmla="*/ 56363 h 106138"/>
                <a:gd name="connsiteX21" fmla="*/ 24760 w 124930"/>
                <a:gd name="connsiteY21" fmla="*/ 63792 h 106138"/>
                <a:gd name="connsiteX22" fmla="*/ 6568 w 124930"/>
                <a:gd name="connsiteY22" fmla="*/ 62840 h 106138"/>
                <a:gd name="connsiteX23" fmla="*/ 472 w 124930"/>
                <a:gd name="connsiteY23" fmla="*/ 53410 h 10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4930" h="106138">
                  <a:moveTo>
                    <a:pt x="472" y="53410"/>
                  </a:moveTo>
                  <a:cubicBezTo>
                    <a:pt x="472" y="53410"/>
                    <a:pt x="-1148" y="45980"/>
                    <a:pt x="1615" y="44647"/>
                  </a:cubicBezTo>
                  <a:cubicBezTo>
                    <a:pt x="12866" y="41180"/>
                    <a:pt x="23435" y="35799"/>
                    <a:pt x="32857" y="28740"/>
                  </a:cubicBezTo>
                  <a:cubicBezTo>
                    <a:pt x="39131" y="23757"/>
                    <a:pt x="46177" y="19832"/>
                    <a:pt x="53716" y="17120"/>
                  </a:cubicBezTo>
                  <a:cubicBezTo>
                    <a:pt x="64522" y="14874"/>
                    <a:pt x="74447" y="9548"/>
                    <a:pt x="82291" y="1784"/>
                  </a:cubicBezTo>
                  <a:cubicBezTo>
                    <a:pt x="82291" y="1784"/>
                    <a:pt x="85911" y="-1740"/>
                    <a:pt x="98674" y="1118"/>
                  </a:cubicBezTo>
                  <a:cubicBezTo>
                    <a:pt x="98674" y="1118"/>
                    <a:pt x="116105" y="5499"/>
                    <a:pt x="116772" y="14453"/>
                  </a:cubicBezTo>
                  <a:cubicBezTo>
                    <a:pt x="116772" y="14453"/>
                    <a:pt x="116772" y="19406"/>
                    <a:pt x="116772" y="24740"/>
                  </a:cubicBezTo>
                  <a:cubicBezTo>
                    <a:pt x="116865" y="25608"/>
                    <a:pt x="116409" y="26443"/>
                    <a:pt x="115629" y="26835"/>
                  </a:cubicBezTo>
                  <a:cubicBezTo>
                    <a:pt x="103101" y="35271"/>
                    <a:pt x="93591" y="47483"/>
                    <a:pt x="88483" y="61697"/>
                  </a:cubicBezTo>
                  <a:cubicBezTo>
                    <a:pt x="88483" y="61697"/>
                    <a:pt x="87244" y="63983"/>
                    <a:pt x="89149" y="64078"/>
                  </a:cubicBezTo>
                  <a:cubicBezTo>
                    <a:pt x="98872" y="64167"/>
                    <a:pt x="108518" y="65807"/>
                    <a:pt x="117724" y="68936"/>
                  </a:cubicBezTo>
                  <a:cubicBezTo>
                    <a:pt x="119694" y="69581"/>
                    <a:pt x="121400" y="70852"/>
                    <a:pt x="122582" y="72555"/>
                  </a:cubicBezTo>
                  <a:cubicBezTo>
                    <a:pt x="122582" y="72555"/>
                    <a:pt x="126011" y="79699"/>
                    <a:pt x="124582" y="82080"/>
                  </a:cubicBezTo>
                  <a:cubicBezTo>
                    <a:pt x="124077" y="83027"/>
                    <a:pt x="123754" y="84061"/>
                    <a:pt x="123630" y="85128"/>
                  </a:cubicBezTo>
                  <a:cubicBezTo>
                    <a:pt x="123630" y="85128"/>
                    <a:pt x="124487" y="86843"/>
                    <a:pt x="121630" y="88843"/>
                  </a:cubicBezTo>
                  <a:cubicBezTo>
                    <a:pt x="106967" y="96663"/>
                    <a:pt x="91245" y="102310"/>
                    <a:pt x="74957" y="105607"/>
                  </a:cubicBezTo>
                  <a:cubicBezTo>
                    <a:pt x="74957" y="105607"/>
                    <a:pt x="48859" y="109798"/>
                    <a:pt x="46382" y="94653"/>
                  </a:cubicBezTo>
                  <a:cubicBezTo>
                    <a:pt x="45362" y="87139"/>
                    <a:pt x="45848" y="79498"/>
                    <a:pt x="47811" y="72174"/>
                  </a:cubicBezTo>
                  <a:cubicBezTo>
                    <a:pt x="50792" y="68103"/>
                    <a:pt x="52722" y="63359"/>
                    <a:pt x="53431" y="58363"/>
                  </a:cubicBezTo>
                  <a:cubicBezTo>
                    <a:pt x="53431" y="58363"/>
                    <a:pt x="53431" y="53505"/>
                    <a:pt x="48573" y="56363"/>
                  </a:cubicBezTo>
                  <a:cubicBezTo>
                    <a:pt x="41479" y="61003"/>
                    <a:pt x="33234" y="63576"/>
                    <a:pt x="24760" y="63792"/>
                  </a:cubicBezTo>
                  <a:cubicBezTo>
                    <a:pt x="18681" y="64277"/>
                    <a:pt x="12563" y="63957"/>
                    <a:pt x="6568" y="62840"/>
                  </a:cubicBezTo>
                  <a:cubicBezTo>
                    <a:pt x="3932" y="60130"/>
                    <a:pt x="1860" y="56925"/>
                    <a:pt x="472" y="53410"/>
                  </a:cubicBezTo>
                  <a:close/>
                </a:path>
              </a:pathLst>
            </a:custGeom>
            <a:grpFill/>
            <a:ln w="9525" cap="flat">
              <a:noFill/>
              <a:prstDash val="solid"/>
              <a:miter/>
            </a:ln>
          </p:spPr>
          <p:txBody>
            <a:bodyPr rtlCol="0" anchor="ctr"/>
            <a:lstStyle/>
            <a:p>
              <a:endParaRPr lang="zh-CN" altLang="en-US"/>
            </a:p>
          </p:txBody>
        </p:sp>
        <p:sp>
          <p:nvSpPr>
            <p:cNvPr id="592" name="任意多边形: 形状 591"/>
            <p:cNvSpPr/>
            <p:nvPr/>
          </p:nvSpPr>
          <p:spPr>
            <a:xfrm>
              <a:off x="3565611" y="898536"/>
              <a:ext cx="268511" cy="221270"/>
            </a:xfrm>
            <a:custGeom>
              <a:avLst/>
              <a:gdLst>
                <a:gd name="connsiteX0" fmla="*/ 116089 w 268511"/>
                <a:gd name="connsiteY0" fmla="*/ 20860 h 221270"/>
                <a:gd name="connsiteX1" fmla="*/ 122089 w 268511"/>
                <a:gd name="connsiteY1" fmla="*/ 14859 h 221270"/>
                <a:gd name="connsiteX2" fmla="*/ 143616 w 268511"/>
                <a:gd name="connsiteY2" fmla="*/ 17336 h 221270"/>
                <a:gd name="connsiteX3" fmla="*/ 207815 w 268511"/>
                <a:gd name="connsiteY3" fmla="*/ 10859 h 221270"/>
                <a:gd name="connsiteX4" fmla="*/ 219816 w 268511"/>
                <a:gd name="connsiteY4" fmla="*/ 2286 h 221270"/>
                <a:gd name="connsiteX5" fmla="*/ 224388 w 268511"/>
                <a:gd name="connsiteY5" fmla="*/ 0 h 221270"/>
                <a:gd name="connsiteX6" fmla="*/ 250677 w 268511"/>
                <a:gd name="connsiteY6" fmla="*/ 0 h 221270"/>
                <a:gd name="connsiteX7" fmla="*/ 255058 w 268511"/>
                <a:gd name="connsiteY7" fmla="*/ 1905 h 221270"/>
                <a:gd name="connsiteX8" fmla="*/ 261821 w 268511"/>
                <a:gd name="connsiteY8" fmla="*/ 8668 h 221270"/>
                <a:gd name="connsiteX9" fmla="*/ 268489 w 268511"/>
                <a:gd name="connsiteY9" fmla="*/ 23527 h 221270"/>
                <a:gd name="connsiteX10" fmla="*/ 266107 w 268511"/>
                <a:gd name="connsiteY10" fmla="*/ 28861 h 221270"/>
                <a:gd name="connsiteX11" fmla="*/ 245724 w 268511"/>
                <a:gd name="connsiteY11" fmla="*/ 54769 h 221270"/>
                <a:gd name="connsiteX12" fmla="*/ 230198 w 268511"/>
                <a:gd name="connsiteY12" fmla="*/ 68485 h 221270"/>
                <a:gd name="connsiteX13" fmla="*/ 184573 w 268511"/>
                <a:gd name="connsiteY13" fmla="*/ 102394 h 221270"/>
                <a:gd name="connsiteX14" fmla="*/ 142664 w 268511"/>
                <a:gd name="connsiteY14" fmla="*/ 141732 h 221270"/>
                <a:gd name="connsiteX15" fmla="*/ 141425 w 268511"/>
                <a:gd name="connsiteY15" fmla="*/ 144780 h 221270"/>
                <a:gd name="connsiteX16" fmla="*/ 143711 w 268511"/>
                <a:gd name="connsiteY16" fmla="*/ 151162 h 221270"/>
                <a:gd name="connsiteX17" fmla="*/ 152093 w 268511"/>
                <a:gd name="connsiteY17" fmla="*/ 153734 h 221270"/>
                <a:gd name="connsiteX18" fmla="*/ 182573 w 268511"/>
                <a:gd name="connsiteY18" fmla="*/ 138684 h 221270"/>
                <a:gd name="connsiteX19" fmla="*/ 201623 w 268511"/>
                <a:gd name="connsiteY19" fmla="*/ 130207 h 221270"/>
                <a:gd name="connsiteX20" fmla="*/ 249248 w 268511"/>
                <a:gd name="connsiteY20" fmla="*/ 136303 h 221270"/>
                <a:gd name="connsiteX21" fmla="*/ 258106 w 268511"/>
                <a:gd name="connsiteY21" fmla="*/ 153734 h 221270"/>
                <a:gd name="connsiteX22" fmla="*/ 245343 w 268511"/>
                <a:gd name="connsiteY22" fmla="*/ 174689 h 221270"/>
                <a:gd name="connsiteX23" fmla="*/ 219530 w 268511"/>
                <a:gd name="connsiteY23" fmla="*/ 182499 h 221270"/>
                <a:gd name="connsiteX24" fmla="*/ 182478 w 268511"/>
                <a:gd name="connsiteY24" fmla="*/ 181737 h 221270"/>
                <a:gd name="connsiteX25" fmla="*/ 103611 w 268511"/>
                <a:gd name="connsiteY25" fmla="*/ 215075 h 221270"/>
                <a:gd name="connsiteX26" fmla="*/ 87609 w 268511"/>
                <a:gd name="connsiteY26" fmla="*/ 221266 h 221270"/>
                <a:gd name="connsiteX27" fmla="*/ 1122 w 268511"/>
                <a:gd name="connsiteY27" fmla="*/ 190500 h 221270"/>
                <a:gd name="connsiteX28" fmla="*/ 2769 w 268511"/>
                <a:gd name="connsiteY28" fmla="*/ 181627 h 221270"/>
                <a:gd name="connsiteX29" fmla="*/ 3979 w 268511"/>
                <a:gd name="connsiteY29" fmla="*/ 180975 h 221270"/>
                <a:gd name="connsiteX30" fmla="*/ 38650 w 268511"/>
                <a:gd name="connsiteY30" fmla="*/ 178118 h 221270"/>
                <a:gd name="connsiteX31" fmla="*/ 110088 w 268511"/>
                <a:gd name="connsiteY31" fmla="*/ 160020 h 221270"/>
                <a:gd name="connsiteX32" fmla="*/ 133520 w 268511"/>
                <a:gd name="connsiteY32" fmla="*/ 135541 h 221270"/>
                <a:gd name="connsiteX33" fmla="*/ 135425 w 268511"/>
                <a:gd name="connsiteY33" fmla="*/ 125254 h 221270"/>
                <a:gd name="connsiteX34" fmla="*/ 139235 w 268511"/>
                <a:gd name="connsiteY34" fmla="*/ 121730 h 221270"/>
                <a:gd name="connsiteX35" fmla="*/ 166476 w 268511"/>
                <a:gd name="connsiteY35" fmla="*/ 85630 h 221270"/>
                <a:gd name="connsiteX36" fmla="*/ 187622 w 268511"/>
                <a:gd name="connsiteY36" fmla="*/ 51816 h 221270"/>
                <a:gd name="connsiteX37" fmla="*/ 190670 w 268511"/>
                <a:gd name="connsiteY37" fmla="*/ 43339 h 221270"/>
                <a:gd name="connsiteX38" fmla="*/ 187526 w 268511"/>
                <a:gd name="connsiteY38" fmla="*/ 43339 h 221270"/>
                <a:gd name="connsiteX39" fmla="*/ 116089 w 268511"/>
                <a:gd name="connsiteY39" fmla="*/ 20860 h 22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68511" h="221270">
                  <a:moveTo>
                    <a:pt x="116089" y="20860"/>
                  </a:moveTo>
                  <a:cubicBezTo>
                    <a:pt x="116089" y="20860"/>
                    <a:pt x="113612" y="14573"/>
                    <a:pt x="122089" y="14859"/>
                  </a:cubicBezTo>
                  <a:cubicBezTo>
                    <a:pt x="129332" y="14922"/>
                    <a:pt x="136548" y="15752"/>
                    <a:pt x="143616" y="17336"/>
                  </a:cubicBezTo>
                  <a:cubicBezTo>
                    <a:pt x="165218" y="20685"/>
                    <a:pt x="187317" y="18455"/>
                    <a:pt x="207815" y="10859"/>
                  </a:cubicBezTo>
                  <a:cubicBezTo>
                    <a:pt x="212442" y="9000"/>
                    <a:pt x="216557" y="6060"/>
                    <a:pt x="219816" y="2286"/>
                  </a:cubicBezTo>
                  <a:cubicBezTo>
                    <a:pt x="220932" y="891"/>
                    <a:pt x="222603" y="56"/>
                    <a:pt x="224388" y="0"/>
                  </a:cubicBezTo>
                  <a:cubicBezTo>
                    <a:pt x="224388" y="0"/>
                    <a:pt x="246581" y="0"/>
                    <a:pt x="250677" y="0"/>
                  </a:cubicBezTo>
                  <a:cubicBezTo>
                    <a:pt x="252341" y="-10"/>
                    <a:pt x="253931" y="681"/>
                    <a:pt x="255058" y="1905"/>
                  </a:cubicBezTo>
                  <a:cubicBezTo>
                    <a:pt x="256927" y="4514"/>
                    <a:pt x="259212" y="6799"/>
                    <a:pt x="261821" y="8668"/>
                  </a:cubicBezTo>
                  <a:cubicBezTo>
                    <a:pt x="266298" y="12265"/>
                    <a:pt x="268777" y="17791"/>
                    <a:pt x="268489" y="23527"/>
                  </a:cubicBezTo>
                  <a:cubicBezTo>
                    <a:pt x="268517" y="25568"/>
                    <a:pt x="267646" y="27519"/>
                    <a:pt x="266107" y="28861"/>
                  </a:cubicBezTo>
                  <a:cubicBezTo>
                    <a:pt x="257551" y="35952"/>
                    <a:pt x="250603" y="44784"/>
                    <a:pt x="245724" y="54769"/>
                  </a:cubicBezTo>
                  <a:cubicBezTo>
                    <a:pt x="242053" y="60805"/>
                    <a:pt x="236640" y="65587"/>
                    <a:pt x="230198" y="68485"/>
                  </a:cubicBezTo>
                  <a:cubicBezTo>
                    <a:pt x="214119" y="78566"/>
                    <a:pt x="198863" y="89905"/>
                    <a:pt x="184573" y="102394"/>
                  </a:cubicBezTo>
                  <a:cubicBezTo>
                    <a:pt x="184573" y="102394"/>
                    <a:pt x="161142" y="123539"/>
                    <a:pt x="142664" y="141732"/>
                  </a:cubicBezTo>
                  <a:cubicBezTo>
                    <a:pt x="142664" y="141732"/>
                    <a:pt x="140854" y="143351"/>
                    <a:pt x="141425" y="144780"/>
                  </a:cubicBezTo>
                  <a:cubicBezTo>
                    <a:pt x="142468" y="146796"/>
                    <a:pt x="143236" y="148942"/>
                    <a:pt x="143711" y="151162"/>
                  </a:cubicBezTo>
                  <a:cubicBezTo>
                    <a:pt x="143711" y="151162"/>
                    <a:pt x="143711" y="155734"/>
                    <a:pt x="152093" y="153734"/>
                  </a:cubicBezTo>
                  <a:cubicBezTo>
                    <a:pt x="163308" y="151221"/>
                    <a:pt x="173760" y="146061"/>
                    <a:pt x="182573" y="138684"/>
                  </a:cubicBezTo>
                  <a:cubicBezTo>
                    <a:pt x="187990" y="134107"/>
                    <a:pt x="194597" y="131166"/>
                    <a:pt x="201623" y="130207"/>
                  </a:cubicBezTo>
                  <a:cubicBezTo>
                    <a:pt x="201623" y="130207"/>
                    <a:pt x="231532" y="125540"/>
                    <a:pt x="249248" y="136303"/>
                  </a:cubicBezTo>
                  <a:cubicBezTo>
                    <a:pt x="255449" y="139792"/>
                    <a:pt x="258944" y="146668"/>
                    <a:pt x="258106" y="153734"/>
                  </a:cubicBezTo>
                  <a:cubicBezTo>
                    <a:pt x="255300" y="161504"/>
                    <a:pt x="250959" y="168630"/>
                    <a:pt x="245343" y="174689"/>
                  </a:cubicBezTo>
                  <a:cubicBezTo>
                    <a:pt x="238586" y="181444"/>
                    <a:pt x="228899" y="184375"/>
                    <a:pt x="219530" y="182499"/>
                  </a:cubicBezTo>
                  <a:cubicBezTo>
                    <a:pt x="207445" y="179103"/>
                    <a:pt x="194693" y="178840"/>
                    <a:pt x="182478" y="181737"/>
                  </a:cubicBezTo>
                  <a:cubicBezTo>
                    <a:pt x="182478" y="181737"/>
                    <a:pt x="120470" y="195548"/>
                    <a:pt x="103611" y="215075"/>
                  </a:cubicBezTo>
                  <a:cubicBezTo>
                    <a:pt x="99300" y="219164"/>
                    <a:pt x="93550" y="221389"/>
                    <a:pt x="87609" y="221266"/>
                  </a:cubicBezTo>
                  <a:cubicBezTo>
                    <a:pt x="87609" y="221266"/>
                    <a:pt x="22458" y="219742"/>
                    <a:pt x="1122" y="190500"/>
                  </a:cubicBezTo>
                  <a:cubicBezTo>
                    <a:pt x="-874" y="187595"/>
                    <a:pt x="-136" y="183622"/>
                    <a:pt x="2769" y="181627"/>
                  </a:cubicBezTo>
                  <a:cubicBezTo>
                    <a:pt x="3148" y="181367"/>
                    <a:pt x="3554" y="181148"/>
                    <a:pt x="3979" y="180975"/>
                  </a:cubicBezTo>
                  <a:cubicBezTo>
                    <a:pt x="3980" y="180975"/>
                    <a:pt x="12838" y="175546"/>
                    <a:pt x="38650" y="178118"/>
                  </a:cubicBezTo>
                  <a:cubicBezTo>
                    <a:pt x="63724" y="179240"/>
                    <a:pt x="88573" y="172945"/>
                    <a:pt x="110088" y="160020"/>
                  </a:cubicBezTo>
                  <a:cubicBezTo>
                    <a:pt x="110088" y="160020"/>
                    <a:pt x="133424" y="140970"/>
                    <a:pt x="133520" y="135541"/>
                  </a:cubicBezTo>
                  <a:cubicBezTo>
                    <a:pt x="133182" y="132001"/>
                    <a:pt x="133842" y="128438"/>
                    <a:pt x="135425" y="125254"/>
                  </a:cubicBezTo>
                  <a:cubicBezTo>
                    <a:pt x="136572" y="123953"/>
                    <a:pt x="137848" y="122772"/>
                    <a:pt x="139235" y="121730"/>
                  </a:cubicBezTo>
                  <a:cubicBezTo>
                    <a:pt x="139234" y="121730"/>
                    <a:pt x="148759" y="117920"/>
                    <a:pt x="166476" y="85630"/>
                  </a:cubicBezTo>
                  <a:cubicBezTo>
                    <a:pt x="172447" y="73720"/>
                    <a:pt x="179527" y="62399"/>
                    <a:pt x="187622" y="51816"/>
                  </a:cubicBezTo>
                  <a:cubicBezTo>
                    <a:pt x="187622" y="51816"/>
                    <a:pt x="193146" y="46673"/>
                    <a:pt x="190670" y="43339"/>
                  </a:cubicBezTo>
                  <a:cubicBezTo>
                    <a:pt x="190670" y="43339"/>
                    <a:pt x="189812" y="42386"/>
                    <a:pt x="187526" y="43339"/>
                  </a:cubicBezTo>
                  <a:cubicBezTo>
                    <a:pt x="187145" y="43529"/>
                    <a:pt x="129233" y="56960"/>
                    <a:pt x="116089" y="20860"/>
                  </a:cubicBezTo>
                  <a:close/>
                </a:path>
              </a:pathLst>
            </a:custGeom>
            <a:grpFill/>
            <a:ln w="9525" cap="flat">
              <a:noFill/>
              <a:prstDash val="solid"/>
              <a:miter/>
            </a:ln>
          </p:spPr>
          <p:txBody>
            <a:bodyPr rtlCol="0" anchor="ctr"/>
            <a:lstStyle/>
            <a:p>
              <a:endParaRPr lang="zh-CN" altLang="en-US"/>
            </a:p>
          </p:txBody>
        </p:sp>
        <p:sp>
          <p:nvSpPr>
            <p:cNvPr id="593" name="任意多边形: 形状 592"/>
            <p:cNvSpPr/>
            <p:nvPr/>
          </p:nvSpPr>
          <p:spPr>
            <a:xfrm>
              <a:off x="3927325" y="846982"/>
              <a:ext cx="312026" cy="325450"/>
            </a:xfrm>
            <a:custGeom>
              <a:avLst/>
              <a:gdLst>
                <a:gd name="connsiteX0" fmla="*/ 156235 w 312026"/>
                <a:gd name="connsiteY0" fmla="*/ 2119 h 325450"/>
                <a:gd name="connsiteX1" fmla="*/ 160140 w 312026"/>
                <a:gd name="connsiteY1" fmla="*/ 119 h 325450"/>
                <a:gd name="connsiteX2" fmla="*/ 168427 w 312026"/>
                <a:gd name="connsiteY2" fmla="*/ 1643 h 325450"/>
                <a:gd name="connsiteX3" fmla="*/ 172237 w 312026"/>
                <a:gd name="connsiteY3" fmla="*/ 4691 h 325450"/>
                <a:gd name="connsiteX4" fmla="*/ 181095 w 312026"/>
                <a:gd name="connsiteY4" fmla="*/ 33266 h 325450"/>
                <a:gd name="connsiteX5" fmla="*/ 179666 w 312026"/>
                <a:gd name="connsiteY5" fmla="*/ 38219 h 325450"/>
                <a:gd name="connsiteX6" fmla="*/ 167570 w 312026"/>
                <a:gd name="connsiteY6" fmla="*/ 50030 h 325450"/>
                <a:gd name="connsiteX7" fmla="*/ 162617 w 312026"/>
                <a:gd name="connsiteY7" fmla="*/ 52125 h 325450"/>
                <a:gd name="connsiteX8" fmla="*/ 158235 w 312026"/>
                <a:gd name="connsiteY8" fmla="*/ 52125 h 325450"/>
                <a:gd name="connsiteX9" fmla="*/ 152044 w 312026"/>
                <a:gd name="connsiteY9" fmla="*/ 54602 h 325450"/>
                <a:gd name="connsiteX10" fmla="*/ 91370 w 312026"/>
                <a:gd name="connsiteY10" fmla="*/ 100607 h 325450"/>
                <a:gd name="connsiteX11" fmla="*/ 65557 w 312026"/>
                <a:gd name="connsiteY11" fmla="*/ 126039 h 325450"/>
                <a:gd name="connsiteX12" fmla="*/ 68224 w 312026"/>
                <a:gd name="connsiteY12" fmla="*/ 131278 h 325450"/>
                <a:gd name="connsiteX13" fmla="*/ 80130 w 312026"/>
                <a:gd name="connsiteY13" fmla="*/ 132897 h 325450"/>
                <a:gd name="connsiteX14" fmla="*/ 89655 w 312026"/>
                <a:gd name="connsiteY14" fmla="*/ 126516 h 325450"/>
                <a:gd name="connsiteX15" fmla="*/ 102133 w 312026"/>
                <a:gd name="connsiteY15" fmla="*/ 111847 h 325450"/>
                <a:gd name="connsiteX16" fmla="*/ 125183 w 312026"/>
                <a:gd name="connsiteY16" fmla="*/ 90511 h 325450"/>
                <a:gd name="connsiteX17" fmla="*/ 135851 w 312026"/>
                <a:gd name="connsiteY17" fmla="*/ 91368 h 325450"/>
                <a:gd name="connsiteX18" fmla="*/ 138423 w 312026"/>
                <a:gd name="connsiteY18" fmla="*/ 92606 h 325450"/>
                <a:gd name="connsiteX19" fmla="*/ 140614 w 312026"/>
                <a:gd name="connsiteY19" fmla="*/ 95083 h 325450"/>
                <a:gd name="connsiteX20" fmla="*/ 147282 w 312026"/>
                <a:gd name="connsiteY20" fmla="*/ 107275 h 325450"/>
                <a:gd name="connsiteX21" fmla="*/ 147949 w 312026"/>
                <a:gd name="connsiteY21" fmla="*/ 112133 h 325450"/>
                <a:gd name="connsiteX22" fmla="*/ 115754 w 312026"/>
                <a:gd name="connsiteY22" fmla="*/ 149185 h 325450"/>
                <a:gd name="connsiteX23" fmla="*/ 103657 w 312026"/>
                <a:gd name="connsiteY23" fmla="*/ 166139 h 325450"/>
                <a:gd name="connsiteX24" fmla="*/ 103657 w 312026"/>
                <a:gd name="connsiteY24" fmla="*/ 181856 h 325450"/>
                <a:gd name="connsiteX25" fmla="*/ 101943 w 312026"/>
                <a:gd name="connsiteY25" fmla="*/ 188523 h 325450"/>
                <a:gd name="connsiteX26" fmla="*/ 103943 w 312026"/>
                <a:gd name="connsiteY26" fmla="*/ 205097 h 325450"/>
                <a:gd name="connsiteX27" fmla="*/ 111658 w 312026"/>
                <a:gd name="connsiteY27" fmla="*/ 209954 h 325450"/>
                <a:gd name="connsiteX28" fmla="*/ 115087 w 312026"/>
                <a:gd name="connsiteY28" fmla="*/ 208430 h 325450"/>
                <a:gd name="connsiteX29" fmla="*/ 133851 w 312026"/>
                <a:gd name="connsiteY29" fmla="*/ 192047 h 325450"/>
                <a:gd name="connsiteX30" fmla="*/ 150520 w 312026"/>
                <a:gd name="connsiteY30" fmla="*/ 172997 h 325450"/>
                <a:gd name="connsiteX31" fmla="*/ 166808 w 312026"/>
                <a:gd name="connsiteY31" fmla="*/ 149661 h 325450"/>
                <a:gd name="connsiteX32" fmla="*/ 178333 w 312026"/>
                <a:gd name="connsiteY32" fmla="*/ 151376 h 325450"/>
                <a:gd name="connsiteX33" fmla="*/ 183286 w 312026"/>
                <a:gd name="connsiteY33" fmla="*/ 162329 h 325450"/>
                <a:gd name="connsiteX34" fmla="*/ 193668 w 312026"/>
                <a:gd name="connsiteY34" fmla="*/ 162329 h 325450"/>
                <a:gd name="connsiteX35" fmla="*/ 256914 w 312026"/>
                <a:gd name="connsiteY35" fmla="*/ 134612 h 325450"/>
                <a:gd name="connsiteX36" fmla="*/ 262534 w 312026"/>
                <a:gd name="connsiteY36" fmla="*/ 136517 h 325450"/>
                <a:gd name="connsiteX37" fmla="*/ 267582 w 312026"/>
                <a:gd name="connsiteY37" fmla="*/ 145280 h 325450"/>
                <a:gd name="connsiteX38" fmla="*/ 274440 w 312026"/>
                <a:gd name="connsiteY38" fmla="*/ 165854 h 325450"/>
                <a:gd name="connsiteX39" fmla="*/ 273202 w 312026"/>
                <a:gd name="connsiteY39" fmla="*/ 168330 h 325450"/>
                <a:gd name="connsiteX40" fmla="*/ 263677 w 312026"/>
                <a:gd name="connsiteY40" fmla="*/ 183094 h 325450"/>
                <a:gd name="connsiteX41" fmla="*/ 264725 w 312026"/>
                <a:gd name="connsiteY41" fmla="*/ 189476 h 325450"/>
                <a:gd name="connsiteX42" fmla="*/ 277869 w 312026"/>
                <a:gd name="connsiteY42" fmla="*/ 213383 h 325450"/>
                <a:gd name="connsiteX43" fmla="*/ 276726 w 312026"/>
                <a:gd name="connsiteY43" fmla="*/ 217384 h 325450"/>
                <a:gd name="connsiteX44" fmla="*/ 256343 w 312026"/>
                <a:gd name="connsiteY44" fmla="*/ 243101 h 325450"/>
                <a:gd name="connsiteX45" fmla="*/ 230911 w 312026"/>
                <a:gd name="connsiteY45" fmla="*/ 271676 h 325450"/>
                <a:gd name="connsiteX46" fmla="*/ 230244 w 312026"/>
                <a:gd name="connsiteY46" fmla="*/ 274534 h 325450"/>
                <a:gd name="connsiteX47" fmla="*/ 241579 w 312026"/>
                <a:gd name="connsiteY47" fmla="*/ 280344 h 325450"/>
                <a:gd name="connsiteX48" fmla="*/ 274916 w 312026"/>
                <a:gd name="connsiteY48" fmla="*/ 273010 h 325450"/>
                <a:gd name="connsiteX49" fmla="*/ 295109 w 312026"/>
                <a:gd name="connsiteY49" fmla="*/ 270819 h 325450"/>
                <a:gd name="connsiteX50" fmla="*/ 306730 w 312026"/>
                <a:gd name="connsiteY50" fmla="*/ 272534 h 325450"/>
                <a:gd name="connsiteX51" fmla="*/ 309016 w 312026"/>
                <a:gd name="connsiteY51" fmla="*/ 273962 h 325450"/>
                <a:gd name="connsiteX52" fmla="*/ 311969 w 312026"/>
                <a:gd name="connsiteY52" fmla="*/ 284059 h 325450"/>
                <a:gd name="connsiteX53" fmla="*/ 311112 w 312026"/>
                <a:gd name="connsiteY53" fmla="*/ 285869 h 325450"/>
                <a:gd name="connsiteX54" fmla="*/ 308730 w 312026"/>
                <a:gd name="connsiteY54" fmla="*/ 290917 h 325450"/>
                <a:gd name="connsiteX55" fmla="*/ 307111 w 312026"/>
                <a:gd name="connsiteY55" fmla="*/ 292250 h 325450"/>
                <a:gd name="connsiteX56" fmla="*/ 301587 w 312026"/>
                <a:gd name="connsiteY56" fmla="*/ 293679 h 325450"/>
                <a:gd name="connsiteX57" fmla="*/ 218624 w 312026"/>
                <a:gd name="connsiteY57" fmla="*/ 306538 h 325450"/>
                <a:gd name="connsiteX58" fmla="*/ 200621 w 312026"/>
                <a:gd name="connsiteY58" fmla="*/ 298632 h 325450"/>
                <a:gd name="connsiteX59" fmla="*/ 193954 w 312026"/>
                <a:gd name="connsiteY59" fmla="*/ 286821 h 325450"/>
                <a:gd name="connsiteX60" fmla="*/ 193287 w 312026"/>
                <a:gd name="connsiteY60" fmla="*/ 280058 h 325450"/>
                <a:gd name="connsiteX61" fmla="*/ 194906 w 312026"/>
                <a:gd name="connsiteY61" fmla="*/ 276439 h 325450"/>
                <a:gd name="connsiteX62" fmla="*/ 210528 w 312026"/>
                <a:gd name="connsiteY62" fmla="*/ 258722 h 325450"/>
                <a:gd name="connsiteX63" fmla="*/ 213099 w 312026"/>
                <a:gd name="connsiteY63" fmla="*/ 243959 h 325450"/>
                <a:gd name="connsiteX64" fmla="*/ 217481 w 312026"/>
                <a:gd name="connsiteY64" fmla="*/ 236148 h 325450"/>
                <a:gd name="connsiteX65" fmla="*/ 227006 w 312026"/>
                <a:gd name="connsiteY65" fmla="*/ 226623 h 325450"/>
                <a:gd name="connsiteX66" fmla="*/ 225482 w 312026"/>
                <a:gd name="connsiteY66" fmla="*/ 222908 h 325450"/>
                <a:gd name="connsiteX67" fmla="*/ 219100 w 312026"/>
                <a:gd name="connsiteY67" fmla="*/ 206525 h 325450"/>
                <a:gd name="connsiteX68" fmla="*/ 221100 w 312026"/>
                <a:gd name="connsiteY68" fmla="*/ 204335 h 325450"/>
                <a:gd name="connsiteX69" fmla="*/ 240722 w 312026"/>
                <a:gd name="connsiteY69" fmla="*/ 169568 h 325450"/>
                <a:gd name="connsiteX70" fmla="*/ 237579 w 312026"/>
                <a:gd name="connsiteY70" fmla="*/ 163187 h 325450"/>
                <a:gd name="connsiteX71" fmla="*/ 235007 w 312026"/>
                <a:gd name="connsiteY71" fmla="*/ 163187 h 325450"/>
                <a:gd name="connsiteX72" fmla="*/ 215957 w 312026"/>
                <a:gd name="connsiteY72" fmla="*/ 177474 h 325450"/>
                <a:gd name="connsiteX73" fmla="*/ 192906 w 312026"/>
                <a:gd name="connsiteY73" fmla="*/ 186999 h 325450"/>
                <a:gd name="connsiteX74" fmla="*/ 183381 w 312026"/>
                <a:gd name="connsiteY74" fmla="*/ 181856 h 325450"/>
                <a:gd name="connsiteX75" fmla="*/ 175666 w 312026"/>
                <a:gd name="connsiteY75" fmla="*/ 180141 h 325450"/>
                <a:gd name="connsiteX76" fmla="*/ 164236 w 312026"/>
                <a:gd name="connsiteY76" fmla="*/ 181475 h 325450"/>
                <a:gd name="connsiteX77" fmla="*/ 161474 w 312026"/>
                <a:gd name="connsiteY77" fmla="*/ 183284 h 325450"/>
                <a:gd name="connsiteX78" fmla="*/ 106038 w 312026"/>
                <a:gd name="connsiteY78" fmla="*/ 247292 h 325450"/>
                <a:gd name="connsiteX79" fmla="*/ 104610 w 312026"/>
                <a:gd name="connsiteY79" fmla="*/ 250436 h 325450"/>
                <a:gd name="connsiteX80" fmla="*/ 104610 w 312026"/>
                <a:gd name="connsiteY80" fmla="*/ 277963 h 325450"/>
                <a:gd name="connsiteX81" fmla="*/ 102800 w 312026"/>
                <a:gd name="connsiteY81" fmla="*/ 281392 h 325450"/>
                <a:gd name="connsiteX82" fmla="*/ 97085 w 312026"/>
                <a:gd name="connsiteY82" fmla="*/ 289298 h 325450"/>
                <a:gd name="connsiteX83" fmla="*/ 82130 w 312026"/>
                <a:gd name="connsiteY83" fmla="*/ 298823 h 325450"/>
                <a:gd name="connsiteX84" fmla="*/ 78892 w 312026"/>
                <a:gd name="connsiteY84" fmla="*/ 296918 h 325450"/>
                <a:gd name="connsiteX85" fmla="*/ 67462 w 312026"/>
                <a:gd name="connsiteY85" fmla="*/ 291108 h 325450"/>
                <a:gd name="connsiteX86" fmla="*/ 40506 w 312026"/>
                <a:gd name="connsiteY86" fmla="*/ 307681 h 325450"/>
                <a:gd name="connsiteX87" fmla="*/ 27076 w 312026"/>
                <a:gd name="connsiteY87" fmla="*/ 323874 h 325450"/>
                <a:gd name="connsiteX88" fmla="*/ 14884 w 312026"/>
                <a:gd name="connsiteY88" fmla="*/ 323874 h 325450"/>
                <a:gd name="connsiteX89" fmla="*/ 1168 w 312026"/>
                <a:gd name="connsiteY89" fmla="*/ 310348 h 325450"/>
                <a:gd name="connsiteX90" fmla="*/ 597 w 312026"/>
                <a:gd name="connsiteY90" fmla="*/ 299299 h 325450"/>
                <a:gd name="connsiteX91" fmla="*/ 43459 w 312026"/>
                <a:gd name="connsiteY91" fmla="*/ 251674 h 325450"/>
                <a:gd name="connsiteX92" fmla="*/ 74891 w 312026"/>
                <a:gd name="connsiteY92" fmla="*/ 230052 h 325450"/>
                <a:gd name="connsiteX93" fmla="*/ 77939 w 312026"/>
                <a:gd name="connsiteY93" fmla="*/ 225861 h 325450"/>
                <a:gd name="connsiteX94" fmla="*/ 82035 w 312026"/>
                <a:gd name="connsiteY94" fmla="*/ 177093 h 325450"/>
                <a:gd name="connsiteX95" fmla="*/ 81559 w 312026"/>
                <a:gd name="connsiteY95" fmla="*/ 173759 h 325450"/>
                <a:gd name="connsiteX96" fmla="*/ 76606 w 312026"/>
                <a:gd name="connsiteY96" fmla="*/ 168711 h 325450"/>
                <a:gd name="connsiteX97" fmla="*/ 73844 w 312026"/>
                <a:gd name="connsiteY97" fmla="*/ 168711 h 325450"/>
                <a:gd name="connsiteX98" fmla="*/ 42792 w 312026"/>
                <a:gd name="connsiteY98" fmla="*/ 181189 h 325450"/>
                <a:gd name="connsiteX99" fmla="*/ 26885 w 312026"/>
                <a:gd name="connsiteY99" fmla="*/ 182141 h 325450"/>
                <a:gd name="connsiteX100" fmla="*/ 22599 w 312026"/>
                <a:gd name="connsiteY100" fmla="*/ 179951 h 325450"/>
                <a:gd name="connsiteX101" fmla="*/ 18122 w 312026"/>
                <a:gd name="connsiteY101" fmla="*/ 174331 h 325450"/>
                <a:gd name="connsiteX102" fmla="*/ 14313 w 312026"/>
                <a:gd name="connsiteY102" fmla="*/ 162996 h 325450"/>
                <a:gd name="connsiteX103" fmla="*/ 16694 w 312026"/>
                <a:gd name="connsiteY103" fmla="*/ 158996 h 325450"/>
                <a:gd name="connsiteX104" fmla="*/ 47269 w 312026"/>
                <a:gd name="connsiteY104" fmla="*/ 120896 h 325450"/>
                <a:gd name="connsiteX105" fmla="*/ 90608 w 312026"/>
                <a:gd name="connsiteY105" fmla="*/ 74223 h 325450"/>
                <a:gd name="connsiteX106" fmla="*/ 156235 w 312026"/>
                <a:gd name="connsiteY106" fmla="*/ 2119 h 325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312026" h="325450">
                  <a:moveTo>
                    <a:pt x="156235" y="2119"/>
                  </a:moveTo>
                  <a:cubicBezTo>
                    <a:pt x="156818" y="538"/>
                    <a:pt x="158516" y="-332"/>
                    <a:pt x="160140" y="119"/>
                  </a:cubicBezTo>
                  <a:cubicBezTo>
                    <a:pt x="160140" y="119"/>
                    <a:pt x="164903" y="1166"/>
                    <a:pt x="168427" y="1643"/>
                  </a:cubicBezTo>
                  <a:cubicBezTo>
                    <a:pt x="170129" y="1953"/>
                    <a:pt x="171560" y="3099"/>
                    <a:pt x="172237" y="4691"/>
                  </a:cubicBezTo>
                  <a:cubicBezTo>
                    <a:pt x="176794" y="13643"/>
                    <a:pt x="179789" y="23306"/>
                    <a:pt x="181095" y="33266"/>
                  </a:cubicBezTo>
                  <a:cubicBezTo>
                    <a:pt x="181483" y="35052"/>
                    <a:pt x="180946" y="36914"/>
                    <a:pt x="179666" y="38219"/>
                  </a:cubicBezTo>
                  <a:cubicBezTo>
                    <a:pt x="175111" y="41581"/>
                    <a:pt x="171040" y="45556"/>
                    <a:pt x="167570" y="50030"/>
                  </a:cubicBezTo>
                  <a:cubicBezTo>
                    <a:pt x="166361" y="51496"/>
                    <a:pt x="164511" y="52279"/>
                    <a:pt x="162617" y="52125"/>
                  </a:cubicBezTo>
                  <a:lnTo>
                    <a:pt x="158235" y="52125"/>
                  </a:lnTo>
                  <a:cubicBezTo>
                    <a:pt x="155941" y="52178"/>
                    <a:pt x="153742" y="53057"/>
                    <a:pt x="152044" y="54602"/>
                  </a:cubicBezTo>
                  <a:cubicBezTo>
                    <a:pt x="133894" y="72497"/>
                    <a:pt x="113500" y="87961"/>
                    <a:pt x="91370" y="100607"/>
                  </a:cubicBezTo>
                  <a:cubicBezTo>
                    <a:pt x="91370" y="100607"/>
                    <a:pt x="68700" y="113561"/>
                    <a:pt x="65557" y="126039"/>
                  </a:cubicBezTo>
                  <a:cubicBezTo>
                    <a:pt x="65014" y="128206"/>
                    <a:pt x="66152" y="130442"/>
                    <a:pt x="68224" y="131278"/>
                  </a:cubicBezTo>
                  <a:cubicBezTo>
                    <a:pt x="68224" y="131278"/>
                    <a:pt x="76701" y="135374"/>
                    <a:pt x="80130" y="132897"/>
                  </a:cubicBezTo>
                  <a:cubicBezTo>
                    <a:pt x="83154" y="130552"/>
                    <a:pt x="86336" y="128419"/>
                    <a:pt x="89655" y="126516"/>
                  </a:cubicBezTo>
                  <a:cubicBezTo>
                    <a:pt x="95445" y="123288"/>
                    <a:pt x="99876" y="118079"/>
                    <a:pt x="102133" y="111847"/>
                  </a:cubicBezTo>
                  <a:cubicBezTo>
                    <a:pt x="102133" y="111847"/>
                    <a:pt x="111087" y="93654"/>
                    <a:pt x="125183" y="90511"/>
                  </a:cubicBezTo>
                  <a:cubicBezTo>
                    <a:pt x="128745" y="89727"/>
                    <a:pt x="132461" y="90025"/>
                    <a:pt x="135851" y="91368"/>
                  </a:cubicBezTo>
                  <a:lnTo>
                    <a:pt x="138423" y="92606"/>
                  </a:lnTo>
                  <a:cubicBezTo>
                    <a:pt x="139564" y="92950"/>
                    <a:pt x="140412" y="93909"/>
                    <a:pt x="140614" y="95083"/>
                  </a:cubicBezTo>
                  <a:cubicBezTo>
                    <a:pt x="142084" y="99515"/>
                    <a:pt x="144343" y="103646"/>
                    <a:pt x="147282" y="107275"/>
                  </a:cubicBezTo>
                  <a:cubicBezTo>
                    <a:pt x="148450" y="108618"/>
                    <a:pt x="148712" y="110525"/>
                    <a:pt x="147949" y="112133"/>
                  </a:cubicBezTo>
                  <a:cubicBezTo>
                    <a:pt x="147948" y="112133"/>
                    <a:pt x="144614" y="129182"/>
                    <a:pt x="115754" y="149185"/>
                  </a:cubicBezTo>
                  <a:cubicBezTo>
                    <a:pt x="115754" y="149185"/>
                    <a:pt x="103943" y="157281"/>
                    <a:pt x="103657" y="166139"/>
                  </a:cubicBezTo>
                  <a:cubicBezTo>
                    <a:pt x="103657" y="166139"/>
                    <a:pt x="103657" y="176236"/>
                    <a:pt x="103657" y="181856"/>
                  </a:cubicBezTo>
                  <a:cubicBezTo>
                    <a:pt x="103817" y="184205"/>
                    <a:pt x="103216" y="186543"/>
                    <a:pt x="101943" y="188523"/>
                  </a:cubicBezTo>
                  <a:cubicBezTo>
                    <a:pt x="99819" y="194038"/>
                    <a:pt x="100568" y="200246"/>
                    <a:pt x="103943" y="205097"/>
                  </a:cubicBezTo>
                  <a:cubicBezTo>
                    <a:pt x="105522" y="207922"/>
                    <a:pt x="108428" y="209751"/>
                    <a:pt x="111658" y="209954"/>
                  </a:cubicBezTo>
                  <a:cubicBezTo>
                    <a:pt x="112966" y="209961"/>
                    <a:pt x="114215" y="209406"/>
                    <a:pt x="115087" y="208430"/>
                  </a:cubicBezTo>
                  <a:cubicBezTo>
                    <a:pt x="120177" y="201764"/>
                    <a:pt x="126559" y="196192"/>
                    <a:pt x="133851" y="192047"/>
                  </a:cubicBezTo>
                  <a:cubicBezTo>
                    <a:pt x="141056" y="187354"/>
                    <a:pt x="146825" y="180762"/>
                    <a:pt x="150520" y="172997"/>
                  </a:cubicBezTo>
                  <a:cubicBezTo>
                    <a:pt x="150520" y="172997"/>
                    <a:pt x="154521" y="153185"/>
                    <a:pt x="166808" y="149661"/>
                  </a:cubicBezTo>
                  <a:cubicBezTo>
                    <a:pt x="166808" y="149661"/>
                    <a:pt x="176999" y="146708"/>
                    <a:pt x="178333" y="151376"/>
                  </a:cubicBezTo>
                  <a:cubicBezTo>
                    <a:pt x="178759" y="155466"/>
                    <a:pt x="180496" y="159309"/>
                    <a:pt x="183286" y="162329"/>
                  </a:cubicBezTo>
                  <a:cubicBezTo>
                    <a:pt x="186442" y="164381"/>
                    <a:pt x="190512" y="164381"/>
                    <a:pt x="193668" y="162329"/>
                  </a:cubicBezTo>
                  <a:cubicBezTo>
                    <a:pt x="211582" y="147099"/>
                    <a:pt x="233574" y="137461"/>
                    <a:pt x="256914" y="134612"/>
                  </a:cubicBezTo>
                  <a:cubicBezTo>
                    <a:pt x="256914" y="134612"/>
                    <a:pt x="262058" y="133945"/>
                    <a:pt x="262534" y="136517"/>
                  </a:cubicBezTo>
                  <a:cubicBezTo>
                    <a:pt x="263573" y="139764"/>
                    <a:pt x="265294" y="142752"/>
                    <a:pt x="267582" y="145280"/>
                  </a:cubicBezTo>
                  <a:cubicBezTo>
                    <a:pt x="272483" y="150970"/>
                    <a:pt x="274947" y="158361"/>
                    <a:pt x="274440" y="165854"/>
                  </a:cubicBezTo>
                  <a:cubicBezTo>
                    <a:pt x="274599" y="166859"/>
                    <a:pt x="274102" y="167854"/>
                    <a:pt x="273202" y="168330"/>
                  </a:cubicBezTo>
                  <a:cubicBezTo>
                    <a:pt x="267878" y="171476"/>
                    <a:pt x="264348" y="176947"/>
                    <a:pt x="263677" y="183094"/>
                  </a:cubicBezTo>
                  <a:cubicBezTo>
                    <a:pt x="263677" y="183094"/>
                    <a:pt x="262629" y="188428"/>
                    <a:pt x="264725" y="189476"/>
                  </a:cubicBezTo>
                  <a:cubicBezTo>
                    <a:pt x="272734" y="194833"/>
                    <a:pt x="277637" y="203751"/>
                    <a:pt x="277869" y="213383"/>
                  </a:cubicBezTo>
                  <a:cubicBezTo>
                    <a:pt x="278046" y="214817"/>
                    <a:pt x="277633" y="216260"/>
                    <a:pt x="276726" y="217384"/>
                  </a:cubicBezTo>
                  <a:cubicBezTo>
                    <a:pt x="269175" y="225328"/>
                    <a:pt x="262353" y="233935"/>
                    <a:pt x="256343" y="243101"/>
                  </a:cubicBezTo>
                  <a:cubicBezTo>
                    <a:pt x="248519" y="253188"/>
                    <a:pt x="240022" y="262735"/>
                    <a:pt x="230911" y="271676"/>
                  </a:cubicBezTo>
                  <a:cubicBezTo>
                    <a:pt x="230059" y="272363"/>
                    <a:pt x="229783" y="273541"/>
                    <a:pt x="230244" y="274534"/>
                  </a:cubicBezTo>
                  <a:cubicBezTo>
                    <a:pt x="232413" y="278673"/>
                    <a:pt x="236952" y="280999"/>
                    <a:pt x="241579" y="280344"/>
                  </a:cubicBezTo>
                  <a:cubicBezTo>
                    <a:pt x="252897" y="278948"/>
                    <a:pt x="264058" y="276492"/>
                    <a:pt x="274916" y="273010"/>
                  </a:cubicBezTo>
                  <a:cubicBezTo>
                    <a:pt x="281465" y="271092"/>
                    <a:pt x="288302" y="270350"/>
                    <a:pt x="295109" y="270819"/>
                  </a:cubicBezTo>
                  <a:cubicBezTo>
                    <a:pt x="295110" y="270819"/>
                    <a:pt x="304635" y="271962"/>
                    <a:pt x="306730" y="272534"/>
                  </a:cubicBezTo>
                  <a:cubicBezTo>
                    <a:pt x="306730" y="272534"/>
                    <a:pt x="308730" y="272534"/>
                    <a:pt x="309016" y="273962"/>
                  </a:cubicBezTo>
                  <a:cubicBezTo>
                    <a:pt x="310359" y="277212"/>
                    <a:pt x="311349" y="280597"/>
                    <a:pt x="311969" y="284059"/>
                  </a:cubicBezTo>
                  <a:cubicBezTo>
                    <a:pt x="312175" y="284792"/>
                    <a:pt x="311809" y="285564"/>
                    <a:pt x="311112" y="285869"/>
                  </a:cubicBezTo>
                  <a:cubicBezTo>
                    <a:pt x="309355" y="286901"/>
                    <a:pt x="308410" y="288905"/>
                    <a:pt x="308730" y="290917"/>
                  </a:cubicBezTo>
                  <a:cubicBezTo>
                    <a:pt x="308730" y="290917"/>
                    <a:pt x="309206" y="292060"/>
                    <a:pt x="307111" y="292250"/>
                  </a:cubicBezTo>
                  <a:cubicBezTo>
                    <a:pt x="305228" y="292548"/>
                    <a:pt x="303378" y="293026"/>
                    <a:pt x="301587" y="293679"/>
                  </a:cubicBezTo>
                  <a:cubicBezTo>
                    <a:pt x="301587" y="293679"/>
                    <a:pt x="252438" y="309395"/>
                    <a:pt x="218624" y="306538"/>
                  </a:cubicBezTo>
                  <a:cubicBezTo>
                    <a:pt x="212157" y="305127"/>
                    <a:pt x="206036" y="302440"/>
                    <a:pt x="200621" y="298632"/>
                  </a:cubicBezTo>
                  <a:cubicBezTo>
                    <a:pt x="196778" y="295861"/>
                    <a:pt x="194341" y="291544"/>
                    <a:pt x="193954" y="286821"/>
                  </a:cubicBezTo>
                  <a:cubicBezTo>
                    <a:pt x="193854" y="284557"/>
                    <a:pt x="193631" y="282299"/>
                    <a:pt x="193287" y="280058"/>
                  </a:cubicBezTo>
                  <a:cubicBezTo>
                    <a:pt x="193287" y="280059"/>
                    <a:pt x="193287" y="278535"/>
                    <a:pt x="194906" y="276439"/>
                  </a:cubicBezTo>
                  <a:cubicBezTo>
                    <a:pt x="200692" y="271070"/>
                    <a:pt x="205925" y="265135"/>
                    <a:pt x="210528" y="258722"/>
                  </a:cubicBezTo>
                  <a:cubicBezTo>
                    <a:pt x="212552" y="254077"/>
                    <a:pt x="213434" y="249015"/>
                    <a:pt x="213099" y="243959"/>
                  </a:cubicBezTo>
                  <a:cubicBezTo>
                    <a:pt x="213099" y="243959"/>
                    <a:pt x="212528" y="240434"/>
                    <a:pt x="217481" y="236148"/>
                  </a:cubicBezTo>
                  <a:cubicBezTo>
                    <a:pt x="221143" y="233501"/>
                    <a:pt x="224359" y="230286"/>
                    <a:pt x="227006" y="226623"/>
                  </a:cubicBezTo>
                  <a:cubicBezTo>
                    <a:pt x="227006" y="226623"/>
                    <a:pt x="228530" y="224813"/>
                    <a:pt x="225482" y="222908"/>
                  </a:cubicBezTo>
                  <a:cubicBezTo>
                    <a:pt x="225482" y="222908"/>
                    <a:pt x="216623" y="219575"/>
                    <a:pt x="219100" y="206525"/>
                  </a:cubicBezTo>
                  <a:cubicBezTo>
                    <a:pt x="219325" y="205489"/>
                    <a:pt x="220088" y="204653"/>
                    <a:pt x="221100" y="204335"/>
                  </a:cubicBezTo>
                  <a:cubicBezTo>
                    <a:pt x="221100" y="204335"/>
                    <a:pt x="238245" y="199001"/>
                    <a:pt x="240722" y="169568"/>
                  </a:cubicBezTo>
                  <a:cubicBezTo>
                    <a:pt x="240715" y="167070"/>
                    <a:pt x="239555" y="164715"/>
                    <a:pt x="237579" y="163187"/>
                  </a:cubicBezTo>
                  <a:cubicBezTo>
                    <a:pt x="236802" y="162659"/>
                    <a:pt x="235783" y="162659"/>
                    <a:pt x="235007" y="163187"/>
                  </a:cubicBezTo>
                  <a:cubicBezTo>
                    <a:pt x="228273" y="167415"/>
                    <a:pt x="221902" y="172194"/>
                    <a:pt x="215957" y="177474"/>
                  </a:cubicBezTo>
                  <a:cubicBezTo>
                    <a:pt x="209795" y="183512"/>
                    <a:pt x="201533" y="186926"/>
                    <a:pt x="192906" y="186999"/>
                  </a:cubicBezTo>
                  <a:cubicBezTo>
                    <a:pt x="189343" y="186128"/>
                    <a:pt x="186064" y="184357"/>
                    <a:pt x="183381" y="181856"/>
                  </a:cubicBezTo>
                  <a:cubicBezTo>
                    <a:pt x="181364" y="179829"/>
                    <a:pt x="178352" y="179160"/>
                    <a:pt x="175666" y="180141"/>
                  </a:cubicBezTo>
                  <a:cubicBezTo>
                    <a:pt x="171918" y="181014"/>
                    <a:pt x="168084" y="181462"/>
                    <a:pt x="164236" y="181475"/>
                  </a:cubicBezTo>
                  <a:cubicBezTo>
                    <a:pt x="163016" y="181401"/>
                    <a:pt x="161893" y="182137"/>
                    <a:pt x="161474" y="183284"/>
                  </a:cubicBezTo>
                  <a:cubicBezTo>
                    <a:pt x="161474" y="183284"/>
                    <a:pt x="150711" y="206525"/>
                    <a:pt x="106038" y="247292"/>
                  </a:cubicBezTo>
                  <a:cubicBezTo>
                    <a:pt x="105014" y="247993"/>
                    <a:pt x="104464" y="249204"/>
                    <a:pt x="104610" y="250436"/>
                  </a:cubicBezTo>
                  <a:cubicBezTo>
                    <a:pt x="104610" y="250436"/>
                    <a:pt x="105276" y="269010"/>
                    <a:pt x="104610" y="277963"/>
                  </a:cubicBezTo>
                  <a:cubicBezTo>
                    <a:pt x="104432" y="279284"/>
                    <a:pt x="103791" y="280500"/>
                    <a:pt x="102800" y="281392"/>
                  </a:cubicBezTo>
                  <a:cubicBezTo>
                    <a:pt x="100320" y="283560"/>
                    <a:pt x="98366" y="286263"/>
                    <a:pt x="97085" y="289298"/>
                  </a:cubicBezTo>
                  <a:cubicBezTo>
                    <a:pt x="94604" y="295306"/>
                    <a:pt x="88624" y="299114"/>
                    <a:pt x="82130" y="298823"/>
                  </a:cubicBezTo>
                  <a:cubicBezTo>
                    <a:pt x="80762" y="298914"/>
                    <a:pt x="79477" y="298159"/>
                    <a:pt x="78892" y="296918"/>
                  </a:cubicBezTo>
                  <a:cubicBezTo>
                    <a:pt x="78892" y="296918"/>
                    <a:pt x="77558" y="290917"/>
                    <a:pt x="67462" y="291108"/>
                  </a:cubicBezTo>
                  <a:cubicBezTo>
                    <a:pt x="56177" y="291474"/>
                    <a:pt x="45926" y="297777"/>
                    <a:pt x="40506" y="307681"/>
                  </a:cubicBezTo>
                  <a:cubicBezTo>
                    <a:pt x="37056" y="313853"/>
                    <a:pt x="32504" y="319341"/>
                    <a:pt x="27076" y="323874"/>
                  </a:cubicBezTo>
                  <a:cubicBezTo>
                    <a:pt x="23284" y="325976"/>
                    <a:pt x="18676" y="325976"/>
                    <a:pt x="14884" y="323874"/>
                  </a:cubicBezTo>
                  <a:cubicBezTo>
                    <a:pt x="9252" y="320584"/>
                    <a:pt x="4536" y="315934"/>
                    <a:pt x="1168" y="310348"/>
                  </a:cubicBezTo>
                  <a:cubicBezTo>
                    <a:pt x="1168" y="310348"/>
                    <a:pt x="-1023" y="307490"/>
                    <a:pt x="597" y="299299"/>
                  </a:cubicBezTo>
                  <a:cubicBezTo>
                    <a:pt x="597" y="299299"/>
                    <a:pt x="3359" y="274820"/>
                    <a:pt x="43459" y="251674"/>
                  </a:cubicBezTo>
                  <a:cubicBezTo>
                    <a:pt x="54456" y="245253"/>
                    <a:pt x="64962" y="238025"/>
                    <a:pt x="74891" y="230052"/>
                  </a:cubicBezTo>
                  <a:cubicBezTo>
                    <a:pt x="76242" y="228932"/>
                    <a:pt x="77290" y="227491"/>
                    <a:pt x="77939" y="225861"/>
                  </a:cubicBezTo>
                  <a:cubicBezTo>
                    <a:pt x="77939" y="225861"/>
                    <a:pt x="79940" y="187761"/>
                    <a:pt x="82035" y="177093"/>
                  </a:cubicBezTo>
                  <a:cubicBezTo>
                    <a:pt x="82035" y="177093"/>
                    <a:pt x="82035" y="174617"/>
                    <a:pt x="81559" y="173759"/>
                  </a:cubicBezTo>
                  <a:cubicBezTo>
                    <a:pt x="81083" y="172902"/>
                    <a:pt x="78130" y="170426"/>
                    <a:pt x="76606" y="168711"/>
                  </a:cubicBezTo>
                  <a:cubicBezTo>
                    <a:pt x="76606" y="168711"/>
                    <a:pt x="75654" y="167378"/>
                    <a:pt x="73844" y="168711"/>
                  </a:cubicBezTo>
                  <a:cubicBezTo>
                    <a:pt x="64414" y="174870"/>
                    <a:pt x="53862" y="179110"/>
                    <a:pt x="42792" y="181189"/>
                  </a:cubicBezTo>
                  <a:cubicBezTo>
                    <a:pt x="37529" y="181975"/>
                    <a:pt x="32205" y="182294"/>
                    <a:pt x="26885" y="182141"/>
                  </a:cubicBezTo>
                  <a:cubicBezTo>
                    <a:pt x="26886" y="182141"/>
                    <a:pt x="22980" y="182141"/>
                    <a:pt x="22599" y="179951"/>
                  </a:cubicBezTo>
                  <a:cubicBezTo>
                    <a:pt x="21662" y="177695"/>
                    <a:pt x="20111" y="175748"/>
                    <a:pt x="18122" y="174331"/>
                  </a:cubicBezTo>
                  <a:cubicBezTo>
                    <a:pt x="14857" y="171546"/>
                    <a:pt x="13392" y="167188"/>
                    <a:pt x="14313" y="162996"/>
                  </a:cubicBezTo>
                  <a:cubicBezTo>
                    <a:pt x="14514" y="161389"/>
                    <a:pt x="15377" y="159939"/>
                    <a:pt x="16694" y="158996"/>
                  </a:cubicBezTo>
                  <a:cubicBezTo>
                    <a:pt x="28618" y="147789"/>
                    <a:pt x="38910" y="134964"/>
                    <a:pt x="47269" y="120896"/>
                  </a:cubicBezTo>
                  <a:cubicBezTo>
                    <a:pt x="47269" y="120896"/>
                    <a:pt x="66319" y="86796"/>
                    <a:pt x="90608" y="74223"/>
                  </a:cubicBezTo>
                  <a:cubicBezTo>
                    <a:pt x="90131" y="73366"/>
                    <a:pt x="136709" y="46696"/>
                    <a:pt x="156235" y="2119"/>
                  </a:cubicBezTo>
                  <a:close/>
                </a:path>
              </a:pathLst>
            </a:custGeom>
            <a:grpFill/>
            <a:ln w="9525" cap="flat">
              <a:noFill/>
              <a:prstDash val="solid"/>
              <a:miter/>
            </a:ln>
          </p:spPr>
          <p:txBody>
            <a:bodyPr rtlCol="0" anchor="ctr"/>
            <a:lstStyle/>
            <a:p>
              <a:endParaRPr lang="zh-CN" altLang="en-US"/>
            </a:p>
          </p:txBody>
        </p:sp>
        <p:sp>
          <p:nvSpPr>
            <p:cNvPr id="594" name="任意多边形: 形状 593"/>
            <p:cNvSpPr/>
            <p:nvPr/>
          </p:nvSpPr>
          <p:spPr>
            <a:xfrm>
              <a:off x="4137869" y="847414"/>
              <a:ext cx="126442" cy="105319"/>
            </a:xfrm>
            <a:custGeom>
              <a:avLst/>
              <a:gdLst>
                <a:gd name="connsiteX0" fmla="*/ 1602 w 126442"/>
                <a:gd name="connsiteY0" fmla="*/ 64266 h 105319"/>
                <a:gd name="connsiteX1" fmla="*/ 9413 w 126442"/>
                <a:gd name="connsiteY1" fmla="*/ 56836 h 105319"/>
                <a:gd name="connsiteX2" fmla="*/ 18938 w 126442"/>
                <a:gd name="connsiteY2" fmla="*/ 55789 h 105319"/>
                <a:gd name="connsiteX3" fmla="*/ 25700 w 126442"/>
                <a:gd name="connsiteY3" fmla="*/ 63885 h 105319"/>
                <a:gd name="connsiteX4" fmla="*/ 40845 w 126442"/>
                <a:gd name="connsiteY4" fmla="*/ 65218 h 105319"/>
                <a:gd name="connsiteX5" fmla="*/ 79993 w 126442"/>
                <a:gd name="connsiteY5" fmla="*/ 31309 h 105319"/>
                <a:gd name="connsiteX6" fmla="*/ 79421 w 126442"/>
                <a:gd name="connsiteY6" fmla="*/ 27690 h 105319"/>
                <a:gd name="connsiteX7" fmla="*/ 75611 w 126442"/>
                <a:gd name="connsiteY7" fmla="*/ 15403 h 105319"/>
                <a:gd name="connsiteX8" fmla="*/ 76945 w 126442"/>
                <a:gd name="connsiteY8" fmla="*/ 13212 h 105319"/>
                <a:gd name="connsiteX9" fmla="*/ 105520 w 126442"/>
                <a:gd name="connsiteY9" fmla="*/ 258 h 105319"/>
                <a:gd name="connsiteX10" fmla="*/ 108091 w 126442"/>
                <a:gd name="connsiteY10" fmla="*/ 258 h 105319"/>
                <a:gd name="connsiteX11" fmla="*/ 114664 w 126442"/>
                <a:gd name="connsiteY11" fmla="*/ 2449 h 105319"/>
                <a:gd name="connsiteX12" fmla="*/ 126380 w 126442"/>
                <a:gd name="connsiteY12" fmla="*/ 18260 h 105319"/>
                <a:gd name="connsiteX13" fmla="*/ 124951 w 126442"/>
                <a:gd name="connsiteY13" fmla="*/ 20165 h 105319"/>
                <a:gd name="connsiteX14" fmla="*/ 70944 w 126442"/>
                <a:gd name="connsiteY14" fmla="*/ 62170 h 105319"/>
                <a:gd name="connsiteX15" fmla="*/ 71516 w 126442"/>
                <a:gd name="connsiteY15" fmla="*/ 72553 h 105319"/>
                <a:gd name="connsiteX16" fmla="*/ 77421 w 126442"/>
                <a:gd name="connsiteY16" fmla="*/ 81030 h 105319"/>
                <a:gd name="connsiteX17" fmla="*/ 77421 w 126442"/>
                <a:gd name="connsiteY17" fmla="*/ 87316 h 105319"/>
                <a:gd name="connsiteX18" fmla="*/ 75516 w 126442"/>
                <a:gd name="connsiteY18" fmla="*/ 90841 h 105319"/>
                <a:gd name="connsiteX19" fmla="*/ 64848 w 126442"/>
                <a:gd name="connsiteY19" fmla="*/ 97032 h 105319"/>
                <a:gd name="connsiteX20" fmla="*/ 23319 w 126442"/>
                <a:gd name="connsiteY20" fmla="*/ 105033 h 105319"/>
                <a:gd name="connsiteX21" fmla="*/ 20842 w 126442"/>
                <a:gd name="connsiteY21" fmla="*/ 103795 h 105319"/>
                <a:gd name="connsiteX22" fmla="*/ 6650 w 126442"/>
                <a:gd name="connsiteY22" fmla="*/ 94270 h 105319"/>
                <a:gd name="connsiteX23" fmla="*/ 2459 w 126442"/>
                <a:gd name="connsiteY23" fmla="*/ 89888 h 105319"/>
                <a:gd name="connsiteX24" fmla="*/ 1602 w 126442"/>
                <a:gd name="connsiteY24" fmla="*/ 64266 h 10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6442" h="105319">
                  <a:moveTo>
                    <a:pt x="1602" y="64266"/>
                  </a:moveTo>
                  <a:cubicBezTo>
                    <a:pt x="3013" y="60780"/>
                    <a:pt x="5860" y="58072"/>
                    <a:pt x="9413" y="56836"/>
                  </a:cubicBezTo>
                  <a:cubicBezTo>
                    <a:pt x="9413" y="56836"/>
                    <a:pt x="18176" y="53217"/>
                    <a:pt x="18938" y="55789"/>
                  </a:cubicBezTo>
                  <a:cubicBezTo>
                    <a:pt x="19766" y="59414"/>
                    <a:pt x="22280" y="62424"/>
                    <a:pt x="25700" y="63885"/>
                  </a:cubicBezTo>
                  <a:cubicBezTo>
                    <a:pt x="30594" y="65411"/>
                    <a:pt x="35760" y="65866"/>
                    <a:pt x="40845" y="65218"/>
                  </a:cubicBezTo>
                  <a:cubicBezTo>
                    <a:pt x="40845" y="65218"/>
                    <a:pt x="52751" y="65218"/>
                    <a:pt x="79993" y="31309"/>
                  </a:cubicBezTo>
                  <a:cubicBezTo>
                    <a:pt x="79993" y="31309"/>
                    <a:pt x="81612" y="29881"/>
                    <a:pt x="79421" y="27690"/>
                  </a:cubicBezTo>
                  <a:cubicBezTo>
                    <a:pt x="76261" y="24438"/>
                    <a:pt x="74846" y="19872"/>
                    <a:pt x="75611" y="15403"/>
                  </a:cubicBezTo>
                  <a:cubicBezTo>
                    <a:pt x="75611" y="15403"/>
                    <a:pt x="75611" y="13498"/>
                    <a:pt x="76945" y="13212"/>
                  </a:cubicBezTo>
                  <a:cubicBezTo>
                    <a:pt x="78278" y="12926"/>
                    <a:pt x="93328" y="6449"/>
                    <a:pt x="105520" y="258"/>
                  </a:cubicBezTo>
                  <a:cubicBezTo>
                    <a:pt x="106342" y="-86"/>
                    <a:pt x="107269" y="-86"/>
                    <a:pt x="108091" y="258"/>
                  </a:cubicBezTo>
                  <a:cubicBezTo>
                    <a:pt x="108091" y="258"/>
                    <a:pt x="110663" y="1210"/>
                    <a:pt x="114664" y="2449"/>
                  </a:cubicBezTo>
                  <a:cubicBezTo>
                    <a:pt x="122024" y="3969"/>
                    <a:pt x="127068" y="10776"/>
                    <a:pt x="126380" y="18260"/>
                  </a:cubicBezTo>
                  <a:cubicBezTo>
                    <a:pt x="126278" y="19105"/>
                    <a:pt x="125733" y="19831"/>
                    <a:pt x="124951" y="20165"/>
                  </a:cubicBezTo>
                  <a:cubicBezTo>
                    <a:pt x="103417" y="28914"/>
                    <a:pt x="84725" y="43453"/>
                    <a:pt x="70944" y="62170"/>
                  </a:cubicBezTo>
                  <a:cubicBezTo>
                    <a:pt x="70944" y="62170"/>
                    <a:pt x="65324" y="69409"/>
                    <a:pt x="71516" y="72553"/>
                  </a:cubicBezTo>
                  <a:cubicBezTo>
                    <a:pt x="74979" y="73973"/>
                    <a:pt x="77289" y="77289"/>
                    <a:pt x="77421" y="81030"/>
                  </a:cubicBezTo>
                  <a:cubicBezTo>
                    <a:pt x="77421" y="81030"/>
                    <a:pt x="77421" y="85030"/>
                    <a:pt x="77421" y="87316"/>
                  </a:cubicBezTo>
                  <a:cubicBezTo>
                    <a:pt x="77554" y="88768"/>
                    <a:pt x="76803" y="90157"/>
                    <a:pt x="75516" y="90841"/>
                  </a:cubicBezTo>
                  <a:cubicBezTo>
                    <a:pt x="75516" y="90841"/>
                    <a:pt x="69706" y="93984"/>
                    <a:pt x="64848" y="97032"/>
                  </a:cubicBezTo>
                  <a:cubicBezTo>
                    <a:pt x="64848" y="97032"/>
                    <a:pt x="52942" y="107128"/>
                    <a:pt x="23319" y="105033"/>
                  </a:cubicBezTo>
                  <a:cubicBezTo>
                    <a:pt x="22350" y="105012"/>
                    <a:pt x="21441" y="104557"/>
                    <a:pt x="20842" y="103795"/>
                  </a:cubicBezTo>
                  <a:cubicBezTo>
                    <a:pt x="17194" y="99246"/>
                    <a:pt x="12242" y="95922"/>
                    <a:pt x="6650" y="94270"/>
                  </a:cubicBezTo>
                  <a:cubicBezTo>
                    <a:pt x="4738" y="93407"/>
                    <a:pt x="3236" y="91836"/>
                    <a:pt x="2459" y="89888"/>
                  </a:cubicBezTo>
                  <a:cubicBezTo>
                    <a:pt x="-496" y="81647"/>
                    <a:pt x="-795" y="72687"/>
                    <a:pt x="1602" y="64266"/>
                  </a:cubicBezTo>
                  <a:close/>
                </a:path>
              </a:pathLst>
            </a:custGeom>
            <a:grpFill/>
            <a:ln w="9525" cap="flat">
              <a:noFill/>
              <a:prstDash val="solid"/>
              <a:miter/>
            </a:ln>
          </p:spPr>
          <p:txBody>
            <a:bodyPr rtlCol="0" anchor="ctr"/>
            <a:lstStyle/>
            <a:p>
              <a:endParaRPr lang="zh-CN" altLang="en-US"/>
            </a:p>
          </p:txBody>
        </p:sp>
        <p:sp>
          <p:nvSpPr>
            <p:cNvPr id="595" name="任意多边形: 形状 594"/>
            <p:cNvSpPr/>
            <p:nvPr/>
          </p:nvSpPr>
          <p:spPr>
            <a:xfrm>
              <a:off x="4356549" y="848543"/>
              <a:ext cx="234895" cy="321627"/>
            </a:xfrm>
            <a:custGeom>
              <a:avLst/>
              <a:gdLst>
                <a:gd name="connsiteX0" fmla="*/ 146682 w 234895"/>
                <a:gd name="connsiteY0" fmla="*/ 10369 h 321627"/>
                <a:gd name="connsiteX1" fmla="*/ 148856 w 234895"/>
                <a:gd name="connsiteY1" fmla="*/ 1193 h 321627"/>
                <a:gd name="connsiteX2" fmla="*/ 150873 w 234895"/>
                <a:gd name="connsiteY2" fmla="*/ 367 h 321627"/>
                <a:gd name="connsiteX3" fmla="*/ 174114 w 234895"/>
                <a:gd name="connsiteY3" fmla="*/ 3701 h 321627"/>
                <a:gd name="connsiteX4" fmla="*/ 201927 w 234895"/>
                <a:gd name="connsiteY4" fmla="*/ 32276 h 321627"/>
                <a:gd name="connsiteX5" fmla="*/ 213357 w 234895"/>
                <a:gd name="connsiteY5" fmla="*/ 59708 h 321627"/>
                <a:gd name="connsiteX6" fmla="*/ 207071 w 234895"/>
                <a:gd name="connsiteY6" fmla="*/ 80282 h 321627"/>
                <a:gd name="connsiteX7" fmla="*/ 198689 w 234895"/>
                <a:gd name="connsiteY7" fmla="*/ 102761 h 321627"/>
                <a:gd name="connsiteX8" fmla="*/ 189926 w 234895"/>
                <a:gd name="connsiteY8" fmla="*/ 119906 h 321627"/>
                <a:gd name="connsiteX9" fmla="*/ 183258 w 234895"/>
                <a:gd name="connsiteY9" fmla="*/ 141147 h 321627"/>
                <a:gd name="connsiteX10" fmla="*/ 192783 w 234895"/>
                <a:gd name="connsiteY10" fmla="*/ 146481 h 321627"/>
                <a:gd name="connsiteX11" fmla="*/ 206213 w 234895"/>
                <a:gd name="connsiteY11" fmla="*/ 131050 h 321627"/>
                <a:gd name="connsiteX12" fmla="*/ 216723 w 234895"/>
                <a:gd name="connsiteY12" fmla="*/ 120606 h 321627"/>
                <a:gd name="connsiteX13" fmla="*/ 217834 w 234895"/>
                <a:gd name="connsiteY13" fmla="*/ 120668 h 321627"/>
                <a:gd name="connsiteX14" fmla="*/ 234693 w 234895"/>
                <a:gd name="connsiteY14" fmla="*/ 137813 h 321627"/>
                <a:gd name="connsiteX15" fmla="*/ 232693 w 234895"/>
                <a:gd name="connsiteY15" fmla="*/ 146481 h 321627"/>
                <a:gd name="connsiteX16" fmla="*/ 224882 w 234895"/>
                <a:gd name="connsiteY16" fmla="*/ 158863 h 321627"/>
                <a:gd name="connsiteX17" fmla="*/ 208595 w 234895"/>
                <a:gd name="connsiteY17" fmla="*/ 168388 h 321627"/>
                <a:gd name="connsiteX18" fmla="*/ 162398 w 234895"/>
                <a:gd name="connsiteY18" fmla="*/ 196963 h 321627"/>
                <a:gd name="connsiteX19" fmla="*/ 148301 w 234895"/>
                <a:gd name="connsiteY19" fmla="*/ 218109 h 321627"/>
                <a:gd name="connsiteX20" fmla="*/ 112011 w 234895"/>
                <a:gd name="connsiteY20" fmla="*/ 258971 h 321627"/>
                <a:gd name="connsiteX21" fmla="*/ 89437 w 234895"/>
                <a:gd name="connsiteY21" fmla="*/ 284784 h 321627"/>
                <a:gd name="connsiteX22" fmla="*/ 35239 w 234895"/>
                <a:gd name="connsiteY22" fmla="*/ 319931 h 321627"/>
                <a:gd name="connsiteX23" fmla="*/ 11522 w 234895"/>
                <a:gd name="connsiteY23" fmla="*/ 321265 h 321627"/>
                <a:gd name="connsiteX24" fmla="*/ 8665 w 234895"/>
                <a:gd name="connsiteY24" fmla="*/ 320407 h 321627"/>
                <a:gd name="connsiteX25" fmla="*/ 187 w 234895"/>
                <a:gd name="connsiteY25" fmla="*/ 309549 h 321627"/>
                <a:gd name="connsiteX26" fmla="*/ 1997 w 234895"/>
                <a:gd name="connsiteY26" fmla="*/ 306691 h 321627"/>
                <a:gd name="connsiteX27" fmla="*/ 15713 w 234895"/>
                <a:gd name="connsiteY27" fmla="*/ 304882 h 321627"/>
                <a:gd name="connsiteX28" fmla="*/ 67910 w 234895"/>
                <a:gd name="connsiteY28" fmla="*/ 263353 h 321627"/>
                <a:gd name="connsiteX29" fmla="*/ 91151 w 234895"/>
                <a:gd name="connsiteY29" fmla="*/ 231634 h 321627"/>
                <a:gd name="connsiteX30" fmla="*/ 108011 w 234895"/>
                <a:gd name="connsiteY30" fmla="*/ 209346 h 321627"/>
                <a:gd name="connsiteX31" fmla="*/ 108011 w 234895"/>
                <a:gd name="connsiteY31" fmla="*/ 205631 h 321627"/>
                <a:gd name="connsiteX32" fmla="*/ 96866 w 234895"/>
                <a:gd name="connsiteY32" fmla="*/ 202964 h 321627"/>
                <a:gd name="connsiteX33" fmla="*/ 58100 w 234895"/>
                <a:gd name="connsiteY33" fmla="*/ 212489 h 321627"/>
                <a:gd name="connsiteX34" fmla="*/ 22191 w 234895"/>
                <a:gd name="connsiteY34" fmla="*/ 210870 h 321627"/>
                <a:gd name="connsiteX35" fmla="*/ 20762 w 234895"/>
                <a:gd name="connsiteY35" fmla="*/ 209441 h 321627"/>
                <a:gd name="connsiteX36" fmla="*/ 19619 w 234895"/>
                <a:gd name="connsiteY36" fmla="*/ 202202 h 321627"/>
                <a:gd name="connsiteX37" fmla="*/ 20380 w 234895"/>
                <a:gd name="connsiteY37" fmla="*/ 200869 h 321627"/>
                <a:gd name="connsiteX38" fmla="*/ 39430 w 234895"/>
                <a:gd name="connsiteY38" fmla="*/ 194677 h 321627"/>
                <a:gd name="connsiteX39" fmla="*/ 71625 w 234895"/>
                <a:gd name="connsiteY39" fmla="*/ 192296 h 321627"/>
                <a:gd name="connsiteX40" fmla="*/ 128775 w 234895"/>
                <a:gd name="connsiteY40" fmla="*/ 166579 h 321627"/>
                <a:gd name="connsiteX41" fmla="*/ 143158 w 234895"/>
                <a:gd name="connsiteY41" fmla="*/ 130765 h 321627"/>
                <a:gd name="connsiteX42" fmla="*/ 152683 w 234895"/>
                <a:gd name="connsiteY42" fmla="*/ 114191 h 321627"/>
                <a:gd name="connsiteX43" fmla="*/ 173352 w 234895"/>
                <a:gd name="connsiteY43" fmla="*/ 61518 h 321627"/>
                <a:gd name="connsiteX44" fmla="*/ 170876 w 234895"/>
                <a:gd name="connsiteY44" fmla="*/ 52850 h 321627"/>
                <a:gd name="connsiteX45" fmla="*/ 158398 w 234895"/>
                <a:gd name="connsiteY45" fmla="*/ 38372 h 321627"/>
                <a:gd name="connsiteX46" fmla="*/ 156779 w 234895"/>
                <a:gd name="connsiteY46" fmla="*/ 29990 h 321627"/>
                <a:gd name="connsiteX47" fmla="*/ 154302 w 234895"/>
                <a:gd name="connsiteY47" fmla="*/ 20465 h 321627"/>
                <a:gd name="connsiteX48" fmla="*/ 146682 w 234895"/>
                <a:gd name="connsiteY48" fmla="*/ 10369 h 321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234895" h="321627">
                  <a:moveTo>
                    <a:pt x="146682" y="10369"/>
                  </a:moveTo>
                  <a:cubicBezTo>
                    <a:pt x="144748" y="7235"/>
                    <a:pt x="145722" y="3127"/>
                    <a:pt x="148856" y="1193"/>
                  </a:cubicBezTo>
                  <a:cubicBezTo>
                    <a:pt x="149478" y="809"/>
                    <a:pt x="150160" y="530"/>
                    <a:pt x="150873" y="367"/>
                  </a:cubicBezTo>
                  <a:cubicBezTo>
                    <a:pt x="150873" y="367"/>
                    <a:pt x="169923" y="-1633"/>
                    <a:pt x="174114" y="3701"/>
                  </a:cubicBezTo>
                  <a:cubicBezTo>
                    <a:pt x="182602" y="13958"/>
                    <a:pt x="191903" y="23514"/>
                    <a:pt x="201927" y="32276"/>
                  </a:cubicBezTo>
                  <a:cubicBezTo>
                    <a:pt x="210567" y="38564"/>
                    <a:pt x="214976" y="49146"/>
                    <a:pt x="213357" y="59708"/>
                  </a:cubicBezTo>
                  <a:cubicBezTo>
                    <a:pt x="212159" y="66809"/>
                    <a:pt x="210046" y="73725"/>
                    <a:pt x="207071" y="80282"/>
                  </a:cubicBezTo>
                  <a:cubicBezTo>
                    <a:pt x="203750" y="87568"/>
                    <a:pt x="200949" y="95080"/>
                    <a:pt x="198689" y="102761"/>
                  </a:cubicBezTo>
                  <a:cubicBezTo>
                    <a:pt x="196656" y="108888"/>
                    <a:pt x="193701" y="114670"/>
                    <a:pt x="189926" y="119906"/>
                  </a:cubicBezTo>
                  <a:cubicBezTo>
                    <a:pt x="189926" y="119906"/>
                    <a:pt x="179162" y="134670"/>
                    <a:pt x="183258" y="141147"/>
                  </a:cubicBezTo>
                  <a:cubicBezTo>
                    <a:pt x="185474" y="144261"/>
                    <a:pt x="188970" y="146219"/>
                    <a:pt x="192783" y="146481"/>
                  </a:cubicBezTo>
                  <a:cubicBezTo>
                    <a:pt x="192783" y="146481"/>
                    <a:pt x="204118" y="148005"/>
                    <a:pt x="206213" y="131050"/>
                  </a:cubicBezTo>
                  <a:cubicBezTo>
                    <a:pt x="206231" y="125264"/>
                    <a:pt x="210937" y="120588"/>
                    <a:pt x="216723" y="120606"/>
                  </a:cubicBezTo>
                  <a:cubicBezTo>
                    <a:pt x="217094" y="120607"/>
                    <a:pt x="217465" y="120628"/>
                    <a:pt x="217834" y="120668"/>
                  </a:cubicBezTo>
                  <a:cubicBezTo>
                    <a:pt x="226527" y="122217"/>
                    <a:pt x="233291" y="129095"/>
                    <a:pt x="234693" y="137813"/>
                  </a:cubicBezTo>
                  <a:cubicBezTo>
                    <a:pt x="234693" y="137813"/>
                    <a:pt x="235836" y="144195"/>
                    <a:pt x="232693" y="146481"/>
                  </a:cubicBezTo>
                  <a:cubicBezTo>
                    <a:pt x="228961" y="149779"/>
                    <a:pt x="226251" y="154075"/>
                    <a:pt x="224882" y="158863"/>
                  </a:cubicBezTo>
                  <a:cubicBezTo>
                    <a:pt x="222253" y="165375"/>
                    <a:pt x="215559" y="169289"/>
                    <a:pt x="208595" y="168388"/>
                  </a:cubicBezTo>
                  <a:cubicBezTo>
                    <a:pt x="208595" y="168388"/>
                    <a:pt x="189545" y="167150"/>
                    <a:pt x="162398" y="196963"/>
                  </a:cubicBezTo>
                  <a:cubicBezTo>
                    <a:pt x="156638" y="203243"/>
                    <a:pt x="151882" y="210376"/>
                    <a:pt x="148301" y="218109"/>
                  </a:cubicBezTo>
                  <a:cubicBezTo>
                    <a:pt x="138703" y="233759"/>
                    <a:pt x="126418" y="247592"/>
                    <a:pt x="112011" y="258971"/>
                  </a:cubicBezTo>
                  <a:cubicBezTo>
                    <a:pt x="103817" y="266967"/>
                    <a:pt x="96269" y="275598"/>
                    <a:pt x="89437" y="284784"/>
                  </a:cubicBezTo>
                  <a:cubicBezTo>
                    <a:pt x="76118" y="302564"/>
                    <a:pt x="56906" y="315023"/>
                    <a:pt x="35239" y="319931"/>
                  </a:cubicBezTo>
                  <a:cubicBezTo>
                    <a:pt x="27448" y="321582"/>
                    <a:pt x="19450" y="322032"/>
                    <a:pt x="11522" y="321265"/>
                  </a:cubicBezTo>
                  <a:cubicBezTo>
                    <a:pt x="10514" y="321220"/>
                    <a:pt x="9532" y="320925"/>
                    <a:pt x="8665" y="320407"/>
                  </a:cubicBezTo>
                  <a:cubicBezTo>
                    <a:pt x="4979" y="317550"/>
                    <a:pt x="2065" y="313818"/>
                    <a:pt x="187" y="309549"/>
                  </a:cubicBezTo>
                  <a:cubicBezTo>
                    <a:pt x="187" y="309549"/>
                    <a:pt x="-860" y="307263"/>
                    <a:pt x="1997" y="306691"/>
                  </a:cubicBezTo>
                  <a:cubicBezTo>
                    <a:pt x="6523" y="305782"/>
                    <a:pt x="11106" y="305177"/>
                    <a:pt x="15713" y="304882"/>
                  </a:cubicBezTo>
                  <a:cubicBezTo>
                    <a:pt x="15713" y="304882"/>
                    <a:pt x="34192" y="304882"/>
                    <a:pt x="67910" y="263353"/>
                  </a:cubicBezTo>
                  <a:cubicBezTo>
                    <a:pt x="67910" y="263353"/>
                    <a:pt x="84008" y="242779"/>
                    <a:pt x="91151" y="231634"/>
                  </a:cubicBezTo>
                  <a:cubicBezTo>
                    <a:pt x="91151" y="231634"/>
                    <a:pt x="101724" y="216394"/>
                    <a:pt x="108011" y="209346"/>
                  </a:cubicBezTo>
                  <a:cubicBezTo>
                    <a:pt x="108011" y="209346"/>
                    <a:pt x="109820" y="207250"/>
                    <a:pt x="108011" y="205631"/>
                  </a:cubicBezTo>
                  <a:cubicBezTo>
                    <a:pt x="108011" y="205631"/>
                    <a:pt x="102105" y="200202"/>
                    <a:pt x="96866" y="202964"/>
                  </a:cubicBezTo>
                  <a:cubicBezTo>
                    <a:pt x="84847" y="209073"/>
                    <a:pt x="71582" y="212332"/>
                    <a:pt x="58100" y="212489"/>
                  </a:cubicBezTo>
                  <a:cubicBezTo>
                    <a:pt x="46106" y="212873"/>
                    <a:pt x="34101" y="212332"/>
                    <a:pt x="22191" y="210870"/>
                  </a:cubicBezTo>
                  <a:cubicBezTo>
                    <a:pt x="21455" y="210755"/>
                    <a:pt x="20877" y="210177"/>
                    <a:pt x="20762" y="209441"/>
                  </a:cubicBezTo>
                  <a:cubicBezTo>
                    <a:pt x="20762" y="209441"/>
                    <a:pt x="19714" y="204107"/>
                    <a:pt x="19619" y="202202"/>
                  </a:cubicBezTo>
                  <a:cubicBezTo>
                    <a:pt x="19685" y="201674"/>
                    <a:pt x="19959" y="201194"/>
                    <a:pt x="20380" y="200869"/>
                  </a:cubicBezTo>
                  <a:cubicBezTo>
                    <a:pt x="25948" y="196906"/>
                    <a:pt x="32597" y="194746"/>
                    <a:pt x="39430" y="194677"/>
                  </a:cubicBezTo>
                  <a:cubicBezTo>
                    <a:pt x="50214" y="196025"/>
                    <a:pt x="61157" y="195215"/>
                    <a:pt x="71625" y="192296"/>
                  </a:cubicBezTo>
                  <a:cubicBezTo>
                    <a:pt x="71625" y="192296"/>
                    <a:pt x="120584" y="181152"/>
                    <a:pt x="128775" y="166579"/>
                  </a:cubicBezTo>
                  <a:cubicBezTo>
                    <a:pt x="135253" y="155388"/>
                    <a:pt x="140096" y="143328"/>
                    <a:pt x="143158" y="130765"/>
                  </a:cubicBezTo>
                  <a:cubicBezTo>
                    <a:pt x="145427" y="124767"/>
                    <a:pt x="148643" y="119171"/>
                    <a:pt x="152683" y="114191"/>
                  </a:cubicBezTo>
                  <a:cubicBezTo>
                    <a:pt x="163196" y="98280"/>
                    <a:pt x="170239" y="80333"/>
                    <a:pt x="173352" y="61518"/>
                  </a:cubicBezTo>
                  <a:cubicBezTo>
                    <a:pt x="173527" y="58432"/>
                    <a:pt x="172654" y="55378"/>
                    <a:pt x="170876" y="52850"/>
                  </a:cubicBezTo>
                  <a:cubicBezTo>
                    <a:pt x="170876" y="52850"/>
                    <a:pt x="162875" y="43325"/>
                    <a:pt x="158398" y="38372"/>
                  </a:cubicBezTo>
                  <a:cubicBezTo>
                    <a:pt x="156566" y="35990"/>
                    <a:pt x="155966" y="32883"/>
                    <a:pt x="156779" y="29990"/>
                  </a:cubicBezTo>
                  <a:cubicBezTo>
                    <a:pt x="157432" y="26604"/>
                    <a:pt x="156522" y="23104"/>
                    <a:pt x="154302" y="20465"/>
                  </a:cubicBezTo>
                  <a:cubicBezTo>
                    <a:pt x="151300" y="17475"/>
                    <a:pt x="148735" y="14076"/>
                    <a:pt x="146682" y="10369"/>
                  </a:cubicBezTo>
                  <a:close/>
                </a:path>
              </a:pathLst>
            </a:custGeom>
            <a:grpFill/>
            <a:ln w="9525" cap="flat">
              <a:noFill/>
              <a:prstDash val="solid"/>
              <a:miter/>
            </a:ln>
          </p:spPr>
          <p:txBody>
            <a:bodyPr rtlCol="0" anchor="ctr"/>
            <a:lstStyle/>
            <a:p>
              <a:endParaRPr lang="zh-CN" altLang="en-US"/>
            </a:p>
          </p:txBody>
        </p:sp>
        <p:sp>
          <p:nvSpPr>
            <p:cNvPr id="596" name="任意多边形: 形状 595"/>
            <p:cNvSpPr/>
            <p:nvPr/>
          </p:nvSpPr>
          <p:spPr>
            <a:xfrm>
              <a:off x="4539910" y="1076139"/>
              <a:ext cx="49966" cy="54456"/>
            </a:xfrm>
            <a:custGeom>
              <a:avLst/>
              <a:gdLst>
                <a:gd name="connsiteX0" fmla="*/ 3517 w 49966"/>
                <a:gd name="connsiteY0" fmla="*/ 13944 h 54456"/>
                <a:gd name="connsiteX1" fmla="*/ 88 w 49966"/>
                <a:gd name="connsiteY1" fmla="*/ 6800 h 54456"/>
                <a:gd name="connsiteX2" fmla="*/ 4184 w 49966"/>
                <a:gd name="connsiteY2" fmla="*/ 228 h 54456"/>
                <a:gd name="connsiteX3" fmla="*/ 38474 w 49966"/>
                <a:gd name="connsiteY3" fmla="*/ 7086 h 54456"/>
                <a:gd name="connsiteX4" fmla="*/ 49332 w 49966"/>
                <a:gd name="connsiteY4" fmla="*/ 25565 h 54456"/>
                <a:gd name="connsiteX5" fmla="*/ 46856 w 49966"/>
                <a:gd name="connsiteY5" fmla="*/ 47567 h 54456"/>
                <a:gd name="connsiteX6" fmla="*/ 30758 w 49966"/>
                <a:gd name="connsiteY6" fmla="*/ 54425 h 54456"/>
                <a:gd name="connsiteX7" fmla="*/ 8565 w 49966"/>
                <a:gd name="connsiteY7" fmla="*/ 51949 h 54456"/>
                <a:gd name="connsiteX8" fmla="*/ 6184 w 49966"/>
                <a:gd name="connsiteY8" fmla="*/ 49377 h 54456"/>
                <a:gd name="connsiteX9" fmla="*/ 4945 w 49966"/>
                <a:gd name="connsiteY9" fmla="*/ 40900 h 54456"/>
                <a:gd name="connsiteX10" fmla="*/ 5803 w 49966"/>
                <a:gd name="connsiteY10" fmla="*/ 38709 h 54456"/>
                <a:gd name="connsiteX11" fmla="*/ 15328 w 49966"/>
                <a:gd name="connsiteY11" fmla="*/ 28041 h 54456"/>
                <a:gd name="connsiteX12" fmla="*/ 3517 w 49966"/>
                <a:gd name="connsiteY12" fmla="*/ 13944 h 54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966" h="54456">
                  <a:moveTo>
                    <a:pt x="3517" y="13944"/>
                  </a:moveTo>
                  <a:cubicBezTo>
                    <a:pt x="996" y="12511"/>
                    <a:pt x="-371" y="9664"/>
                    <a:pt x="88" y="6800"/>
                  </a:cubicBezTo>
                  <a:cubicBezTo>
                    <a:pt x="88" y="6800"/>
                    <a:pt x="659" y="895"/>
                    <a:pt x="4184" y="228"/>
                  </a:cubicBezTo>
                  <a:cubicBezTo>
                    <a:pt x="16033" y="-785"/>
                    <a:pt x="27926" y="1593"/>
                    <a:pt x="38474" y="7086"/>
                  </a:cubicBezTo>
                  <a:cubicBezTo>
                    <a:pt x="44353" y="11603"/>
                    <a:pt x="48247" y="18230"/>
                    <a:pt x="49332" y="25565"/>
                  </a:cubicBezTo>
                  <a:cubicBezTo>
                    <a:pt x="50703" y="32982"/>
                    <a:pt x="49841" y="40640"/>
                    <a:pt x="46856" y="47567"/>
                  </a:cubicBezTo>
                  <a:cubicBezTo>
                    <a:pt x="42682" y="52000"/>
                    <a:pt x="36846" y="54486"/>
                    <a:pt x="30758" y="54425"/>
                  </a:cubicBezTo>
                  <a:cubicBezTo>
                    <a:pt x="23281" y="54633"/>
                    <a:pt x="15812" y="53799"/>
                    <a:pt x="8565" y="51949"/>
                  </a:cubicBezTo>
                  <a:cubicBezTo>
                    <a:pt x="8565" y="51949"/>
                    <a:pt x="6374" y="51187"/>
                    <a:pt x="6184" y="49377"/>
                  </a:cubicBezTo>
                  <a:cubicBezTo>
                    <a:pt x="6184" y="49377"/>
                    <a:pt x="5326" y="42424"/>
                    <a:pt x="4945" y="40900"/>
                  </a:cubicBezTo>
                  <a:cubicBezTo>
                    <a:pt x="4945" y="40900"/>
                    <a:pt x="4945" y="39185"/>
                    <a:pt x="5803" y="38709"/>
                  </a:cubicBezTo>
                  <a:cubicBezTo>
                    <a:pt x="6660" y="38233"/>
                    <a:pt x="14756" y="35852"/>
                    <a:pt x="15328" y="28041"/>
                  </a:cubicBezTo>
                  <a:cubicBezTo>
                    <a:pt x="15233" y="28041"/>
                    <a:pt x="16471" y="20040"/>
                    <a:pt x="3517" y="13944"/>
                  </a:cubicBezTo>
                  <a:close/>
                </a:path>
              </a:pathLst>
            </a:custGeom>
            <a:grpFill/>
            <a:ln w="9525" cap="flat">
              <a:noFill/>
              <a:prstDash val="solid"/>
              <a:miter/>
            </a:ln>
          </p:spPr>
          <p:txBody>
            <a:bodyPr rtlCol="0" anchor="ctr"/>
            <a:lstStyle/>
            <a:p>
              <a:endParaRPr lang="zh-CN" altLang="en-US"/>
            </a:p>
          </p:txBody>
        </p:sp>
        <p:sp>
          <p:nvSpPr>
            <p:cNvPr id="597" name="任意多边形: 形状 596"/>
            <p:cNvSpPr/>
            <p:nvPr/>
          </p:nvSpPr>
          <p:spPr>
            <a:xfrm>
              <a:off x="4789520" y="799119"/>
              <a:ext cx="277114" cy="184671"/>
            </a:xfrm>
            <a:custGeom>
              <a:avLst/>
              <a:gdLst>
                <a:gd name="connsiteX0" fmla="*/ 1175 w 277114"/>
                <a:gd name="connsiteY0" fmla="*/ 142851 h 184671"/>
                <a:gd name="connsiteX1" fmla="*/ 1175 w 277114"/>
                <a:gd name="connsiteY1" fmla="*/ 135231 h 184671"/>
                <a:gd name="connsiteX2" fmla="*/ 15463 w 277114"/>
                <a:gd name="connsiteY2" fmla="*/ 129897 h 184671"/>
                <a:gd name="connsiteX3" fmla="*/ 18511 w 277114"/>
                <a:gd name="connsiteY3" fmla="*/ 131992 h 184671"/>
                <a:gd name="connsiteX4" fmla="*/ 22702 w 277114"/>
                <a:gd name="connsiteY4" fmla="*/ 139898 h 184671"/>
                <a:gd name="connsiteX5" fmla="*/ 34989 w 277114"/>
                <a:gd name="connsiteY5" fmla="*/ 146184 h 184671"/>
                <a:gd name="connsiteX6" fmla="*/ 50420 w 277114"/>
                <a:gd name="connsiteY6" fmla="*/ 146184 h 184671"/>
                <a:gd name="connsiteX7" fmla="*/ 53182 w 277114"/>
                <a:gd name="connsiteY7" fmla="*/ 141327 h 184671"/>
                <a:gd name="connsiteX8" fmla="*/ 52229 w 277114"/>
                <a:gd name="connsiteY8" fmla="*/ 138945 h 184671"/>
                <a:gd name="connsiteX9" fmla="*/ 48705 w 277114"/>
                <a:gd name="connsiteY9" fmla="*/ 131516 h 184671"/>
                <a:gd name="connsiteX10" fmla="*/ 51658 w 277114"/>
                <a:gd name="connsiteY10" fmla="*/ 121419 h 184671"/>
                <a:gd name="connsiteX11" fmla="*/ 49848 w 277114"/>
                <a:gd name="connsiteY11" fmla="*/ 109989 h 184671"/>
                <a:gd name="connsiteX12" fmla="*/ 41752 w 277114"/>
                <a:gd name="connsiteY12" fmla="*/ 87796 h 184671"/>
                <a:gd name="connsiteX13" fmla="*/ 58516 w 277114"/>
                <a:gd name="connsiteY13" fmla="*/ 91035 h 184671"/>
                <a:gd name="connsiteX14" fmla="*/ 77566 w 277114"/>
                <a:gd name="connsiteY14" fmla="*/ 109323 h 184671"/>
                <a:gd name="connsiteX15" fmla="*/ 97473 w 277114"/>
                <a:gd name="connsiteY15" fmla="*/ 122277 h 184671"/>
                <a:gd name="connsiteX16" fmla="*/ 105379 w 277114"/>
                <a:gd name="connsiteY16" fmla="*/ 120467 h 184671"/>
                <a:gd name="connsiteX17" fmla="*/ 119000 w 277114"/>
                <a:gd name="connsiteY17" fmla="*/ 113799 h 184671"/>
                <a:gd name="connsiteX18" fmla="*/ 130334 w 277114"/>
                <a:gd name="connsiteY18" fmla="*/ 101607 h 184671"/>
                <a:gd name="connsiteX19" fmla="*/ 130334 w 277114"/>
                <a:gd name="connsiteY19" fmla="*/ 99036 h 184671"/>
                <a:gd name="connsiteX20" fmla="*/ 126715 w 277114"/>
                <a:gd name="connsiteY20" fmla="*/ 96273 h 184671"/>
                <a:gd name="connsiteX21" fmla="*/ 124429 w 277114"/>
                <a:gd name="connsiteY21" fmla="*/ 96273 h 184671"/>
                <a:gd name="connsiteX22" fmla="*/ 103855 w 277114"/>
                <a:gd name="connsiteY22" fmla="*/ 106560 h 184671"/>
                <a:gd name="connsiteX23" fmla="*/ 96902 w 277114"/>
                <a:gd name="connsiteY23" fmla="*/ 105417 h 184671"/>
                <a:gd name="connsiteX24" fmla="*/ 95854 w 277114"/>
                <a:gd name="connsiteY24" fmla="*/ 92463 h 184671"/>
                <a:gd name="connsiteX25" fmla="*/ 94139 w 277114"/>
                <a:gd name="connsiteY25" fmla="*/ 89320 h 184671"/>
                <a:gd name="connsiteX26" fmla="*/ 85281 w 277114"/>
                <a:gd name="connsiteY26" fmla="*/ 80652 h 184671"/>
                <a:gd name="connsiteX27" fmla="*/ 89377 w 277114"/>
                <a:gd name="connsiteY27" fmla="*/ 74080 h 184671"/>
                <a:gd name="connsiteX28" fmla="*/ 122714 w 277114"/>
                <a:gd name="connsiteY28" fmla="*/ 69508 h 184671"/>
                <a:gd name="connsiteX29" fmla="*/ 134430 w 277114"/>
                <a:gd name="connsiteY29" fmla="*/ 63412 h 184671"/>
                <a:gd name="connsiteX30" fmla="*/ 143955 w 277114"/>
                <a:gd name="connsiteY30" fmla="*/ 60078 h 184671"/>
                <a:gd name="connsiteX31" fmla="*/ 166053 w 277114"/>
                <a:gd name="connsiteY31" fmla="*/ 31503 h 184671"/>
                <a:gd name="connsiteX32" fmla="*/ 203486 w 277114"/>
                <a:gd name="connsiteY32" fmla="*/ 452 h 184671"/>
                <a:gd name="connsiteX33" fmla="*/ 211964 w 277114"/>
                <a:gd name="connsiteY33" fmla="*/ 9120 h 184671"/>
                <a:gd name="connsiteX34" fmla="*/ 209011 w 277114"/>
                <a:gd name="connsiteY34" fmla="*/ 25217 h 184671"/>
                <a:gd name="connsiteX35" fmla="*/ 184246 w 277114"/>
                <a:gd name="connsiteY35" fmla="*/ 51887 h 184671"/>
                <a:gd name="connsiteX36" fmla="*/ 174721 w 277114"/>
                <a:gd name="connsiteY36" fmla="*/ 67508 h 184671"/>
                <a:gd name="connsiteX37" fmla="*/ 187389 w 277114"/>
                <a:gd name="connsiteY37" fmla="*/ 73794 h 184671"/>
                <a:gd name="connsiteX38" fmla="*/ 225489 w 277114"/>
                <a:gd name="connsiteY38" fmla="*/ 61793 h 184671"/>
                <a:gd name="connsiteX39" fmla="*/ 229109 w 277114"/>
                <a:gd name="connsiteY39" fmla="*/ 58745 h 184671"/>
                <a:gd name="connsiteX40" fmla="*/ 238634 w 277114"/>
                <a:gd name="connsiteY40" fmla="*/ 54649 h 184671"/>
                <a:gd name="connsiteX41" fmla="*/ 267209 w 277114"/>
                <a:gd name="connsiteY41" fmla="*/ 55983 h 184671"/>
                <a:gd name="connsiteX42" fmla="*/ 273019 w 277114"/>
                <a:gd name="connsiteY42" fmla="*/ 58364 h 184671"/>
                <a:gd name="connsiteX43" fmla="*/ 277115 w 277114"/>
                <a:gd name="connsiteY43" fmla="*/ 74937 h 184671"/>
                <a:gd name="connsiteX44" fmla="*/ 273876 w 277114"/>
                <a:gd name="connsiteY44" fmla="*/ 79033 h 184671"/>
                <a:gd name="connsiteX45" fmla="*/ 251778 w 277114"/>
                <a:gd name="connsiteY45" fmla="*/ 101893 h 184671"/>
                <a:gd name="connsiteX46" fmla="*/ 232728 w 277114"/>
                <a:gd name="connsiteY46" fmla="*/ 130468 h 184671"/>
                <a:gd name="connsiteX47" fmla="*/ 170244 w 277114"/>
                <a:gd name="connsiteY47" fmla="*/ 156281 h 184671"/>
                <a:gd name="connsiteX48" fmla="*/ 167672 w 277114"/>
                <a:gd name="connsiteY48" fmla="*/ 154662 h 184671"/>
                <a:gd name="connsiteX49" fmla="*/ 170911 w 277114"/>
                <a:gd name="connsiteY49" fmla="*/ 148566 h 184671"/>
                <a:gd name="connsiteX50" fmla="*/ 194247 w 277114"/>
                <a:gd name="connsiteY50" fmla="*/ 124753 h 184671"/>
                <a:gd name="connsiteX51" fmla="*/ 210630 w 277114"/>
                <a:gd name="connsiteY51" fmla="*/ 109418 h 184671"/>
                <a:gd name="connsiteX52" fmla="*/ 220155 w 277114"/>
                <a:gd name="connsiteY52" fmla="*/ 106465 h 184671"/>
                <a:gd name="connsiteX53" fmla="*/ 243015 w 277114"/>
                <a:gd name="connsiteY53" fmla="*/ 77890 h 184671"/>
                <a:gd name="connsiteX54" fmla="*/ 242360 w 277114"/>
                <a:gd name="connsiteY54" fmla="*/ 75696 h 184671"/>
                <a:gd name="connsiteX55" fmla="*/ 242158 w 277114"/>
                <a:gd name="connsiteY55" fmla="*/ 75604 h 184671"/>
                <a:gd name="connsiteX56" fmla="*/ 234443 w 277114"/>
                <a:gd name="connsiteY56" fmla="*/ 73128 h 184671"/>
                <a:gd name="connsiteX57" fmla="*/ 168625 w 277114"/>
                <a:gd name="connsiteY57" fmla="*/ 101703 h 184671"/>
                <a:gd name="connsiteX58" fmla="*/ 144241 w 277114"/>
                <a:gd name="connsiteY58" fmla="*/ 136374 h 184671"/>
                <a:gd name="connsiteX59" fmla="*/ 157671 w 277114"/>
                <a:gd name="connsiteY59" fmla="*/ 154185 h 184671"/>
                <a:gd name="connsiteX60" fmla="*/ 156719 w 277114"/>
                <a:gd name="connsiteY60" fmla="*/ 160567 h 184671"/>
                <a:gd name="connsiteX61" fmla="*/ 144527 w 277114"/>
                <a:gd name="connsiteY61" fmla="*/ 164568 h 184671"/>
                <a:gd name="connsiteX62" fmla="*/ 139669 w 277114"/>
                <a:gd name="connsiteY62" fmla="*/ 163425 h 184671"/>
                <a:gd name="connsiteX63" fmla="*/ 117761 w 277114"/>
                <a:gd name="connsiteY63" fmla="*/ 156090 h 184671"/>
                <a:gd name="connsiteX64" fmla="*/ 111380 w 277114"/>
                <a:gd name="connsiteY64" fmla="*/ 159234 h 184671"/>
                <a:gd name="connsiteX65" fmla="*/ 83376 w 277114"/>
                <a:gd name="connsiteY65" fmla="*/ 178284 h 184671"/>
                <a:gd name="connsiteX66" fmla="*/ 80995 w 277114"/>
                <a:gd name="connsiteY66" fmla="*/ 177045 h 184671"/>
                <a:gd name="connsiteX67" fmla="*/ 79947 w 277114"/>
                <a:gd name="connsiteY67" fmla="*/ 170092 h 184671"/>
                <a:gd name="connsiteX68" fmla="*/ 80804 w 277114"/>
                <a:gd name="connsiteY68" fmla="*/ 167520 h 184671"/>
                <a:gd name="connsiteX69" fmla="*/ 84995 w 277114"/>
                <a:gd name="connsiteY69" fmla="*/ 161615 h 184671"/>
                <a:gd name="connsiteX70" fmla="*/ 78328 w 277114"/>
                <a:gd name="connsiteY70" fmla="*/ 148756 h 184671"/>
                <a:gd name="connsiteX71" fmla="*/ 54230 w 277114"/>
                <a:gd name="connsiteY71" fmla="*/ 167806 h 184671"/>
                <a:gd name="connsiteX72" fmla="*/ 13939 w 277114"/>
                <a:gd name="connsiteY72" fmla="*/ 184665 h 184671"/>
                <a:gd name="connsiteX73" fmla="*/ 11462 w 277114"/>
                <a:gd name="connsiteY73" fmla="*/ 183237 h 184671"/>
                <a:gd name="connsiteX74" fmla="*/ 4699 w 277114"/>
                <a:gd name="connsiteY74" fmla="*/ 174474 h 184671"/>
                <a:gd name="connsiteX75" fmla="*/ 4033 w 277114"/>
                <a:gd name="connsiteY75" fmla="*/ 171235 h 184671"/>
                <a:gd name="connsiteX76" fmla="*/ 7271 w 277114"/>
                <a:gd name="connsiteY76" fmla="*/ 156281 h 184671"/>
                <a:gd name="connsiteX77" fmla="*/ 1175 w 277114"/>
                <a:gd name="connsiteY77" fmla="*/ 142851 h 184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277114" h="184671">
                  <a:moveTo>
                    <a:pt x="1175" y="142851"/>
                  </a:moveTo>
                  <a:cubicBezTo>
                    <a:pt x="-392" y="140552"/>
                    <a:pt x="-392" y="137529"/>
                    <a:pt x="1175" y="135231"/>
                  </a:cubicBezTo>
                  <a:cubicBezTo>
                    <a:pt x="4333" y="130613"/>
                    <a:pt x="10052" y="128478"/>
                    <a:pt x="15463" y="129897"/>
                  </a:cubicBezTo>
                  <a:cubicBezTo>
                    <a:pt x="15463" y="129897"/>
                    <a:pt x="17939" y="130754"/>
                    <a:pt x="18511" y="131992"/>
                  </a:cubicBezTo>
                  <a:cubicBezTo>
                    <a:pt x="19637" y="134762"/>
                    <a:pt x="21041" y="137411"/>
                    <a:pt x="22702" y="139898"/>
                  </a:cubicBezTo>
                  <a:cubicBezTo>
                    <a:pt x="25619" y="143765"/>
                    <a:pt x="30147" y="146081"/>
                    <a:pt x="34989" y="146184"/>
                  </a:cubicBezTo>
                  <a:cubicBezTo>
                    <a:pt x="40109" y="146882"/>
                    <a:pt x="45300" y="146882"/>
                    <a:pt x="50420" y="146184"/>
                  </a:cubicBezTo>
                  <a:cubicBezTo>
                    <a:pt x="50420" y="146184"/>
                    <a:pt x="51848" y="145327"/>
                    <a:pt x="53182" y="141327"/>
                  </a:cubicBezTo>
                  <a:cubicBezTo>
                    <a:pt x="53182" y="141327"/>
                    <a:pt x="53849" y="140088"/>
                    <a:pt x="52229" y="138945"/>
                  </a:cubicBezTo>
                  <a:cubicBezTo>
                    <a:pt x="49866" y="137231"/>
                    <a:pt x="48538" y="134431"/>
                    <a:pt x="48705" y="131516"/>
                  </a:cubicBezTo>
                  <a:cubicBezTo>
                    <a:pt x="49265" y="128040"/>
                    <a:pt x="50256" y="124649"/>
                    <a:pt x="51658" y="121419"/>
                  </a:cubicBezTo>
                  <a:cubicBezTo>
                    <a:pt x="52999" y="117546"/>
                    <a:pt x="52320" y="113259"/>
                    <a:pt x="49848" y="109989"/>
                  </a:cubicBezTo>
                  <a:cubicBezTo>
                    <a:pt x="49848" y="109989"/>
                    <a:pt x="37275" y="94178"/>
                    <a:pt x="41752" y="87796"/>
                  </a:cubicBezTo>
                  <a:cubicBezTo>
                    <a:pt x="41752" y="87796"/>
                    <a:pt x="44800" y="83605"/>
                    <a:pt x="58516" y="91035"/>
                  </a:cubicBezTo>
                  <a:cubicBezTo>
                    <a:pt x="65972" y="95863"/>
                    <a:pt x="72437" y="102070"/>
                    <a:pt x="77566" y="109323"/>
                  </a:cubicBezTo>
                  <a:cubicBezTo>
                    <a:pt x="82503" y="115814"/>
                    <a:pt x="89539" y="120392"/>
                    <a:pt x="97473" y="122277"/>
                  </a:cubicBezTo>
                  <a:cubicBezTo>
                    <a:pt x="100220" y="122367"/>
                    <a:pt x="102944" y="121743"/>
                    <a:pt x="105379" y="120467"/>
                  </a:cubicBezTo>
                  <a:cubicBezTo>
                    <a:pt x="105379" y="120467"/>
                    <a:pt x="113475" y="116276"/>
                    <a:pt x="119000" y="113799"/>
                  </a:cubicBezTo>
                  <a:cubicBezTo>
                    <a:pt x="119000" y="113799"/>
                    <a:pt x="129096" y="109799"/>
                    <a:pt x="130334" y="101607"/>
                  </a:cubicBezTo>
                  <a:cubicBezTo>
                    <a:pt x="130640" y="100777"/>
                    <a:pt x="130640" y="99866"/>
                    <a:pt x="130334" y="99036"/>
                  </a:cubicBezTo>
                  <a:cubicBezTo>
                    <a:pt x="129217" y="98004"/>
                    <a:pt x="128005" y="97079"/>
                    <a:pt x="126715" y="96273"/>
                  </a:cubicBezTo>
                  <a:cubicBezTo>
                    <a:pt x="126008" y="95865"/>
                    <a:pt x="125136" y="95865"/>
                    <a:pt x="124429" y="96273"/>
                  </a:cubicBezTo>
                  <a:cubicBezTo>
                    <a:pt x="118093" y="100661"/>
                    <a:pt x="111166" y="104124"/>
                    <a:pt x="103855" y="106560"/>
                  </a:cubicBezTo>
                  <a:cubicBezTo>
                    <a:pt x="103855" y="106560"/>
                    <a:pt x="98616" y="108275"/>
                    <a:pt x="96902" y="105417"/>
                  </a:cubicBezTo>
                  <a:cubicBezTo>
                    <a:pt x="94952" y="101380"/>
                    <a:pt x="94578" y="96761"/>
                    <a:pt x="95854" y="92463"/>
                  </a:cubicBezTo>
                  <a:cubicBezTo>
                    <a:pt x="95854" y="92463"/>
                    <a:pt x="96616" y="89796"/>
                    <a:pt x="94139" y="89320"/>
                  </a:cubicBezTo>
                  <a:cubicBezTo>
                    <a:pt x="94139" y="89320"/>
                    <a:pt x="85377" y="87796"/>
                    <a:pt x="85281" y="80652"/>
                  </a:cubicBezTo>
                  <a:cubicBezTo>
                    <a:pt x="85281" y="80652"/>
                    <a:pt x="85281" y="73985"/>
                    <a:pt x="89377" y="74080"/>
                  </a:cubicBezTo>
                  <a:cubicBezTo>
                    <a:pt x="89377" y="74080"/>
                    <a:pt x="114809" y="75604"/>
                    <a:pt x="122714" y="69508"/>
                  </a:cubicBezTo>
                  <a:cubicBezTo>
                    <a:pt x="126119" y="66631"/>
                    <a:pt x="130121" y="64549"/>
                    <a:pt x="134430" y="63412"/>
                  </a:cubicBezTo>
                  <a:cubicBezTo>
                    <a:pt x="137908" y="63514"/>
                    <a:pt x="141300" y="62327"/>
                    <a:pt x="143955" y="60078"/>
                  </a:cubicBezTo>
                  <a:cubicBezTo>
                    <a:pt x="152945" y="51927"/>
                    <a:pt x="160425" y="42254"/>
                    <a:pt x="166053" y="31503"/>
                  </a:cubicBezTo>
                  <a:cubicBezTo>
                    <a:pt x="166053" y="31503"/>
                    <a:pt x="186627" y="-4406"/>
                    <a:pt x="203486" y="452"/>
                  </a:cubicBezTo>
                  <a:cubicBezTo>
                    <a:pt x="207258" y="2234"/>
                    <a:pt x="210266" y="5309"/>
                    <a:pt x="211964" y="9120"/>
                  </a:cubicBezTo>
                  <a:cubicBezTo>
                    <a:pt x="214027" y="14619"/>
                    <a:pt x="212892" y="20808"/>
                    <a:pt x="209011" y="25217"/>
                  </a:cubicBezTo>
                  <a:cubicBezTo>
                    <a:pt x="201693" y="34933"/>
                    <a:pt x="193394" y="43870"/>
                    <a:pt x="184246" y="51887"/>
                  </a:cubicBezTo>
                  <a:cubicBezTo>
                    <a:pt x="184246" y="51887"/>
                    <a:pt x="172149" y="62650"/>
                    <a:pt x="174721" y="67508"/>
                  </a:cubicBezTo>
                  <a:cubicBezTo>
                    <a:pt x="177678" y="71529"/>
                    <a:pt x="182398" y="73871"/>
                    <a:pt x="187389" y="73794"/>
                  </a:cubicBezTo>
                  <a:cubicBezTo>
                    <a:pt x="187389" y="73794"/>
                    <a:pt x="200248" y="75890"/>
                    <a:pt x="225489" y="61793"/>
                  </a:cubicBezTo>
                  <a:cubicBezTo>
                    <a:pt x="226900" y="61048"/>
                    <a:pt x="228134" y="60008"/>
                    <a:pt x="229109" y="58745"/>
                  </a:cubicBezTo>
                  <a:cubicBezTo>
                    <a:pt x="231385" y="55854"/>
                    <a:pt x="234970" y="54312"/>
                    <a:pt x="238634" y="54649"/>
                  </a:cubicBezTo>
                  <a:cubicBezTo>
                    <a:pt x="238634" y="54649"/>
                    <a:pt x="254540" y="54649"/>
                    <a:pt x="267209" y="55983"/>
                  </a:cubicBezTo>
                  <a:cubicBezTo>
                    <a:pt x="267209" y="55983"/>
                    <a:pt x="271590" y="55983"/>
                    <a:pt x="273019" y="58364"/>
                  </a:cubicBezTo>
                  <a:cubicBezTo>
                    <a:pt x="275504" y="63550"/>
                    <a:pt x="276898" y="69191"/>
                    <a:pt x="277115" y="74937"/>
                  </a:cubicBezTo>
                  <a:cubicBezTo>
                    <a:pt x="277115" y="74937"/>
                    <a:pt x="277115" y="77604"/>
                    <a:pt x="273876" y="79033"/>
                  </a:cubicBezTo>
                  <a:cubicBezTo>
                    <a:pt x="264796" y="84786"/>
                    <a:pt x="257220" y="92623"/>
                    <a:pt x="251778" y="101893"/>
                  </a:cubicBezTo>
                  <a:cubicBezTo>
                    <a:pt x="251778" y="101893"/>
                    <a:pt x="241491" y="117609"/>
                    <a:pt x="232728" y="130468"/>
                  </a:cubicBezTo>
                  <a:cubicBezTo>
                    <a:pt x="218456" y="150194"/>
                    <a:pt x="194277" y="160182"/>
                    <a:pt x="170244" y="156281"/>
                  </a:cubicBezTo>
                  <a:cubicBezTo>
                    <a:pt x="170244" y="156281"/>
                    <a:pt x="167768" y="156281"/>
                    <a:pt x="167672" y="154662"/>
                  </a:cubicBezTo>
                  <a:cubicBezTo>
                    <a:pt x="167577" y="153042"/>
                    <a:pt x="166815" y="151423"/>
                    <a:pt x="170911" y="148566"/>
                  </a:cubicBezTo>
                  <a:cubicBezTo>
                    <a:pt x="181118" y="143439"/>
                    <a:pt x="189328" y="135062"/>
                    <a:pt x="194247" y="124753"/>
                  </a:cubicBezTo>
                  <a:cubicBezTo>
                    <a:pt x="194247" y="124753"/>
                    <a:pt x="199010" y="109323"/>
                    <a:pt x="210630" y="109418"/>
                  </a:cubicBezTo>
                  <a:cubicBezTo>
                    <a:pt x="214090" y="109944"/>
                    <a:pt x="217600" y="108856"/>
                    <a:pt x="220155" y="106465"/>
                  </a:cubicBezTo>
                  <a:cubicBezTo>
                    <a:pt x="229432" y="98393"/>
                    <a:pt x="237176" y="88713"/>
                    <a:pt x="243015" y="77890"/>
                  </a:cubicBezTo>
                  <a:cubicBezTo>
                    <a:pt x="243440" y="77103"/>
                    <a:pt x="243147" y="76121"/>
                    <a:pt x="242360" y="75696"/>
                  </a:cubicBezTo>
                  <a:cubicBezTo>
                    <a:pt x="242295" y="75661"/>
                    <a:pt x="242227" y="75630"/>
                    <a:pt x="242158" y="75604"/>
                  </a:cubicBezTo>
                  <a:cubicBezTo>
                    <a:pt x="239699" y="74463"/>
                    <a:pt x="237107" y="73631"/>
                    <a:pt x="234443" y="73128"/>
                  </a:cubicBezTo>
                  <a:cubicBezTo>
                    <a:pt x="234443" y="73128"/>
                    <a:pt x="214059" y="70365"/>
                    <a:pt x="168625" y="101703"/>
                  </a:cubicBezTo>
                  <a:cubicBezTo>
                    <a:pt x="168625" y="101703"/>
                    <a:pt x="134621" y="127420"/>
                    <a:pt x="144241" y="136374"/>
                  </a:cubicBezTo>
                  <a:cubicBezTo>
                    <a:pt x="150669" y="140551"/>
                    <a:pt x="155423" y="146856"/>
                    <a:pt x="157671" y="154185"/>
                  </a:cubicBezTo>
                  <a:cubicBezTo>
                    <a:pt x="157671" y="154185"/>
                    <a:pt x="159100" y="158948"/>
                    <a:pt x="156719" y="160567"/>
                  </a:cubicBezTo>
                  <a:cubicBezTo>
                    <a:pt x="152901" y="162559"/>
                    <a:pt x="148782" y="163910"/>
                    <a:pt x="144527" y="164568"/>
                  </a:cubicBezTo>
                  <a:cubicBezTo>
                    <a:pt x="142824" y="164766"/>
                    <a:pt x="141105" y="164362"/>
                    <a:pt x="139669" y="163425"/>
                  </a:cubicBezTo>
                  <a:cubicBezTo>
                    <a:pt x="133782" y="157908"/>
                    <a:pt x="125783" y="155230"/>
                    <a:pt x="117761" y="156090"/>
                  </a:cubicBezTo>
                  <a:cubicBezTo>
                    <a:pt x="115285" y="156189"/>
                    <a:pt x="112967" y="157331"/>
                    <a:pt x="111380" y="159234"/>
                  </a:cubicBezTo>
                  <a:cubicBezTo>
                    <a:pt x="105397" y="169483"/>
                    <a:pt x="95106" y="176483"/>
                    <a:pt x="83376" y="178284"/>
                  </a:cubicBezTo>
                  <a:cubicBezTo>
                    <a:pt x="83376" y="178284"/>
                    <a:pt x="81186" y="178855"/>
                    <a:pt x="80995" y="177045"/>
                  </a:cubicBezTo>
                  <a:cubicBezTo>
                    <a:pt x="80995" y="177045"/>
                    <a:pt x="80519" y="173997"/>
                    <a:pt x="79947" y="170092"/>
                  </a:cubicBezTo>
                  <a:cubicBezTo>
                    <a:pt x="79743" y="169143"/>
                    <a:pt x="80072" y="168158"/>
                    <a:pt x="80804" y="167520"/>
                  </a:cubicBezTo>
                  <a:cubicBezTo>
                    <a:pt x="83107" y="166384"/>
                    <a:pt x="84683" y="164164"/>
                    <a:pt x="84995" y="161615"/>
                  </a:cubicBezTo>
                  <a:cubicBezTo>
                    <a:pt x="84995" y="161615"/>
                    <a:pt x="86805" y="148185"/>
                    <a:pt x="78328" y="148756"/>
                  </a:cubicBezTo>
                  <a:cubicBezTo>
                    <a:pt x="78328" y="148756"/>
                    <a:pt x="72708" y="149423"/>
                    <a:pt x="54230" y="167806"/>
                  </a:cubicBezTo>
                  <a:cubicBezTo>
                    <a:pt x="43731" y="178789"/>
                    <a:pt x="29130" y="184899"/>
                    <a:pt x="13939" y="184665"/>
                  </a:cubicBezTo>
                  <a:cubicBezTo>
                    <a:pt x="12959" y="184529"/>
                    <a:pt x="12071" y="184016"/>
                    <a:pt x="11462" y="183237"/>
                  </a:cubicBezTo>
                  <a:cubicBezTo>
                    <a:pt x="9506" y="180097"/>
                    <a:pt x="7240" y="177162"/>
                    <a:pt x="4699" y="174474"/>
                  </a:cubicBezTo>
                  <a:cubicBezTo>
                    <a:pt x="3920" y="173588"/>
                    <a:pt x="3666" y="172357"/>
                    <a:pt x="4033" y="171235"/>
                  </a:cubicBezTo>
                  <a:cubicBezTo>
                    <a:pt x="5611" y="166372"/>
                    <a:pt x="6696" y="161362"/>
                    <a:pt x="7271" y="156281"/>
                  </a:cubicBezTo>
                  <a:cubicBezTo>
                    <a:pt x="7271" y="156281"/>
                    <a:pt x="8129" y="151614"/>
                    <a:pt x="1175" y="142851"/>
                  </a:cubicBezTo>
                  <a:close/>
                </a:path>
              </a:pathLst>
            </a:custGeom>
            <a:grpFill/>
            <a:ln w="9525" cap="flat">
              <a:noFill/>
              <a:prstDash val="solid"/>
              <a:miter/>
            </a:ln>
          </p:spPr>
          <p:txBody>
            <a:bodyPr rtlCol="0" anchor="ctr"/>
            <a:lstStyle/>
            <a:p>
              <a:endParaRPr lang="zh-CN" altLang="en-US"/>
            </a:p>
          </p:txBody>
        </p:sp>
        <p:sp>
          <p:nvSpPr>
            <p:cNvPr id="598" name="任意多边形: 形状 597"/>
            <p:cNvSpPr/>
            <p:nvPr/>
          </p:nvSpPr>
          <p:spPr>
            <a:xfrm>
              <a:off x="4685977" y="967264"/>
              <a:ext cx="321793" cy="132927"/>
            </a:xfrm>
            <a:custGeom>
              <a:avLst/>
              <a:gdLst>
                <a:gd name="connsiteX0" fmla="*/ 1467 w 321793"/>
                <a:gd name="connsiteY0" fmla="*/ 115676 h 132927"/>
                <a:gd name="connsiteX1" fmla="*/ 24613 w 321793"/>
                <a:gd name="connsiteY1" fmla="*/ 94530 h 132927"/>
                <a:gd name="connsiteX2" fmla="*/ 131103 w 321793"/>
                <a:gd name="connsiteY2" fmla="*/ 64240 h 132927"/>
                <a:gd name="connsiteX3" fmla="*/ 284741 w 321793"/>
                <a:gd name="connsiteY3" fmla="*/ 1280 h 132927"/>
                <a:gd name="connsiteX4" fmla="*/ 309792 w 321793"/>
                <a:gd name="connsiteY4" fmla="*/ 1280 h 132927"/>
                <a:gd name="connsiteX5" fmla="*/ 321793 w 321793"/>
                <a:gd name="connsiteY5" fmla="*/ 17187 h 132927"/>
                <a:gd name="connsiteX6" fmla="*/ 319984 w 321793"/>
                <a:gd name="connsiteY6" fmla="*/ 20044 h 132927"/>
                <a:gd name="connsiteX7" fmla="*/ 299410 w 321793"/>
                <a:gd name="connsiteY7" fmla="*/ 37285 h 132927"/>
                <a:gd name="connsiteX8" fmla="*/ 241212 w 321793"/>
                <a:gd name="connsiteY8" fmla="*/ 64622 h 132927"/>
                <a:gd name="connsiteX9" fmla="*/ 238830 w 321793"/>
                <a:gd name="connsiteY9" fmla="*/ 62812 h 132927"/>
                <a:gd name="connsiteX10" fmla="*/ 239973 w 321793"/>
                <a:gd name="connsiteY10" fmla="*/ 48429 h 132927"/>
                <a:gd name="connsiteX11" fmla="*/ 263690 w 321793"/>
                <a:gd name="connsiteY11" fmla="*/ 31093 h 132927"/>
                <a:gd name="connsiteX12" fmla="*/ 263808 w 321793"/>
                <a:gd name="connsiteY12" fmla="*/ 29211 h 132927"/>
                <a:gd name="connsiteX13" fmla="*/ 263690 w 321793"/>
                <a:gd name="connsiteY13" fmla="*/ 29093 h 132927"/>
                <a:gd name="connsiteX14" fmla="*/ 259023 w 321793"/>
                <a:gd name="connsiteY14" fmla="*/ 27760 h 132927"/>
                <a:gd name="connsiteX15" fmla="*/ 256261 w 321793"/>
                <a:gd name="connsiteY15" fmla="*/ 28427 h 132927"/>
                <a:gd name="connsiteX16" fmla="*/ 164345 w 321793"/>
                <a:gd name="connsiteY16" fmla="*/ 74528 h 132927"/>
                <a:gd name="connsiteX17" fmla="*/ 88526 w 321793"/>
                <a:gd name="connsiteY17" fmla="*/ 119390 h 132927"/>
                <a:gd name="connsiteX18" fmla="*/ 72619 w 321793"/>
                <a:gd name="connsiteY18" fmla="*/ 130439 h 132927"/>
                <a:gd name="connsiteX19" fmla="*/ 66047 w 321793"/>
                <a:gd name="connsiteY19" fmla="*/ 132916 h 132927"/>
                <a:gd name="connsiteX20" fmla="*/ 39567 w 321793"/>
                <a:gd name="connsiteY20" fmla="*/ 132154 h 132927"/>
                <a:gd name="connsiteX21" fmla="*/ 1467 w 321793"/>
                <a:gd name="connsiteY21" fmla="*/ 115676 h 132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21793" h="132927">
                  <a:moveTo>
                    <a:pt x="1467" y="115676"/>
                  </a:moveTo>
                  <a:cubicBezTo>
                    <a:pt x="1467" y="115676"/>
                    <a:pt x="-8724" y="95578"/>
                    <a:pt x="24613" y="94530"/>
                  </a:cubicBezTo>
                  <a:cubicBezTo>
                    <a:pt x="24613" y="94530"/>
                    <a:pt x="60332" y="100626"/>
                    <a:pt x="131103" y="64240"/>
                  </a:cubicBezTo>
                  <a:cubicBezTo>
                    <a:pt x="131103" y="64240"/>
                    <a:pt x="243593" y="10805"/>
                    <a:pt x="284741" y="1280"/>
                  </a:cubicBezTo>
                  <a:cubicBezTo>
                    <a:pt x="293004" y="-427"/>
                    <a:pt x="301529" y="-427"/>
                    <a:pt x="309792" y="1280"/>
                  </a:cubicBezTo>
                  <a:cubicBezTo>
                    <a:pt x="316349" y="4055"/>
                    <a:pt x="320925" y="10120"/>
                    <a:pt x="321793" y="17187"/>
                  </a:cubicBezTo>
                  <a:cubicBezTo>
                    <a:pt x="321754" y="18398"/>
                    <a:pt x="321061" y="19491"/>
                    <a:pt x="319984" y="20044"/>
                  </a:cubicBezTo>
                  <a:cubicBezTo>
                    <a:pt x="312617" y="25155"/>
                    <a:pt x="305730" y="30926"/>
                    <a:pt x="299410" y="37285"/>
                  </a:cubicBezTo>
                  <a:cubicBezTo>
                    <a:pt x="299409" y="37285"/>
                    <a:pt x="273978" y="64050"/>
                    <a:pt x="241212" y="64622"/>
                  </a:cubicBezTo>
                  <a:cubicBezTo>
                    <a:pt x="241212" y="64622"/>
                    <a:pt x="239783" y="64622"/>
                    <a:pt x="238830" y="62812"/>
                  </a:cubicBezTo>
                  <a:cubicBezTo>
                    <a:pt x="238830" y="62812"/>
                    <a:pt x="232639" y="51858"/>
                    <a:pt x="239973" y="48429"/>
                  </a:cubicBezTo>
                  <a:cubicBezTo>
                    <a:pt x="249700" y="45678"/>
                    <a:pt x="258116" y="39526"/>
                    <a:pt x="263690" y="31093"/>
                  </a:cubicBezTo>
                  <a:cubicBezTo>
                    <a:pt x="264243" y="30606"/>
                    <a:pt x="264296" y="29764"/>
                    <a:pt x="263808" y="29211"/>
                  </a:cubicBezTo>
                  <a:cubicBezTo>
                    <a:pt x="263772" y="29170"/>
                    <a:pt x="263732" y="29130"/>
                    <a:pt x="263690" y="29093"/>
                  </a:cubicBezTo>
                  <a:cubicBezTo>
                    <a:pt x="262191" y="28471"/>
                    <a:pt x="260625" y="28024"/>
                    <a:pt x="259023" y="27760"/>
                  </a:cubicBezTo>
                  <a:cubicBezTo>
                    <a:pt x="258059" y="27728"/>
                    <a:pt x="257105" y="27959"/>
                    <a:pt x="256261" y="28427"/>
                  </a:cubicBezTo>
                  <a:cubicBezTo>
                    <a:pt x="256261" y="28427"/>
                    <a:pt x="196730" y="51096"/>
                    <a:pt x="164345" y="74528"/>
                  </a:cubicBezTo>
                  <a:cubicBezTo>
                    <a:pt x="140303" y="91471"/>
                    <a:pt x="114950" y="106472"/>
                    <a:pt x="88526" y="119390"/>
                  </a:cubicBezTo>
                  <a:cubicBezTo>
                    <a:pt x="82800" y="122423"/>
                    <a:pt x="77460" y="126132"/>
                    <a:pt x="72619" y="130439"/>
                  </a:cubicBezTo>
                  <a:cubicBezTo>
                    <a:pt x="70869" y="132145"/>
                    <a:pt x="68487" y="133043"/>
                    <a:pt x="66047" y="132916"/>
                  </a:cubicBezTo>
                  <a:cubicBezTo>
                    <a:pt x="66047" y="132916"/>
                    <a:pt x="51950" y="131963"/>
                    <a:pt x="39567" y="132154"/>
                  </a:cubicBezTo>
                  <a:cubicBezTo>
                    <a:pt x="39567" y="131773"/>
                    <a:pt x="11373" y="133868"/>
                    <a:pt x="1467" y="115676"/>
                  </a:cubicBezTo>
                  <a:close/>
                </a:path>
              </a:pathLst>
            </a:custGeom>
            <a:grpFill/>
            <a:ln w="9525" cap="flat">
              <a:noFill/>
              <a:prstDash val="solid"/>
              <a:miter/>
            </a:ln>
          </p:spPr>
          <p:txBody>
            <a:bodyPr rtlCol="0" anchor="ctr"/>
            <a:lstStyle/>
            <a:p>
              <a:endParaRPr lang="zh-CN" altLang="en-US"/>
            </a:p>
          </p:txBody>
        </p:sp>
        <p:sp>
          <p:nvSpPr>
            <p:cNvPr id="599" name="任意多边形: 形状 598"/>
            <p:cNvSpPr/>
            <p:nvPr/>
          </p:nvSpPr>
          <p:spPr>
            <a:xfrm>
              <a:off x="4792487" y="1019437"/>
              <a:ext cx="258304" cy="199840"/>
            </a:xfrm>
            <a:custGeom>
              <a:avLst/>
              <a:gdLst>
                <a:gd name="connsiteX0" fmla="*/ 38309 w 258304"/>
                <a:gd name="connsiteY0" fmla="*/ 69884 h 199840"/>
                <a:gd name="connsiteX1" fmla="*/ 42747 w 258304"/>
                <a:gd name="connsiteY1" fmla="*/ 62969 h 199840"/>
                <a:gd name="connsiteX2" fmla="*/ 43929 w 258304"/>
                <a:gd name="connsiteY2" fmla="*/ 62836 h 199840"/>
                <a:gd name="connsiteX3" fmla="*/ 83457 w 258304"/>
                <a:gd name="connsiteY3" fmla="*/ 49405 h 199840"/>
                <a:gd name="connsiteX4" fmla="*/ 160800 w 258304"/>
                <a:gd name="connsiteY4" fmla="*/ 22545 h 199840"/>
                <a:gd name="connsiteX5" fmla="*/ 217093 w 258304"/>
                <a:gd name="connsiteY5" fmla="*/ 2923 h 199840"/>
                <a:gd name="connsiteX6" fmla="*/ 224141 w 258304"/>
                <a:gd name="connsiteY6" fmla="*/ 256 h 199840"/>
                <a:gd name="connsiteX7" fmla="*/ 251955 w 258304"/>
                <a:gd name="connsiteY7" fmla="*/ 3114 h 199840"/>
                <a:gd name="connsiteX8" fmla="*/ 256622 w 258304"/>
                <a:gd name="connsiteY8" fmla="*/ 22736 h 199840"/>
                <a:gd name="connsiteX9" fmla="*/ 254240 w 258304"/>
                <a:gd name="connsiteY9" fmla="*/ 28546 h 199840"/>
                <a:gd name="connsiteX10" fmla="*/ 248240 w 258304"/>
                <a:gd name="connsiteY10" fmla="*/ 33213 h 199840"/>
                <a:gd name="connsiteX11" fmla="*/ 182232 w 258304"/>
                <a:gd name="connsiteY11" fmla="*/ 64455 h 199840"/>
                <a:gd name="connsiteX12" fmla="*/ 142226 w 258304"/>
                <a:gd name="connsiteY12" fmla="*/ 75123 h 199840"/>
                <a:gd name="connsiteX13" fmla="*/ 136702 w 258304"/>
                <a:gd name="connsiteY13" fmla="*/ 77409 h 199840"/>
                <a:gd name="connsiteX14" fmla="*/ 132035 w 258304"/>
                <a:gd name="connsiteY14" fmla="*/ 90744 h 199840"/>
                <a:gd name="connsiteX15" fmla="*/ 133940 w 258304"/>
                <a:gd name="connsiteY15" fmla="*/ 109794 h 199840"/>
                <a:gd name="connsiteX16" fmla="*/ 134607 w 258304"/>
                <a:gd name="connsiteY16" fmla="*/ 126082 h 199840"/>
                <a:gd name="connsiteX17" fmla="*/ 135083 w 258304"/>
                <a:gd name="connsiteY17" fmla="*/ 161801 h 199840"/>
                <a:gd name="connsiteX18" fmla="*/ 136892 w 258304"/>
                <a:gd name="connsiteY18" fmla="*/ 175993 h 199840"/>
                <a:gd name="connsiteX19" fmla="*/ 136892 w 258304"/>
                <a:gd name="connsiteY19" fmla="*/ 192947 h 199840"/>
                <a:gd name="connsiteX20" fmla="*/ 111175 w 258304"/>
                <a:gd name="connsiteY20" fmla="*/ 199710 h 199840"/>
                <a:gd name="connsiteX21" fmla="*/ 75552 w 258304"/>
                <a:gd name="connsiteY21" fmla="*/ 182660 h 199840"/>
                <a:gd name="connsiteX22" fmla="*/ 36880 w 258304"/>
                <a:gd name="connsiteY22" fmla="*/ 167325 h 199840"/>
                <a:gd name="connsiteX23" fmla="*/ 1447 w 258304"/>
                <a:gd name="connsiteY23" fmla="*/ 150656 h 199840"/>
                <a:gd name="connsiteX24" fmla="*/ 4209 w 258304"/>
                <a:gd name="connsiteY24" fmla="*/ 141131 h 199840"/>
                <a:gd name="connsiteX25" fmla="*/ 20306 w 258304"/>
                <a:gd name="connsiteY25" fmla="*/ 144655 h 199840"/>
                <a:gd name="connsiteX26" fmla="*/ 40023 w 258304"/>
                <a:gd name="connsiteY26" fmla="*/ 147227 h 199840"/>
                <a:gd name="connsiteX27" fmla="*/ 64598 w 258304"/>
                <a:gd name="connsiteY27" fmla="*/ 150561 h 199840"/>
                <a:gd name="connsiteX28" fmla="*/ 105650 w 258304"/>
                <a:gd name="connsiteY28" fmla="*/ 142274 h 199840"/>
                <a:gd name="connsiteX29" fmla="*/ 113366 w 258304"/>
                <a:gd name="connsiteY29" fmla="*/ 109794 h 199840"/>
                <a:gd name="connsiteX30" fmla="*/ 107270 w 258304"/>
                <a:gd name="connsiteY30" fmla="*/ 83600 h 199840"/>
                <a:gd name="connsiteX31" fmla="*/ 102317 w 258304"/>
                <a:gd name="connsiteY31" fmla="*/ 82648 h 199840"/>
                <a:gd name="connsiteX32" fmla="*/ 67169 w 258304"/>
                <a:gd name="connsiteY32" fmla="*/ 87791 h 199840"/>
                <a:gd name="connsiteX33" fmla="*/ 38309 w 258304"/>
                <a:gd name="connsiteY33" fmla="*/ 69884 h 199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58304" h="199840">
                  <a:moveTo>
                    <a:pt x="38309" y="69884"/>
                  </a:moveTo>
                  <a:cubicBezTo>
                    <a:pt x="37625" y="66749"/>
                    <a:pt x="39612" y="63653"/>
                    <a:pt x="42747" y="62969"/>
                  </a:cubicBezTo>
                  <a:cubicBezTo>
                    <a:pt x="43135" y="62884"/>
                    <a:pt x="43531" y="62840"/>
                    <a:pt x="43929" y="62836"/>
                  </a:cubicBezTo>
                  <a:cubicBezTo>
                    <a:pt x="57895" y="61156"/>
                    <a:pt x="71358" y="56582"/>
                    <a:pt x="83457" y="49405"/>
                  </a:cubicBezTo>
                  <a:cubicBezTo>
                    <a:pt x="108441" y="38302"/>
                    <a:pt x="134313" y="29317"/>
                    <a:pt x="160800" y="22545"/>
                  </a:cubicBezTo>
                  <a:cubicBezTo>
                    <a:pt x="180352" y="18532"/>
                    <a:pt x="199283" y="11933"/>
                    <a:pt x="217093" y="2923"/>
                  </a:cubicBezTo>
                  <a:cubicBezTo>
                    <a:pt x="219114" y="1335"/>
                    <a:pt x="221575" y="404"/>
                    <a:pt x="224141" y="256"/>
                  </a:cubicBezTo>
                  <a:cubicBezTo>
                    <a:pt x="224141" y="257"/>
                    <a:pt x="245478" y="-1267"/>
                    <a:pt x="251955" y="3114"/>
                  </a:cubicBezTo>
                  <a:cubicBezTo>
                    <a:pt x="258090" y="7639"/>
                    <a:pt x="260063" y="15932"/>
                    <a:pt x="256622" y="22736"/>
                  </a:cubicBezTo>
                  <a:cubicBezTo>
                    <a:pt x="255537" y="24540"/>
                    <a:pt x="254734" y="26499"/>
                    <a:pt x="254240" y="28546"/>
                  </a:cubicBezTo>
                  <a:cubicBezTo>
                    <a:pt x="254240" y="28546"/>
                    <a:pt x="254240" y="31689"/>
                    <a:pt x="248240" y="33213"/>
                  </a:cubicBezTo>
                  <a:cubicBezTo>
                    <a:pt x="225214" y="41313"/>
                    <a:pt x="203093" y="51783"/>
                    <a:pt x="182232" y="64455"/>
                  </a:cubicBezTo>
                  <a:cubicBezTo>
                    <a:pt x="169810" y="70825"/>
                    <a:pt x="156170" y="74462"/>
                    <a:pt x="142226" y="75123"/>
                  </a:cubicBezTo>
                  <a:cubicBezTo>
                    <a:pt x="140152" y="75112"/>
                    <a:pt x="138161" y="75935"/>
                    <a:pt x="136702" y="77409"/>
                  </a:cubicBezTo>
                  <a:cubicBezTo>
                    <a:pt x="136702" y="77409"/>
                    <a:pt x="130225" y="85029"/>
                    <a:pt x="132035" y="90744"/>
                  </a:cubicBezTo>
                  <a:cubicBezTo>
                    <a:pt x="133487" y="96986"/>
                    <a:pt x="134127" y="103389"/>
                    <a:pt x="133940" y="109794"/>
                  </a:cubicBezTo>
                  <a:cubicBezTo>
                    <a:pt x="133940" y="109794"/>
                    <a:pt x="133940" y="118462"/>
                    <a:pt x="134607" y="126082"/>
                  </a:cubicBezTo>
                  <a:cubicBezTo>
                    <a:pt x="135741" y="137955"/>
                    <a:pt x="135900" y="149901"/>
                    <a:pt x="135083" y="161801"/>
                  </a:cubicBezTo>
                  <a:cubicBezTo>
                    <a:pt x="134655" y="166606"/>
                    <a:pt x="135272" y="171448"/>
                    <a:pt x="136892" y="175993"/>
                  </a:cubicBezTo>
                  <a:cubicBezTo>
                    <a:pt x="136892" y="175993"/>
                    <a:pt x="142512" y="187232"/>
                    <a:pt x="136892" y="192947"/>
                  </a:cubicBezTo>
                  <a:cubicBezTo>
                    <a:pt x="129339" y="198061"/>
                    <a:pt x="120267" y="200446"/>
                    <a:pt x="111175" y="199710"/>
                  </a:cubicBezTo>
                  <a:cubicBezTo>
                    <a:pt x="111175" y="199710"/>
                    <a:pt x="98126" y="199710"/>
                    <a:pt x="75552" y="182660"/>
                  </a:cubicBezTo>
                  <a:cubicBezTo>
                    <a:pt x="64208" y="174283"/>
                    <a:pt x="50882" y="168998"/>
                    <a:pt x="36880" y="167325"/>
                  </a:cubicBezTo>
                  <a:cubicBezTo>
                    <a:pt x="36880" y="167325"/>
                    <a:pt x="9162" y="164658"/>
                    <a:pt x="1447" y="150656"/>
                  </a:cubicBezTo>
                  <a:cubicBezTo>
                    <a:pt x="1447" y="150656"/>
                    <a:pt x="-3220" y="141131"/>
                    <a:pt x="4209" y="141131"/>
                  </a:cubicBezTo>
                  <a:cubicBezTo>
                    <a:pt x="9779" y="141006"/>
                    <a:pt x="15298" y="142215"/>
                    <a:pt x="20306" y="144655"/>
                  </a:cubicBezTo>
                  <a:cubicBezTo>
                    <a:pt x="26535" y="147243"/>
                    <a:pt x="33339" y="148130"/>
                    <a:pt x="40023" y="147227"/>
                  </a:cubicBezTo>
                  <a:cubicBezTo>
                    <a:pt x="48357" y="146629"/>
                    <a:pt x="56725" y="147764"/>
                    <a:pt x="64598" y="150561"/>
                  </a:cubicBezTo>
                  <a:cubicBezTo>
                    <a:pt x="64598" y="150561"/>
                    <a:pt x="101460" y="161420"/>
                    <a:pt x="105650" y="142274"/>
                  </a:cubicBezTo>
                  <a:cubicBezTo>
                    <a:pt x="107554" y="131300"/>
                    <a:pt x="110130" y="120452"/>
                    <a:pt x="113366" y="109794"/>
                  </a:cubicBezTo>
                  <a:cubicBezTo>
                    <a:pt x="116518" y="100616"/>
                    <a:pt x="114150" y="90444"/>
                    <a:pt x="107270" y="83600"/>
                  </a:cubicBezTo>
                  <a:cubicBezTo>
                    <a:pt x="105898" y="82440"/>
                    <a:pt x="104021" y="82078"/>
                    <a:pt x="102317" y="82648"/>
                  </a:cubicBezTo>
                  <a:cubicBezTo>
                    <a:pt x="90849" y="85762"/>
                    <a:pt x="79049" y="87489"/>
                    <a:pt x="67169" y="87791"/>
                  </a:cubicBezTo>
                  <a:cubicBezTo>
                    <a:pt x="67170" y="87791"/>
                    <a:pt x="42023" y="88267"/>
                    <a:pt x="38309" y="69884"/>
                  </a:cubicBezTo>
                  <a:close/>
                </a:path>
              </a:pathLst>
            </a:custGeom>
            <a:grpFill/>
            <a:ln w="9525" cap="flat">
              <a:noFill/>
              <a:prstDash val="solid"/>
              <a:miter/>
            </a:ln>
          </p:spPr>
          <p:txBody>
            <a:bodyPr rtlCol="0" anchor="ctr"/>
            <a:lstStyle/>
            <a:p>
              <a:endParaRPr lang="zh-CN" altLang="en-US"/>
            </a:p>
          </p:txBody>
        </p:sp>
        <p:sp>
          <p:nvSpPr>
            <p:cNvPr id="600" name="任意多边形: 形状 599"/>
            <p:cNvSpPr/>
            <p:nvPr/>
          </p:nvSpPr>
          <p:spPr>
            <a:xfrm>
              <a:off x="3266864" y="815117"/>
              <a:ext cx="92548" cy="91991"/>
            </a:xfrm>
            <a:custGeom>
              <a:avLst/>
              <a:gdLst>
                <a:gd name="connsiteX0" fmla="*/ 69269 w 92548"/>
                <a:gd name="connsiteY0" fmla="*/ 8076 h 91991"/>
                <a:gd name="connsiteX1" fmla="*/ 78794 w 92548"/>
                <a:gd name="connsiteY1" fmla="*/ 75 h 91991"/>
                <a:gd name="connsiteX2" fmla="*/ 85271 w 92548"/>
                <a:gd name="connsiteY2" fmla="*/ 2647 h 91991"/>
                <a:gd name="connsiteX3" fmla="*/ 89557 w 92548"/>
                <a:gd name="connsiteY3" fmla="*/ 10648 h 91991"/>
                <a:gd name="connsiteX4" fmla="*/ 92510 w 92548"/>
                <a:gd name="connsiteY4" fmla="*/ 18744 h 91991"/>
                <a:gd name="connsiteX5" fmla="*/ 85747 w 92548"/>
                <a:gd name="connsiteY5" fmla="*/ 48748 h 91991"/>
                <a:gd name="connsiteX6" fmla="*/ 51838 w 92548"/>
                <a:gd name="connsiteY6" fmla="*/ 69608 h 91991"/>
                <a:gd name="connsiteX7" fmla="*/ 2308 w 92548"/>
                <a:gd name="connsiteY7" fmla="*/ 91991 h 91991"/>
                <a:gd name="connsiteX8" fmla="*/ 22 w 92548"/>
                <a:gd name="connsiteY8" fmla="*/ 90848 h 91991"/>
                <a:gd name="connsiteX9" fmla="*/ 22 w 92548"/>
                <a:gd name="connsiteY9" fmla="*/ 81323 h 91991"/>
                <a:gd name="connsiteX10" fmla="*/ 1070 w 92548"/>
                <a:gd name="connsiteY10" fmla="*/ 79228 h 91991"/>
                <a:gd name="connsiteX11" fmla="*/ 31455 w 92548"/>
                <a:gd name="connsiteY11" fmla="*/ 51605 h 91991"/>
                <a:gd name="connsiteX12" fmla="*/ 60030 w 92548"/>
                <a:gd name="connsiteY12" fmla="*/ 21982 h 91991"/>
                <a:gd name="connsiteX13" fmla="*/ 69269 w 92548"/>
                <a:gd name="connsiteY13" fmla="*/ 8076 h 91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2548" h="91991">
                  <a:moveTo>
                    <a:pt x="69269" y="8076"/>
                  </a:moveTo>
                  <a:cubicBezTo>
                    <a:pt x="70450" y="3674"/>
                    <a:pt x="74254" y="479"/>
                    <a:pt x="78794" y="75"/>
                  </a:cubicBezTo>
                  <a:cubicBezTo>
                    <a:pt x="78794" y="75"/>
                    <a:pt x="84223" y="-687"/>
                    <a:pt x="85271" y="2647"/>
                  </a:cubicBezTo>
                  <a:cubicBezTo>
                    <a:pt x="86133" y="5581"/>
                    <a:pt x="87592" y="8305"/>
                    <a:pt x="89557" y="10648"/>
                  </a:cubicBezTo>
                  <a:cubicBezTo>
                    <a:pt x="91690" y="12777"/>
                    <a:pt x="92771" y="15741"/>
                    <a:pt x="92510" y="18744"/>
                  </a:cubicBezTo>
                  <a:cubicBezTo>
                    <a:pt x="92510" y="18744"/>
                    <a:pt x="91748" y="46367"/>
                    <a:pt x="85747" y="48748"/>
                  </a:cubicBezTo>
                  <a:cubicBezTo>
                    <a:pt x="73565" y="54159"/>
                    <a:pt x="62161" y="61174"/>
                    <a:pt x="51838" y="69608"/>
                  </a:cubicBezTo>
                  <a:cubicBezTo>
                    <a:pt x="37257" y="80758"/>
                    <a:pt x="20313" y="88416"/>
                    <a:pt x="2308" y="91991"/>
                  </a:cubicBezTo>
                  <a:cubicBezTo>
                    <a:pt x="2308" y="91991"/>
                    <a:pt x="-264" y="91991"/>
                    <a:pt x="22" y="90848"/>
                  </a:cubicBezTo>
                  <a:cubicBezTo>
                    <a:pt x="234" y="87677"/>
                    <a:pt x="234" y="84495"/>
                    <a:pt x="22" y="81323"/>
                  </a:cubicBezTo>
                  <a:cubicBezTo>
                    <a:pt x="22" y="81323"/>
                    <a:pt x="22" y="80276"/>
                    <a:pt x="1070" y="79228"/>
                  </a:cubicBezTo>
                  <a:cubicBezTo>
                    <a:pt x="12398" y="71433"/>
                    <a:pt x="22619" y="62141"/>
                    <a:pt x="31455" y="51605"/>
                  </a:cubicBezTo>
                  <a:cubicBezTo>
                    <a:pt x="40137" y="40951"/>
                    <a:pt x="49695" y="31043"/>
                    <a:pt x="60030" y="21982"/>
                  </a:cubicBezTo>
                  <a:cubicBezTo>
                    <a:pt x="64475" y="18415"/>
                    <a:pt x="67703" y="13556"/>
                    <a:pt x="69269" y="8076"/>
                  </a:cubicBezTo>
                  <a:close/>
                </a:path>
              </a:pathLst>
            </a:custGeom>
            <a:grpFill/>
            <a:ln w="9525" cap="flat">
              <a:noFill/>
              <a:prstDash val="solid"/>
              <a:miter/>
            </a:ln>
          </p:spPr>
          <p:txBody>
            <a:bodyPr rtlCol="0" anchor="ctr"/>
            <a:lstStyle/>
            <a:p>
              <a:endParaRPr lang="zh-CN" altLang="en-US"/>
            </a:p>
          </p:txBody>
        </p:sp>
        <p:sp>
          <p:nvSpPr>
            <p:cNvPr id="601" name="任意多边形: 形状 600"/>
            <p:cNvSpPr/>
            <p:nvPr/>
          </p:nvSpPr>
          <p:spPr>
            <a:xfrm>
              <a:off x="3209995" y="984356"/>
              <a:ext cx="40596" cy="109925"/>
            </a:xfrm>
            <a:custGeom>
              <a:avLst/>
              <a:gdLst>
                <a:gd name="connsiteX0" fmla="*/ 25935 w 40596"/>
                <a:gd name="connsiteY0" fmla="*/ 3905 h 109925"/>
                <a:gd name="connsiteX1" fmla="*/ 30983 w 40596"/>
                <a:gd name="connsiteY1" fmla="*/ 0 h 109925"/>
                <a:gd name="connsiteX2" fmla="*/ 37460 w 40596"/>
                <a:gd name="connsiteY2" fmla="*/ 6668 h 109925"/>
                <a:gd name="connsiteX3" fmla="*/ 38699 w 40596"/>
                <a:gd name="connsiteY3" fmla="*/ 21050 h 109925"/>
                <a:gd name="connsiteX4" fmla="*/ 40318 w 40596"/>
                <a:gd name="connsiteY4" fmla="*/ 37338 h 109925"/>
                <a:gd name="connsiteX5" fmla="*/ 37841 w 40596"/>
                <a:gd name="connsiteY5" fmla="*/ 81344 h 109925"/>
                <a:gd name="connsiteX6" fmla="*/ 11778 w 40596"/>
                <a:gd name="connsiteY6" fmla="*/ 109897 h 109925"/>
                <a:gd name="connsiteX7" fmla="*/ 9933 w 40596"/>
                <a:gd name="connsiteY7" fmla="*/ 109919 h 109925"/>
                <a:gd name="connsiteX8" fmla="*/ 4409 w 40596"/>
                <a:gd name="connsiteY8" fmla="*/ 108109 h 109925"/>
                <a:gd name="connsiteX9" fmla="*/ 2789 w 40596"/>
                <a:gd name="connsiteY9" fmla="*/ 79534 h 109925"/>
                <a:gd name="connsiteX10" fmla="*/ 9838 w 40596"/>
                <a:gd name="connsiteY10" fmla="*/ 60484 h 109925"/>
                <a:gd name="connsiteX11" fmla="*/ 25935 w 40596"/>
                <a:gd name="connsiteY11" fmla="*/ 3905 h 109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596" h="109925">
                  <a:moveTo>
                    <a:pt x="25935" y="3905"/>
                  </a:moveTo>
                  <a:cubicBezTo>
                    <a:pt x="26709" y="1728"/>
                    <a:pt x="28682" y="202"/>
                    <a:pt x="30983" y="0"/>
                  </a:cubicBezTo>
                  <a:cubicBezTo>
                    <a:pt x="30983" y="0"/>
                    <a:pt x="36317" y="0"/>
                    <a:pt x="37460" y="6668"/>
                  </a:cubicBezTo>
                  <a:cubicBezTo>
                    <a:pt x="37460" y="6668"/>
                    <a:pt x="38222" y="16955"/>
                    <a:pt x="38699" y="21050"/>
                  </a:cubicBezTo>
                  <a:cubicBezTo>
                    <a:pt x="40440" y="26292"/>
                    <a:pt x="40993" y="31856"/>
                    <a:pt x="40318" y="37338"/>
                  </a:cubicBezTo>
                  <a:cubicBezTo>
                    <a:pt x="40318" y="37338"/>
                    <a:pt x="38222" y="64675"/>
                    <a:pt x="37841" y="81344"/>
                  </a:cubicBezTo>
                  <a:cubicBezTo>
                    <a:pt x="38529" y="96426"/>
                    <a:pt x="26860" y="109209"/>
                    <a:pt x="11778" y="109897"/>
                  </a:cubicBezTo>
                  <a:cubicBezTo>
                    <a:pt x="11163" y="109925"/>
                    <a:pt x="10548" y="109932"/>
                    <a:pt x="9933" y="109919"/>
                  </a:cubicBezTo>
                  <a:cubicBezTo>
                    <a:pt x="9933" y="109919"/>
                    <a:pt x="5552" y="109919"/>
                    <a:pt x="4409" y="108109"/>
                  </a:cubicBezTo>
                  <a:cubicBezTo>
                    <a:pt x="-831" y="99440"/>
                    <a:pt x="-1438" y="88739"/>
                    <a:pt x="2789" y="79534"/>
                  </a:cubicBezTo>
                  <a:cubicBezTo>
                    <a:pt x="5992" y="73533"/>
                    <a:pt x="8364" y="67124"/>
                    <a:pt x="9838" y="60484"/>
                  </a:cubicBezTo>
                  <a:cubicBezTo>
                    <a:pt x="13867" y="41269"/>
                    <a:pt x="19246" y="22363"/>
                    <a:pt x="25935" y="3905"/>
                  </a:cubicBezTo>
                  <a:close/>
                </a:path>
              </a:pathLst>
            </a:custGeom>
            <a:grpFill/>
            <a:ln w="9525" cap="flat">
              <a:noFill/>
              <a:prstDash val="solid"/>
              <a:miter/>
            </a:ln>
          </p:spPr>
          <p:txBody>
            <a:bodyPr rtlCol="0" anchor="ctr"/>
            <a:lstStyle/>
            <a:p>
              <a:endParaRPr lang="zh-CN" altLang="en-US"/>
            </a:p>
          </p:txBody>
        </p:sp>
        <p:sp>
          <p:nvSpPr>
            <p:cNvPr id="602" name="任意多边形: 形状 601"/>
            <p:cNvSpPr/>
            <p:nvPr/>
          </p:nvSpPr>
          <p:spPr>
            <a:xfrm>
              <a:off x="3190514" y="1082868"/>
              <a:ext cx="229191" cy="120664"/>
            </a:xfrm>
            <a:custGeom>
              <a:avLst/>
              <a:gdLst>
                <a:gd name="connsiteX0" fmla="*/ 71419 w 229191"/>
                <a:gd name="connsiteY0" fmla="*/ 4834 h 120664"/>
                <a:gd name="connsiteX1" fmla="*/ 82183 w 229191"/>
                <a:gd name="connsiteY1" fmla="*/ 834 h 120664"/>
                <a:gd name="connsiteX2" fmla="*/ 85802 w 229191"/>
                <a:gd name="connsiteY2" fmla="*/ 14264 h 120664"/>
                <a:gd name="connsiteX3" fmla="*/ 83897 w 229191"/>
                <a:gd name="connsiteY3" fmla="*/ 19217 h 120664"/>
                <a:gd name="connsiteX4" fmla="*/ 69419 w 229191"/>
                <a:gd name="connsiteY4" fmla="*/ 47792 h 120664"/>
                <a:gd name="connsiteX5" fmla="*/ 59894 w 229191"/>
                <a:gd name="connsiteY5" fmla="*/ 68652 h 120664"/>
                <a:gd name="connsiteX6" fmla="*/ 59759 w 229191"/>
                <a:gd name="connsiteY6" fmla="*/ 70803 h 120664"/>
                <a:gd name="connsiteX7" fmla="*/ 59894 w 229191"/>
                <a:gd name="connsiteY7" fmla="*/ 70938 h 120664"/>
                <a:gd name="connsiteX8" fmla="*/ 63895 w 229191"/>
                <a:gd name="connsiteY8" fmla="*/ 72271 h 120664"/>
                <a:gd name="connsiteX9" fmla="*/ 74182 w 229191"/>
                <a:gd name="connsiteY9" fmla="*/ 72938 h 120664"/>
                <a:gd name="connsiteX10" fmla="*/ 92660 w 229191"/>
                <a:gd name="connsiteY10" fmla="*/ 75605 h 120664"/>
                <a:gd name="connsiteX11" fmla="*/ 138285 w 229191"/>
                <a:gd name="connsiteY11" fmla="*/ 75605 h 120664"/>
                <a:gd name="connsiteX12" fmla="*/ 178671 w 229191"/>
                <a:gd name="connsiteY12" fmla="*/ 67699 h 120664"/>
                <a:gd name="connsiteX13" fmla="*/ 180100 w 229191"/>
                <a:gd name="connsiteY13" fmla="*/ 65699 h 120664"/>
                <a:gd name="connsiteX14" fmla="*/ 183052 w 229191"/>
                <a:gd name="connsiteY14" fmla="*/ 50840 h 120664"/>
                <a:gd name="connsiteX15" fmla="*/ 198578 w 229191"/>
                <a:gd name="connsiteY15" fmla="*/ 50840 h 120664"/>
                <a:gd name="connsiteX16" fmla="*/ 203626 w 229191"/>
                <a:gd name="connsiteY16" fmla="*/ 54174 h 120664"/>
                <a:gd name="connsiteX17" fmla="*/ 217533 w 229191"/>
                <a:gd name="connsiteY17" fmla="*/ 60460 h 120664"/>
                <a:gd name="connsiteX18" fmla="*/ 228391 w 229191"/>
                <a:gd name="connsiteY18" fmla="*/ 71795 h 120664"/>
                <a:gd name="connsiteX19" fmla="*/ 229153 w 229191"/>
                <a:gd name="connsiteY19" fmla="*/ 79987 h 120664"/>
                <a:gd name="connsiteX20" fmla="*/ 227915 w 229191"/>
                <a:gd name="connsiteY20" fmla="*/ 81892 h 120664"/>
                <a:gd name="connsiteX21" fmla="*/ 218390 w 229191"/>
                <a:gd name="connsiteY21" fmla="*/ 90369 h 120664"/>
                <a:gd name="connsiteX22" fmla="*/ 180766 w 229191"/>
                <a:gd name="connsiteY22" fmla="*/ 103704 h 120664"/>
                <a:gd name="connsiteX23" fmla="*/ 79420 w 229191"/>
                <a:gd name="connsiteY23" fmla="*/ 95227 h 120664"/>
                <a:gd name="connsiteX24" fmla="*/ 54274 w 229191"/>
                <a:gd name="connsiteY24" fmla="*/ 82654 h 120664"/>
                <a:gd name="connsiteX25" fmla="*/ 51036 w 229191"/>
                <a:gd name="connsiteY25" fmla="*/ 83225 h 120664"/>
                <a:gd name="connsiteX26" fmla="*/ 17698 w 229191"/>
                <a:gd name="connsiteY26" fmla="*/ 118849 h 120664"/>
                <a:gd name="connsiteX27" fmla="*/ 6935 w 229191"/>
                <a:gd name="connsiteY27" fmla="*/ 120277 h 120664"/>
                <a:gd name="connsiteX28" fmla="*/ 1982 w 229191"/>
                <a:gd name="connsiteY28" fmla="*/ 116848 h 120664"/>
                <a:gd name="connsiteX29" fmla="*/ 172 w 229191"/>
                <a:gd name="connsiteY29" fmla="*/ 111514 h 120664"/>
                <a:gd name="connsiteX30" fmla="*/ 1792 w 229191"/>
                <a:gd name="connsiteY30" fmla="*/ 95417 h 120664"/>
                <a:gd name="connsiteX31" fmla="*/ 13127 w 229191"/>
                <a:gd name="connsiteY31" fmla="*/ 81892 h 120664"/>
                <a:gd name="connsiteX32" fmla="*/ 71419 w 229191"/>
                <a:gd name="connsiteY32" fmla="*/ 4834 h 120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29191" h="120664">
                  <a:moveTo>
                    <a:pt x="71419" y="4834"/>
                  </a:moveTo>
                  <a:cubicBezTo>
                    <a:pt x="71419" y="4834"/>
                    <a:pt x="78277" y="-2405"/>
                    <a:pt x="82183" y="834"/>
                  </a:cubicBezTo>
                  <a:cubicBezTo>
                    <a:pt x="85039" y="4694"/>
                    <a:pt x="86332" y="9491"/>
                    <a:pt x="85802" y="14264"/>
                  </a:cubicBezTo>
                  <a:cubicBezTo>
                    <a:pt x="85827" y="16098"/>
                    <a:pt x="85145" y="17872"/>
                    <a:pt x="83897" y="19217"/>
                  </a:cubicBezTo>
                  <a:cubicBezTo>
                    <a:pt x="78338" y="28352"/>
                    <a:pt x="73497" y="37906"/>
                    <a:pt x="69419" y="47792"/>
                  </a:cubicBezTo>
                  <a:cubicBezTo>
                    <a:pt x="66703" y="54946"/>
                    <a:pt x="63521" y="61914"/>
                    <a:pt x="59894" y="68652"/>
                  </a:cubicBezTo>
                  <a:cubicBezTo>
                    <a:pt x="59263" y="69209"/>
                    <a:pt x="59202" y="70172"/>
                    <a:pt x="59759" y="70803"/>
                  </a:cubicBezTo>
                  <a:cubicBezTo>
                    <a:pt x="59801" y="70851"/>
                    <a:pt x="59846" y="70896"/>
                    <a:pt x="59894" y="70938"/>
                  </a:cubicBezTo>
                  <a:cubicBezTo>
                    <a:pt x="61103" y="71695"/>
                    <a:pt x="62474" y="72152"/>
                    <a:pt x="63895" y="72271"/>
                  </a:cubicBezTo>
                  <a:cubicBezTo>
                    <a:pt x="63895" y="72271"/>
                    <a:pt x="68943" y="72843"/>
                    <a:pt x="74182" y="72938"/>
                  </a:cubicBezTo>
                  <a:cubicBezTo>
                    <a:pt x="80409" y="73267"/>
                    <a:pt x="86594" y="74159"/>
                    <a:pt x="92660" y="75605"/>
                  </a:cubicBezTo>
                  <a:cubicBezTo>
                    <a:pt x="107791" y="77778"/>
                    <a:pt x="123154" y="77778"/>
                    <a:pt x="138285" y="75605"/>
                  </a:cubicBezTo>
                  <a:cubicBezTo>
                    <a:pt x="151898" y="73814"/>
                    <a:pt x="165387" y="71173"/>
                    <a:pt x="178671" y="67699"/>
                  </a:cubicBezTo>
                  <a:cubicBezTo>
                    <a:pt x="179571" y="67470"/>
                    <a:pt x="180175" y="66625"/>
                    <a:pt x="180100" y="65699"/>
                  </a:cubicBezTo>
                  <a:cubicBezTo>
                    <a:pt x="180100" y="65699"/>
                    <a:pt x="178481" y="52174"/>
                    <a:pt x="183052" y="50840"/>
                  </a:cubicBezTo>
                  <a:cubicBezTo>
                    <a:pt x="183052" y="50840"/>
                    <a:pt x="195625" y="48554"/>
                    <a:pt x="198578" y="50840"/>
                  </a:cubicBezTo>
                  <a:cubicBezTo>
                    <a:pt x="200166" y="52089"/>
                    <a:pt x="201855" y="53204"/>
                    <a:pt x="203626" y="54174"/>
                  </a:cubicBezTo>
                  <a:cubicBezTo>
                    <a:pt x="208135" y="56540"/>
                    <a:pt x="212778" y="58639"/>
                    <a:pt x="217533" y="60460"/>
                  </a:cubicBezTo>
                  <a:cubicBezTo>
                    <a:pt x="222613" y="62503"/>
                    <a:pt x="226569" y="66632"/>
                    <a:pt x="228391" y="71795"/>
                  </a:cubicBezTo>
                  <a:cubicBezTo>
                    <a:pt x="229039" y="74475"/>
                    <a:pt x="229296" y="77234"/>
                    <a:pt x="229153" y="79987"/>
                  </a:cubicBezTo>
                  <a:cubicBezTo>
                    <a:pt x="229059" y="80779"/>
                    <a:pt x="228601" y="81483"/>
                    <a:pt x="227915" y="81892"/>
                  </a:cubicBezTo>
                  <a:cubicBezTo>
                    <a:pt x="224427" y="84344"/>
                    <a:pt x="221231" y="87189"/>
                    <a:pt x="218390" y="90369"/>
                  </a:cubicBezTo>
                  <a:cubicBezTo>
                    <a:pt x="218390" y="90369"/>
                    <a:pt x="212008" y="99894"/>
                    <a:pt x="180766" y="103704"/>
                  </a:cubicBezTo>
                  <a:cubicBezTo>
                    <a:pt x="180766" y="103704"/>
                    <a:pt x="107615" y="108847"/>
                    <a:pt x="79420" y="95227"/>
                  </a:cubicBezTo>
                  <a:cubicBezTo>
                    <a:pt x="71722" y="89789"/>
                    <a:pt x="63244" y="85550"/>
                    <a:pt x="54274" y="82654"/>
                  </a:cubicBezTo>
                  <a:cubicBezTo>
                    <a:pt x="53168" y="82280"/>
                    <a:pt x="51948" y="82496"/>
                    <a:pt x="51036" y="83225"/>
                  </a:cubicBezTo>
                  <a:cubicBezTo>
                    <a:pt x="43609" y="98078"/>
                    <a:pt x="32027" y="110454"/>
                    <a:pt x="17698" y="118849"/>
                  </a:cubicBezTo>
                  <a:cubicBezTo>
                    <a:pt x="14397" y="120597"/>
                    <a:pt x="10578" y="121103"/>
                    <a:pt x="6935" y="120277"/>
                  </a:cubicBezTo>
                  <a:cubicBezTo>
                    <a:pt x="4927" y="119763"/>
                    <a:pt x="3170" y="118547"/>
                    <a:pt x="1982" y="116848"/>
                  </a:cubicBezTo>
                  <a:cubicBezTo>
                    <a:pt x="894" y="115273"/>
                    <a:pt x="268" y="113426"/>
                    <a:pt x="172" y="111514"/>
                  </a:cubicBezTo>
                  <a:cubicBezTo>
                    <a:pt x="173" y="111514"/>
                    <a:pt x="-780" y="97894"/>
                    <a:pt x="1792" y="95417"/>
                  </a:cubicBezTo>
                  <a:cubicBezTo>
                    <a:pt x="5887" y="91184"/>
                    <a:pt x="9675" y="86664"/>
                    <a:pt x="13127" y="81892"/>
                  </a:cubicBezTo>
                  <a:cubicBezTo>
                    <a:pt x="13126" y="81892"/>
                    <a:pt x="56656" y="17407"/>
                    <a:pt x="71419" y="4834"/>
                  </a:cubicBezTo>
                  <a:close/>
                </a:path>
              </a:pathLst>
            </a:custGeom>
            <a:grpFill/>
            <a:ln w="9525" cap="flat">
              <a:noFill/>
              <a:prstDash val="solid"/>
              <a:miter/>
            </a:ln>
          </p:spPr>
          <p:txBody>
            <a:bodyPr rtlCol="0" anchor="ctr"/>
            <a:lstStyle/>
            <a:p>
              <a:endParaRPr lang="zh-CN" altLang="en-US"/>
            </a:p>
          </p:txBody>
        </p:sp>
        <p:sp>
          <p:nvSpPr>
            <p:cNvPr id="603" name="任意多边形: 形状 602"/>
            <p:cNvSpPr/>
            <p:nvPr/>
          </p:nvSpPr>
          <p:spPr>
            <a:xfrm>
              <a:off x="3259965" y="884879"/>
              <a:ext cx="211530" cy="264002"/>
            </a:xfrm>
            <a:custGeom>
              <a:avLst/>
              <a:gdLst>
                <a:gd name="connsiteX0" fmla="*/ 207518 w 211530"/>
                <a:gd name="connsiteY0" fmla="*/ 210348 h 264002"/>
                <a:gd name="connsiteX1" fmla="*/ 191516 w 211530"/>
                <a:gd name="connsiteY1" fmla="*/ 192250 h 264002"/>
                <a:gd name="connsiteX2" fmla="*/ 160084 w 211530"/>
                <a:gd name="connsiteY2" fmla="*/ 187012 h 264002"/>
                <a:gd name="connsiteX3" fmla="*/ 107696 w 211530"/>
                <a:gd name="connsiteY3" fmla="*/ 218063 h 264002"/>
                <a:gd name="connsiteX4" fmla="*/ 92361 w 211530"/>
                <a:gd name="connsiteY4" fmla="*/ 225207 h 264002"/>
                <a:gd name="connsiteX5" fmla="*/ 76264 w 211530"/>
                <a:gd name="connsiteY5" fmla="*/ 230827 h 264002"/>
                <a:gd name="connsiteX6" fmla="*/ 67882 w 211530"/>
                <a:gd name="connsiteY6" fmla="*/ 230827 h 264002"/>
                <a:gd name="connsiteX7" fmla="*/ 70929 w 211530"/>
                <a:gd name="connsiteY7" fmla="*/ 226540 h 264002"/>
                <a:gd name="connsiteX8" fmla="*/ 88741 w 211530"/>
                <a:gd name="connsiteY8" fmla="*/ 194822 h 264002"/>
                <a:gd name="connsiteX9" fmla="*/ 101505 w 211530"/>
                <a:gd name="connsiteY9" fmla="*/ 131386 h 264002"/>
                <a:gd name="connsiteX10" fmla="*/ 137985 w 211530"/>
                <a:gd name="connsiteY10" fmla="*/ 34040 h 264002"/>
                <a:gd name="connsiteX11" fmla="*/ 142653 w 211530"/>
                <a:gd name="connsiteY11" fmla="*/ 22229 h 264002"/>
                <a:gd name="connsiteX12" fmla="*/ 141891 w 211530"/>
                <a:gd name="connsiteY12" fmla="*/ 6227 h 264002"/>
                <a:gd name="connsiteX13" fmla="*/ 139414 w 211530"/>
                <a:gd name="connsiteY13" fmla="*/ 4513 h 264002"/>
                <a:gd name="connsiteX14" fmla="*/ 112744 w 211530"/>
                <a:gd name="connsiteY14" fmla="*/ 131 h 264002"/>
                <a:gd name="connsiteX15" fmla="*/ 95028 w 211530"/>
                <a:gd name="connsiteY15" fmla="*/ 3370 h 264002"/>
                <a:gd name="connsiteX16" fmla="*/ 50832 w 211530"/>
                <a:gd name="connsiteY16" fmla="*/ 26039 h 264002"/>
                <a:gd name="connsiteX17" fmla="*/ 30448 w 211530"/>
                <a:gd name="connsiteY17" fmla="*/ 34040 h 264002"/>
                <a:gd name="connsiteX18" fmla="*/ 7207 w 211530"/>
                <a:gd name="connsiteY18" fmla="*/ 49852 h 264002"/>
                <a:gd name="connsiteX19" fmla="*/ 11398 w 211530"/>
                <a:gd name="connsiteY19" fmla="*/ 76617 h 264002"/>
                <a:gd name="connsiteX20" fmla="*/ 12541 w 211530"/>
                <a:gd name="connsiteY20" fmla="*/ 104716 h 264002"/>
                <a:gd name="connsiteX21" fmla="*/ 1683 w 211530"/>
                <a:gd name="connsiteY21" fmla="*/ 121194 h 264002"/>
                <a:gd name="connsiteX22" fmla="*/ 254 w 211530"/>
                <a:gd name="connsiteY22" fmla="*/ 123766 h 264002"/>
                <a:gd name="connsiteX23" fmla="*/ 254 w 211530"/>
                <a:gd name="connsiteY23" fmla="*/ 152341 h 264002"/>
                <a:gd name="connsiteX24" fmla="*/ 9779 w 211530"/>
                <a:gd name="connsiteY24" fmla="*/ 163009 h 264002"/>
                <a:gd name="connsiteX25" fmla="*/ 30734 w 211530"/>
                <a:gd name="connsiteY25" fmla="*/ 182630 h 264002"/>
                <a:gd name="connsiteX26" fmla="*/ 55118 w 211530"/>
                <a:gd name="connsiteY26" fmla="*/ 187202 h 264002"/>
                <a:gd name="connsiteX27" fmla="*/ 56737 w 211530"/>
                <a:gd name="connsiteY27" fmla="*/ 190536 h 264002"/>
                <a:gd name="connsiteX28" fmla="*/ 47212 w 211530"/>
                <a:gd name="connsiteY28" fmla="*/ 201871 h 264002"/>
                <a:gd name="connsiteX29" fmla="*/ 39878 w 211530"/>
                <a:gd name="connsiteY29" fmla="*/ 210348 h 264002"/>
                <a:gd name="connsiteX30" fmla="*/ 38640 w 211530"/>
                <a:gd name="connsiteY30" fmla="*/ 234732 h 264002"/>
                <a:gd name="connsiteX31" fmla="*/ 40164 w 211530"/>
                <a:gd name="connsiteY31" fmla="*/ 239494 h 264002"/>
                <a:gd name="connsiteX32" fmla="*/ 55785 w 211530"/>
                <a:gd name="connsiteY32" fmla="*/ 258544 h 264002"/>
                <a:gd name="connsiteX33" fmla="*/ 62357 w 211530"/>
                <a:gd name="connsiteY33" fmla="*/ 262259 h 264002"/>
                <a:gd name="connsiteX34" fmla="*/ 92265 w 211530"/>
                <a:gd name="connsiteY34" fmla="*/ 258830 h 264002"/>
                <a:gd name="connsiteX35" fmla="*/ 153321 w 211530"/>
                <a:gd name="connsiteY35" fmla="*/ 203966 h 264002"/>
                <a:gd name="connsiteX36" fmla="*/ 156655 w 211530"/>
                <a:gd name="connsiteY36" fmla="*/ 202061 h 264002"/>
                <a:gd name="connsiteX37" fmla="*/ 168656 w 211530"/>
                <a:gd name="connsiteY37" fmla="*/ 206252 h 264002"/>
                <a:gd name="connsiteX38" fmla="*/ 168656 w 211530"/>
                <a:gd name="connsiteY38" fmla="*/ 219873 h 264002"/>
                <a:gd name="connsiteX39" fmla="*/ 170085 w 211530"/>
                <a:gd name="connsiteY39" fmla="*/ 223302 h 264002"/>
                <a:gd name="connsiteX40" fmla="*/ 181515 w 211530"/>
                <a:gd name="connsiteY40" fmla="*/ 231112 h 264002"/>
                <a:gd name="connsiteX41" fmla="*/ 183896 w 211530"/>
                <a:gd name="connsiteY41" fmla="*/ 232732 h 264002"/>
                <a:gd name="connsiteX42" fmla="*/ 210566 w 211530"/>
                <a:gd name="connsiteY42" fmla="*/ 223207 h 264002"/>
                <a:gd name="connsiteX43" fmla="*/ 207518 w 211530"/>
                <a:gd name="connsiteY43" fmla="*/ 210348 h 264002"/>
                <a:gd name="connsiteX44" fmla="*/ 61119 w 211530"/>
                <a:gd name="connsiteY44" fmla="*/ 164152 h 264002"/>
                <a:gd name="connsiteX45" fmla="*/ 42069 w 211530"/>
                <a:gd name="connsiteY45" fmla="*/ 148531 h 264002"/>
                <a:gd name="connsiteX46" fmla="*/ 23971 w 211530"/>
                <a:gd name="connsiteY46" fmla="*/ 131671 h 264002"/>
                <a:gd name="connsiteX47" fmla="*/ 24461 w 211530"/>
                <a:gd name="connsiteY47" fmla="*/ 129297 h 264002"/>
                <a:gd name="connsiteX48" fmla="*/ 24638 w 211530"/>
                <a:gd name="connsiteY48" fmla="*/ 129195 h 264002"/>
                <a:gd name="connsiteX49" fmla="*/ 39688 w 211530"/>
                <a:gd name="connsiteY49" fmla="*/ 91095 h 264002"/>
                <a:gd name="connsiteX50" fmla="*/ 22828 w 211530"/>
                <a:gd name="connsiteY50" fmla="*/ 52995 h 264002"/>
                <a:gd name="connsiteX51" fmla="*/ 23304 w 211530"/>
                <a:gd name="connsiteY51" fmla="*/ 51280 h 264002"/>
                <a:gd name="connsiteX52" fmla="*/ 44164 w 211530"/>
                <a:gd name="connsiteY52" fmla="*/ 50518 h 264002"/>
                <a:gd name="connsiteX53" fmla="*/ 65024 w 211530"/>
                <a:gd name="connsiteY53" fmla="*/ 45280 h 264002"/>
                <a:gd name="connsiteX54" fmla="*/ 107696 w 211530"/>
                <a:gd name="connsiteY54" fmla="*/ 21943 h 264002"/>
                <a:gd name="connsiteX55" fmla="*/ 111220 w 211530"/>
                <a:gd name="connsiteY55" fmla="*/ 20991 h 264002"/>
                <a:gd name="connsiteX56" fmla="*/ 113697 w 211530"/>
                <a:gd name="connsiteY56" fmla="*/ 23753 h 264002"/>
                <a:gd name="connsiteX57" fmla="*/ 83312 w 211530"/>
                <a:gd name="connsiteY57" fmla="*/ 99953 h 264002"/>
                <a:gd name="connsiteX58" fmla="*/ 71120 w 211530"/>
                <a:gd name="connsiteY58" fmla="*/ 144625 h 264002"/>
                <a:gd name="connsiteX59" fmla="*/ 63881 w 211530"/>
                <a:gd name="connsiteY59" fmla="*/ 163675 h 264002"/>
                <a:gd name="connsiteX60" fmla="*/ 61801 w 211530"/>
                <a:gd name="connsiteY60" fmla="*/ 164633 h 264002"/>
                <a:gd name="connsiteX61" fmla="*/ 61119 w 211530"/>
                <a:gd name="connsiteY61" fmla="*/ 164152 h 264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211530" h="264002">
                  <a:moveTo>
                    <a:pt x="207518" y="210348"/>
                  </a:moveTo>
                  <a:cubicBezTo>
                    <a:pt x="203108" y="203558"/>
                    <a:pt x="197715" y="197459"/>
                    <a:pt x="191516" y="192250"/>
                  </a:cubicBezTo>
                  <a:cubicBezTo>
                    <a:pt x="182160" y="186374"/>
                    <a:pt x="170840" y="184487"/>
                    <a:pt x="160084" y="187012"/>
                  </a:cubicBezTo>
                  <a:cubicBezTo>
                    <a:pt x="137509" y="192727"/>
                    <a:pt x="107696" y="218063"/>
                    <a:pt x="107696" y="218063"/>
                  </a:cubicBezTo>
                  <a:cubicBezTo>
                    <a:pt x="103184" y="221564"/>
                    <a:pt x="97943" y="224005"/>
                    <a:pt x="92361" y="225207"/>
                  </a:cubicBezTo>
                  <a:cubicBezTo>
                    <a:pt x="86902" y="226803"/>
                    <a:pt x="81529" y="228679"/>
                    <a:pt x="76264" y="230827"/>
                  </a:cubicBezTo>
                  <a:cubicBezTo>
                    <a:pt x="68929" y="233113"/>
                    <a:pt x="67882" y="230827"/>
                    <a:pt x="67882" y="230827"/>
                  </a:cubicBezTo>
                  <a:cubicBezTo>
                    <a:pt x="67119" y="229112"/>
                    <a:pt x="70929" y="226540"/>
                    <a:pt x="70929" y="226540"/>
                  </a:cubicBezTo>
                  <a:cubicBezTo>
                    <a:pt x="92742" y="206824"/>
                    <a:pt x="88741" y="194822"/>
                    <a:pt x="88741" y="194822"/>
                  </a:cubicBezTo>
                  <a:cubicBezTo>
                    <a:pt x="83502" y="171867"/>
                    <a:pt x="101505" y="131386"/>
                    <a:pt x="101505" y="131386"/>
                  </a:cubicBezTo>
                  <a:cubicBezTo>
                    <a:pt x="133414" y="61282"/>
                    <a:pt x="137985" y="34040"/>
                    <a:pt x="137985" y="34040"/>
                  </a:cubicBezTo>
                  <a:cubicBezTo>
                    <a:pt x="139319" y="24515"/>
                    <a:pt x="142653" y="22229"/>
                    <a:pt x="142653" y="22229"/>
                  </a:cubicBezTo>
                  <a:cubicBezTo>
                    <a:pt x="146272" y="19657"/>
                    <a:pt x="141891" y="6227"/>
                    <a:pt x="141891" y="6227"/>
                  </a:cubicBezTo>
                  <a:cubicBezTo>
                    <a:pt x="141363" y="5314"/>
                    <a:pt x="140455" y="4685"/>
                    <a:pt x="139414" y="4513"/>
                  </a:cubicBezTo>
                  <a:cubicBezTo>
                    <a:pt x="130620" y="2520"/>
                    <a:pt x="121714" y="1057"/>
                    <a:pt x="112744" y="131"/>
                  </a:cubicBezTo>
                  <a:cubicBezTo>
                    <a:pt x="106655" y="-406"/>
                    <a:pt x="100533" y="713"/>
                    <a:pt x="95028" y="3370"/>
                  </a:cubicBezTo>
                  <a:cubicBezTo>
                    <a:pt x="76930" y="12895"/>
                    <a:pt x="50832" y="26039"/>
                    <a:pt x="50832" y="26039"/>
                  </a:cubicBezTo>
                  <a:cubicBezTo>
                    <a:pt x="44223" y="29158"/>
                    <a:pt x="37414" y="31831"/>
                    <a:pt x="30448" y="34040"/>
                  </a:cubicBezTo>
                  <a:cubicBezTo>
                    <a:pt x="5207" y="43565"/>
                    <a:pt x="7207" y="49852"/>
                    <a:pt x="7207" y="49852"/>
                  </a:cubicBezTo>
                  <a:cubicBezTo>
                    <a:pt x="7802" y="58881"/>
                    <a:pt x="9205" y="67838"/>
                    <a:pt x="11398" y="76617"/>
                  </a:cubicBezTo>
                  <a:cubicBezTo>
                    <a:pt x="13926" y="85772"/>
                    <a:pt x="14317" y="95386"/>
                    <a:pt x="12541" y="104716"/>
                  </a:cubicBezTo>
                  <a:cubicBezTo>
                    <a:pt x="11066" y="111355"/>
                    <a:pt x="7201" y="117219"/>
                    <a:pt x="1683" y="121194"/>
                  </a:cubicBezTo>
                  <a:cubicBezTo>
                    <a:pt x="890" y="121832"/>
                    <a:pt x="377" y="122755"/>
                    <a:pt x="254" y="123766"/>
                  </a:cubicBezTo>
                  <a:cubicBezTo>
                    <a:pt x="-318" y="131005"/>
                    <a:pt x="254" y="152341"/>
                    <a:pt x="254" y="152341"/>
                  </a:cubicBezTo>
                  <a:cubicBezTo>
                    <a:pt x="819" y="157568"/>
                    <a:pt x="4648" y="161857"/>
                    <a:pt x="9779" y="163009"/>
                  </a:cubicBezTo>
                  <a:cubicBezTo>
                    <a:pt x="19881" y="165121"/>
                    <a:pt x="27963" y="172689"/>
                    <a:pt x="30734" y="182630"/>
                  </a:cubicBezTo>
                  <a:cubicBezTo>
                    <a:pt x="31686" y="190345"/>
                    <a:pt x="55118" y="187202"/>
                    <a:pt x="55118" y="187202"/>
                  </a:cubicBezTo>
                  <a:cubicBezTo>
                    <a:pt x="56928" y="187202"/>
                    <a:pt x="56737" y="190536"/>
                    <a:pt x="56737" y="190536"/>
                  </a:cubicBezTo>
                  <a:cubicBezTo>
                    <a:pt x="55392" y="195536"/>
                    <a:pt x="51906" y="199685"/>
                    <a:pt x="47212" y="201871"/>
                  </a:cubicBezTo>
                  <a:cubicBezTo>
                    <a:pt x="39021" y="206347"/>
                    <a:pt x="39878" y="210348"/>
                    <a:pt x="39878" y="210348"/>
                  </a:cubicBezTo>
                  <a:cubicBezTo>
                    <a:pt x="40323" y="218497"/>
                    <a:pt x="39908" y="226670"/>
                    <a:pt x="38640" y="234732"/>
                  </a:cubicBezTo>
                  <a:cubicBezTo>
                    <a:pt x="38308" y="236475"/>
                    <a:pt x="38882" y="238268"/>
                    <a:pt x="40164" y="239494"/>
                  </a:cubicBezTo>
                  <a:cubicBezTo>
                    <a:pt x="48832" y="249019"/>
                    <a:pt x="55785" y="258544"/>
                    <a:pt x="55785" y="258544"/>
                  </a:cubicBezTo>
                  <a:cubicBezTo>
                    <a:pt x="57652" y="260283"/>
                    <a:pt x="59904" y="261556"/>
                    <a:pt x="62357" y="262259"/>
                  </a:cubicBezTo>
                  <a:cubicBezTo>
                    <a:pt x="72357" y="265462"/>
                    <a:pt x="83250" y="264213"/>
                    <a:pt x="92265" y="258830"/>
                  </a:cubicBezTo>
                  <a:cubicBezTo>
                    <a:pt x="114629" y="242913"/>
                    <a:pt x="135112" y="224507"/>
                    <a:pt x="153321" y="203966"/>
                  </a:cubicBezTo>
                  <a:cubicBezTo>
                    <a:pt x="153992" y="202762"/>
                    <a:pt x="155276" y="202028"/>
                    <a:pt x="156655" y="202061"/>
                  </a:cubicBezTo>
                  <a:cubicBezTo>
                    <a:pt x="167799" y="202061"/>
                    <a:pt x="168656" y="206252"/>
                    <a:pt x="168656" y="206252"/>
                  </a:cubicBezTo>
                  <a:cubicBezTo>
                    <a:pt x="169289" y="210770"/>
                    <a:pt x="169289" y="215355"/>
                    <a:pt x="168656" y="219873"/>
                  </a:cubicBezTo>
                  <a:cubicBezTo>
                    <a:pt x="167799" y="223111"/>
                    <a:pt x="170085" y="223302"/>
                    <a:pt x="170085" y="223302"/>
                  </a:cubicBezTo>
                  <a:cubicBezTo>
                    <a:pt x="174926" y="223925"/>
                    <a:pt x="179175" y="226829"/>
                    <a:pt x="181515" y="231112"/>
                  </a:cubicBezTo>
                  <a:cubicBezTo>
                    <a:pt x="181881" y="232106"/>
                    <a:pt x="182838" y="232756"/>
                    <a:pt x="183896" y="232732"/>
                  </a:cubicBezTo>
                  <a:cubicBezTo>
                    <a:pt x="193572" y="232466"/>
                    <a:pt x="202912" y="229130"/>
                    <a:pt x="210566" y="223207"/>
                  </a:cubicBezTo>
                  <a:cubicBezTo>
                    <a:pt x="213900" y="220825"/>
                    <a:pt x="207518" y="210348"/>
                    <a:pt x="207518" y="210348"/>
                  </a:cubicBezTo>
                  <a:close/>
                  <a:moveTo>
                    <a:pt x="61119" y="164152"/>
                  </a:moveTo>
                  <a:cubicBezTo>
                    <a:pt x="56050" y="157554"/>
                    <a:pt x="49532" y="152209"/>
                    <a:pt x="42069" y="148531"/>
                  </a:cubicBezTo>
                  <a:cubicBezTo>
                    <a:pt x="34773" y="144442"/>
                    <a:pt x="28566" y="138660"/>
                    <a:pt x="23971" y="131671"/>
                  </a:cubicBezTo>
                  <a:cubicBezTo>
                    <a:pt x="23451" y="130880"/>
                    <a:pt x="23670" y="129817"/>
                    <a:pt x="24461" y="129297"/>
                  </a:cubicBezTo>
                  <a:cubicBezTo>
                    <a:pt x="24518" y="129259"/>
                    <a:pt x="24577" y="129225"/>
                    <a:pt x="24638" y="129195"/>
                  </a:cubicBezTo>
                  <a:cubicBezTo>
                    <a:pt x="35331" y="119544"/>
                    <a:pt x="40899" y="105449"/>
                    <a:pt x="39688" y="91095"/>
                  </a:cubicBezTo>
                  <a:cubicBezTo>
                    <a:pt x="39687" y="91095"/>
                    <a:pt x="38259" y="62520"/>
                    <a:pt x="22828" y="52995"/>
                  </a:cubicBezTo>
                  <a:cubicBezTo>
                    <a:pt x="22828" y="52995"/>
                    <a:pt x="20923" y="52233"/>
                    <a:pt x="23304" y="51280"/>
                  </a:cubicBezTo>
                  <a:cubicBezTo>
                    <a:pt x="30104" y="49408"/>
                    <a:pt x="37246" y="49147"/>
                    <a:pt x="44164" y="50518"/>
                  </a:cubicBezTo>
                  <a:cubicBezTo>
                    <a:pt x="51518" y="51288"/>
                    <a:pt x="58906" y="49432"/>
                    <a:pt x="65024" y="45280"/>
                  </a:cubicBezTo>
                  <a:cubicBezTo>
                    <a:pt x="65024" y="45280"/>
                    <a:pt x="94932" y="30611"/>
                    <a:pt x="107696" y="21943"/>
                  </a:cubicBezTo>
                  <a:cubicBezTo>
                    <a:pt x="108676" y="21128"/>
                    <a:pt x="109963" y="20781"/>
                    <a:pt x="111220" y="20991"/>
                  </a:cubicBezTo>
                  <a:cubicBezTo>
                    <a:pt x="111220" y="20991"/>
                    <a:pt x="114459" y="22801"/>
                    <a:pt x="113697" y="23753"/>
                  </a:cubicBezTo>
                  <a:cubicBezTo>
                    <a:pt x="100515" y="47827"/>
                    <a:pt x="90312" y="73415"/>
                    <a:pt x="83312" y="99953"/>
                  </a:cubicBezTo>
                  <a:cubicBezTo>
                    <a:pt x="78282" y="114563"/>
                    <a:pt x="74210" y="129486"/>
                    <a:pt x="71120" y="144625"/>
                  </a:cubicBezTo>
                  <a:cubicBezTo>
                    <a:pt x="69798" y="151338"/>
                    <a:pt x="67351" y="157779"/>
                    <a:pt x="63881" y="163675"/>
                  </a:cubicBezTo>
                  <a:cubicBezTo>
                    <a:pt x="63571" y="164514"/>
                    <a:pt x="62640" y="164943"/>
                    <a:pt x="61801" y="164633"/>
                  </a:cubicBezTo>
                  <a:cubicBezTo>
                    <a:pt x="61536" y="164535"/>
                    <a:pt x="61300" y="164369"/>
                    <a:pt x="61119" y="164152"/>
                  </a:cubicBezTo>
                  <a:close/>
                </a:path>
              </a:pathLst>
            </a:custGeom>
            <a:grpFill/>
            <a:ln w="9525" cap="flat">
              <a:noFill/>
              <a:prstDash val="solid"/>
              <a:miter/>
            </a:ln>
          </p:spPr>
          <p:txBody>
            <a:bodyPr rtlCol="0" anchor="ctr"/>
            <a:lstStyle/>
            <a:p>
              <a:endParaRPr lang="zh-CN" altLang="en-US"/>
            </a:p>
          </p:txBody>
        </p:sp>
      </p:grpSp>
      <p:sp>
        <p:nvSpPr>
          <p:cNvPr id="604" name="文本框 603"/>
          <p:cNvSpPr txBox="1"/>
          <p:nvPr userDrawn="1"/>
        </p:nvSpPr>
        <p:spPr>
          <a:xfrm>
            <a:off x="838200" y="6017800"/>
            <a:ext cx="2903731" cy="338554"/>
          </a:xfrm>
          <a:prstGeom prst="rect">
            <a:avLst/>
          </a:prstGeom>
          <a:noFill/>
        </p:spPr>
        <p:txBody>
          <a:bodyPr wrap="square" rtlCol="0">
            <a:spAutoFit/>
          </a:bodyPr>
          <a:lstStyle/>
          <a:p>
            <a:r>
              <a:rPr lang="zh-CN" altLang="en-US" sz="1600" spc="700" dirty="0">
                <a:solidFill>
                  <a:srgbClr val="1D6AF2"/>
                </a:solidFill>
                <a:latin typeface="思源宋体 CN SemiBold" panose="02020600000000000000" pitchFamily="18" charset="-122"/>
                <a:ea typeface="思源宋体 CN SemiBold" panose="02020600000000000000" pitchFamily="18" charset="-122"/>
                <a:cs typeface="阿里巴巴普惠体 Medium" panose="00020600040101010101" pitchFamily="18" charset="-122"/>
              </a:rPr>
              <a:t>明德格物  立己达人</a:t>
            </a:r>
            <a:endParaRPr lang="en-US" altLang="zh-CN" sz="1600" spc="700" dirty="0">
              <a:solidFill>
                <a:srgbClr val="1D6AF2"/>
              </a:solidFill>
              <a:latin typeface="思源宋体 CN SemiBold" panose="02020600000000000000" pitchFamily="18" charset="-122"/>
              <a:ea typeface="思源宋体 CN SemiBold" panose="02020600000000000000" pitchFamily="18" charset="-122"/>
              <a:cs typeface="阿里巴巴普惠体 Medium" panose="00020600040101010101" pitchFamily="18" charset="-122"/>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图文对比">
    <p:spTree>
      <p:nvGrpSpPr>
        <p:cNvPr id="1" name=""/>
        <p:cNvGrpSpPr/>
        <p:nvPr/>
      </p:nvGrpSpPr>
      <p:grpSpPr>
        <a:xfrm>
          <a:off x="0" y="0"/>
          <a:ext cx="0" cy="0"/>
          <a:chOff x="0" y="0"/>
          <a:chExt cx="0" cy="0"/>
        </a:xfrm>
      </p:grpSpPr>
      <p:sp>
        <p:nvSpPr>
          <p:cNvPr id="2" name="标题 1"/>
          <p:cNvSpPr>
            <a:spLocks noGrp="1"/>
          </p:cNvSpPr>
          <p:nvPr>
            <p:ph type="title"/>
          </p:nvPr>
        </p:nvSpPr>
        <p:spPr>
          <a:xfrm>
            <a:off x="660400" y="430045"/>
            <a:ext cx="8089874" cy="595236"/>
          </a:xfrm>
        </p:spPr>
        <p:txBody>
          <a:bodyPr>
            <a:normAutofit/>
          </a:bodyPr>
          <a:lstStyle>
            <a:lvl1pPr>
              <a:defRPr sz="2400"/>
            </a:lvl1pPr>
          </a:lstStyle>
          <a:p>
            <a:r>
              <a:rPr lang="zh-CN" altLang="en-US" dirty="0"/>
              <a:t>单击此处编辑母版标题样式</a:t>
            </a:r>
            <a:endParaRPr lang="zh-CN" altLang="en-US" dirty="0"/>
          </a:p>
        </p:txBody>
      </p:sp>
      <p:sp>
        <p:nvSpPr>
          <p:cNvPr id="3" name="日期占位符 2"/>
          <p:cNvSpPr>
            <a:spLocks noGrp="1"/>
          </p:cNvSpPr>
          <p:nvPr>
            <p:ph type="dt" sz="half" idx="10"/>
          </p:nvPr>
        </p:nvSpPr>
        <p:spPr/>
        <p:txBody>
          <a:bodyPr/>
          <a:lstStyle/>
          <a:p>
            <a:fld id="{2456B7F3-024D-429A-ABCA-81F64A6B851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B1E17D63-A816-4E6A-BE97-618CAC8BA0E1}" type="slidenum">
              <a:rPr lang="zh-CN" altLang="en-US" smtClean="0"/>
            </a:fld>
            <a:endParaRPr lang="zh-CN" altLang="en-US"/>
          </a:p>
        </p:txBody>
      </p:sp>
      <p:pic>
        <p:nvPicPr>
          <p:cNvPr id="9" name="图片 8" descr="图片包含 游戏机&#10;&#10;描述已自动生成"/>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259546" y="372457"/>
            <a:ext cx="2259354" cy="537942"/>
          </a:xfrm>
          <a:prstGeom prst="rect">
            <a:avLst/>
          </a:prstGeom>
        </p:spPr>
      </p:pic>
      <p:sp>
        <p:nvSpPr>
          <p:cNvPr id="47" name="图片占位符 46"/>
          <p:cNvSpPr>
            <a:spLocks noGrp="1"/>
          </p:cNvSpPr>
          <p:nvPr>
            <p:ph type="pic" sz="quarter" idx="13"/>
          </p:nvPr>
        </p:nvSpPr>
        <p:spPr>
          <a:xfrm>
            <a:off x="2" y="2"/>
            <a:ext cx="6439851" cy="6857998"/>
          </a:xfrm>
          <a:custGeom>
            <a:avLst/>
            <a:gdLst>
              <a:gd name="connsiteX0" fmla="*/ 0 w 6439851"/>
              <a:gd name="connsiteY0" fmla="*/ 0 h 6857998"/>
              <a:gd name="connsiteX1" fmla="*/ 5119634 w 6439851"/>
              <a:gd name="connsiteY1" fmla="*/ 0 h 6857998"/>
              <a:gd name="connsiteX2" fmla="*/ 5272031 w 6439851"/>
              <a:gd name="connsiteY2" fmla="*/ 175934 h 6857998"/>
              <a:gd name="connsiteX3" fmla="*/ 6439851 w 6439851"/>
              <a:gd name="connsiteY3" fmla="*/ 3428999 h 6857998"/>
              <a:gd name="connsiteX4" fmla="*/ 5272031 w 6439851"/>
              <a:gd name="connsiteY4" fmla="*/ 6682065 h 6857998"/>
              <a:gd name="connsiteX5" fmla="*/ 5119634 w 6439851"/>
              <a:gd name="connsiteY5" fmla="*/ 6857998 h 6857998"/>
              <a:gd name="connsiteX6" fmla="*/ 0 w 6439851"/>
              <a:gd name="connsiteY6" fmla="*/ 6857998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39851" h="6857998">
                <a:moveTo>
                  <a:pt x="0" y="0"/>
                </a:moveTo>
                <a:lnTo>
                  <a:pt x="5119634" y="0"/>
                </a:lnTo>
                <a:lnTo>
                  <a:pt x="5272031" y="175934"/>
                </a:lnTo>
                <a:cubicBezTo>
                  <a:pt x="6001593" y="1059958"/>
                  <a:pt x="6439851" y="2193298"/>
                  <a:pt x="6439851" y="3428999"/>
                </a:cubicBezTo>
                <a:cubicBezTo>
                  <a:pt x="6439851" y="4664700"/>
                  <a:pt x="6001593" y="5798040"/>
                  <a:pt x="5272031" y="6682065"/>
                </a:cubicBezTo>
                <a:lnTo>
                  <a:pt x="5119634" y="6857998"/>
                </a:lnTo>
                <a:lnTo>
                  <a:pt x="0" y="6857998"/>
                </a:lnTo>
                <a:close/>
              </a:path>
            </a:pathLst>
          </a:custGeom>
        </p:spPr>
        <p:txBody>
          <a:bodyPr wrap="square">
            <a:noAutofit/>
          </a:bodyPr>
          <a:lstStyle/>
          <a:p>
            <a:endParaRPr lang="zh-CN" altLang="en-US"/>
          </a:p>
        </p:txBody>
      </p:sp>
      <p:sp>
        <p:nvSpPr>
          <p:cNvPr id="50" name="任意多边形: 形状 49"/>
          <p:cNvSpPr/>
          <p:nvPr userDrawn="1"/>
        </p:nvSpPr>
        <p:spPr>
          <a:xfrm>
            <a:off x="0" y="2"/>
            <a:ext cx="6439852" cy="6857999"/>
          </a:xfrm>
          <a:custGeom>
            <a:avLst/>
            <a:gdLst>
              <a:gd name="connsiteX0" fmla="*/ 0 w 6439852"/>
              <a:gd name="connsiteY0" fmla="*/ 0 h 6857999"/>
              <a:gd name="connsiteX1" fmla="*/ 5119635 w 6439852"/>
              <a:gd name="connsiteY1" fmla="*/ 0 h 6857999"/>
              <a:gd name="connsiteX2" fmla="*/ 5272032 w 6439852"/>
              <a:gd name="connsiteY2" fmla="*/ 175934 h 6857999"/>
              <a:gd name="connsiteX3" fmla="*/ 6439852 w 6439852"/>
              <a:gd name="connsiteY3" fmla="*/ 3428999 h 6857999"/>
              <a:gd name="connsiteX4" fmla="*/ 5272032 w 6439852"/>
              <a:gd name="connsiteY4" fmla="*/ 6682065 h 6857999"/>
              <a:gd name="connsiteX5" fmla="*/ 5119634 w 6439852"/>
              <a:gd name="connsiteY5" fmla="*/ 6857999 h 6857999"/>
              <a:gd name="connsiteX6" fmla="*/ 0 w 6439852"/>
              <a:gd name="connsiteY6"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39852" h="6857999">
                <a:moveTo>
                  <a:pt x="0" y="0"/>
                </a:moveTo>
                <a:lnTo>
                  <a:pt x="5119635" y="0"/>
                </a:lnTo>
                <a:lnTo>
                  <a:pt x="5272032" y="175934"/>
                </a:lnTo>
                <a:cubicBezTo>
                  <a:pt x="6001594" y="1059958"/>
                  <a:pt x="6439852" y="2193298"/>
                  <a:pt x="6439852" y="3428999"/>
                </a:cubicBezTo>
                <a:cubicBezTo>
                  <a:pt x="6439852" y="4664700"/>
                  <a:pt x="6001594" y="5798040"/>
                  <a:pt x="5272032" y="6682065"/>
                </a:cubicBezTo>
                <a:lnTo>
                  <a:pt x="5119634" y="6857999"/>
                </a:lnTo>
                <a:lnTo>
                  <a:pt x="0" y="6857999"/>
                </a:lnTo>
                <a:close/>
              </a:path>
            </a:pathLst>
          </a:custGeom>
          <a:gradFill>
            <a:gsLst>
              <a:gs pos="12000">
                <a:srgbClr val="1D6AF2">
                  <a:alpha val="37000"/>
                </a:srgbClr>
              </a:gs>
              <a:gs pos="82000">
                <a:srgbClr val="3793FB">
                  <a:alpha val="43000"/>
                </a:srgbClr>
              </a:gs>
            </a:gsLst>
            <a:lin ang="2700000" scaled="0"/>
          </a:gradFill>
          <a:ln>
            <a:noFill/>
          </a:ln>
          <a:effectLst>
            <a:outerShdw blurRad="508000" dist="241300" dir="3000000" sx="101000" sy="101000" algn="t" rotWithShape="0">
              <a:srgbClr val="2B8CFF">
                <a:alpha val="6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R="0" lvl="0" indent="0" algn="ctr" fontAlgn="auto">
              <a:lnSpc>
                <a:spcPct val="100000"/>
              </a:lnSpc>
              <a:spcBef>
                <a:spcPts val="0"/>
              </a:spcBef>
              <a:spcAft>
                <a:spcPts val="0"/>
              </a:spcAft>
              <a:buClrTx/>
              <a:buSzTx/>
              <a:buFontTx/>
              <a:buNone/>
            </a:pPr>
            <a:endParaRPr kumimoji="0" lang="zh-CN" altLang="en-US" b="0" i="0" u="none" strike="noStrike" cap="none" spc="0" normalizeH="0" baseline="0" noProof="0">
              <a:ln>
                <a:noFill/>
              </a:ln>
              <a:solidFill>
                <a:prstClr val="white"/>
              </a:solidFill>
              <a:effectLst/>
              <a:uLnTx/>
              <a:uFillTx/>
              <a:latin typeface="等线" panose="02010600030101010101" charset="-122"/>
              <a:ea typeface="等线" panose="02010600030101010101" charset="-122"/>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456B7F3-024D-429A-ABCA-81F64A6B851E}"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B1E17D63-A816-4E6A-BE97-618CAC8BA0E1}" type="slidenum">
              <a:rPr lang="zh-CN" altLang="en-US" smtClean="0"/>
            </a:fld>
            <a:endParaRPr lang="zh-CN" altLang="en-US"/>
          </a:p>
        </p:txBody>
      </p:sp>
      <p:pic>
        <p:nvPicPr>
          <p:cNvPr id="7" name="图片 6" descr="图片包含 游戏机&#10;&#10;描述已自动生成"/>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259546" y="372457"/>
            <a:ext cx="2259354" cy="537942"/>
          </a:xfrm>
          <a:prstGeom prst="rect">
            <a:avLst/>
          </a:prstGeom>
        </p:spPr>
      </p:pic>
      <p:sp>
        <p:nvSpPr>
          <p:cNvPr id="9" name="圆: 空心 8"/>
          <p:cNvSpPr/>
          <p:nvPr userDrawn="1"/>
        </p:nvSpPr>
        <p:spPr>
          <a:xfrm>
            <a:off x="-1355454" y="-1252724"/>
            <a:ext cx="3250361" cy="3250361"/>
          </a:xfrm>
          <a:prstGeom prst="donut">
            <a:avLst>
              <a:gd name="adj" fmla="val 18785"/>
            </a:avLst>
          </a:prstGeom>
          <a:gradFill>
            <a:gsLst>
              <a:gs pos="44000">
                <a:srgbClr val="3793FB">
                  <a:alpha val="9000"/>
                </a:srgbClr>
              </a:gs>
              <a:gs pos="100000">
                <a:srgbClr val="1D6AF2">
                  <a:alpha val="10000"/>
                </a:srgbClr>
              </a:gs>
            </a:gsLst>
            <a:lin ang="8100000" scaled="0"/>
          </a:gradFill>
          <a:ln>
            <a:noFill/>
          </a:ln>
          <a:effectLst>
            <a:outerShdw blurRad="190500" dist="38100" dir="2700000" algn="tl" rotWithShape="0">
              <a:schemeClr val="bg1">
                <a:alpha val="20000"/>
              </a:schemeClr>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Roboto Regular"/>
              <a:ea typeface="思源黑体 CN Regular"/>
              <a:cs typeface="+mn-cs"/>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结尾幻灯片">
    <p:spTree>
      <p:nvGrpSpPr>
        <p:cNvPr id="1" name=""/>
        <p:cNvGrpSpPr/>
        <p:nvPr/>
      </p:nvGrpSpPr>
      <p:grpSpPr>
        <a:xfrm>
          <a:off x="0" y="0"/>
          <a:ext cx="0" cy="0"/>
          <a:chOff x="0" y="0"/>
          <a:chExt cx="0" cy="0"/>
        </a:xfrm>
      </p:grpSpPr>
      <p:sp>
        <p:nvSpPr>
          <p:cNvPr id="13" name="矩形 12"/>
          <p:cNvSpPr/>
          <p:nvPr userDrawn="1"/>
        </p:nvSpPr>
        <p:spPr>
          <a:xfrm>
            <a:off x="0" y="-1"/>
            <a:ext cx="12192000" cy="6858000"/>
          </a:xfrm>
          <a:prstGeom prst="rect">
            <a:avLst/>
          </a:prstGeom>
          <a:gradFill>
            <a:gsLst>
              <a:gs pos="21000">
                <a:srgbClr val="2C74F3">
                  <a:lumMod val="90000"/>
                  <a:alpha val="95000"/>
                </a:srgbClr>
              </a:gs>
              <a:gs pos="76000">
                <a:srgbClr val="41A2FE"/>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grpSp>
        <p:nvGrpSpPr>
          <p:cNvPr id="17" name="组合 16"/>
          <p:cNvGrpSpPr/>
          <p:nvPr userDrawn="1"/>
        </p:nvGrpSpPr>
        <p:grpSpPr>
          <a:xfrm>
            <a:off x="10197777" y="3116939"/>
            <a:ext cx="1576032" cy="366519"/>
            <a:chOff x="5730240" y="411480"/>
            <a:chExt cx="5024120" cy="1168400"/>
          </a:xfrm>
          <a:gradFill>
            <a:gsLst>
              <a:gs pos="21000">
                <a:schemeClr val="bg1">
                  <a:alpha val="0"/>
                </a:schemeClr>
              </a:gs>
              <a:gs pos="80000">
                <a:schemeClr val="bg1">
                  <a:alpha val="25000"/>
                </a:schemeClr>
              </a:gs>
            </a:gsLst>
            <a:lin ang="2700000" scaled="0"/>
          </a:gradFill>
        </p:grpSpPr>
        <p:sp>
          <p:nvSpPr>
            <p:cNvPr id="18" name="椭圆 17"/>
            <p:cNvSpPr/>
            <p:nvPr/>
          </p:nvSpPr>
          <p:spPr>
            <a:xfrm>
              <a:off x="5730240" y="41148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19" name="椭圆 18"/>
            <p:cNvSpPr/>
            <p:nvPr/>
          </p:nvSpPr>
          <p:spPr>
            <a:xfrm>
              <a:off x="6080760" y="41148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20" name="椭圆 19"/>
            <p:cNvSpPr/>
            <p:nvPr/>
          </p:nvSpPr>
          <p:spPr>
            <a:xfrm>
              <a:off x="6431280" y="41148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21" name="椭圆 20"/>
            <p:cNvSpPr/>
            <p:nvPr/>
          </p:nvSpPr>
          <p:spPr>
            <a:xfrm>
              <a:off x="6781800" y="41148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22" name="椭圆 21"/>
            <p:cNvSpPr/>
            <p:nvPr/>
          </p:nvSpPr>
          <p:spPr>
            <a:xfrm>
              <a:off x="7132320" y="41148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23" name="椭圆 22"/>
            <p:cNvSpPr/>
            <p:nvPr/>
          </p:nvSpPr>
          <p:spPr>
            <a:xfrm>
              <a:off x="7482840" y="41148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24" name="椭圆 23"/>
            <p:cNvSpPr/>
            <p:nvPr/>
          </p:nvSpPr>
          <p:spPr>
            <a:xfrm>
              <a:off x="7833360" y="41148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25" name="椭圆 24"/>
            <p:cNvSpPr/>
            <p:nvPr/>
          </p:nvSpPr>
          <p:spPr>
            <a:xfrm>
              <a:off x="8183880" y="41148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26" name="椭圆 25"/>
            <p:cNvSpPr/>
            <p:nvPr/>
          </p:nvSpPr>
          <p:spPr>
            <a:xfrm>
              <a:off x="8534400" y="41148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27" name="椭圆 26"/>
            <p:cNvSpPr/>
            <p:nvPr/>
          </p:nvSpPr>
          <p:spPr>
            <a:xfrm>
              <a:off x="8884920" y="41148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28" name="椭圆 27"/>
            <p:cNvSpPr/>
            <p:nvPr/>
          </p:nvSpPr>
          <p:spPr>
            <a:xfrm>
              <a:off x="9235440" y="41148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29" name="椭圆 28"/>
            <p:cNvSpPr/>
            <p:nvPr/>
          </p:nvSpPr>
          <p:spPr>
            <a:xfrm>
              <a:off x="9585960" y="41148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30" name="椭圆 29"/>
            <p:cNvSpPr/>
            <p:nvPr/>
          </p:nvSpPr>
          <p:spPr>
            <a:xfrm>
              <a:off x="9936480" y="41148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31" name="椭圆 30"/>
            <p:cNvSpPr/>
            <p:nvPr/>
          </p:nvSpPr>
          <p:spPr>
            <a:xfrm>
              <a:off x="10287000" y="41148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32" name="椭圆 31"/>
            <p:cNvSpPr/>
            <p:nvPr/>
          </p:nvSpPr>
          <p:spPr>
            <a:xfrm>
              <a:off x="10637520" y="41148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33" name="椭圆 32"/>
            <p:cNvSpPr/>
            <p:nvPr/>
          </p:nvSpPr>
          <p:spPr>
            <a:xfrm>
              <a:off x="5730240" y="76200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34" name="椭圆 33"/>
            <p:cNvSpPr/>
            <p:nvPr/>
          </p:nvSpPr>
          <p:spPr>
            <a:xfrm>
              <a:off x="6080760" y="76200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35" name="椭圆 34"/>
            <p:cNvSpPr/>
            <p:nvPr/>
          </p:nvSpPr>
          <p:spPr>
            <a:xfrm>
              <a:off x="6431280" y="76200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36" name="椭圆 35"/>
            <p:cNvSpPr/>
            <p:nvPr/>
          </p:nvSpPr>
          <p:spPr>
            <a:xfrm>
              <a:off x="6781800" y="76200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37" name="椭圆 36"/>
            <p:cNvSpPr/>
            <p:nvPr/>
          </p:nvSpPr>
          <p:spPr>
            <a:xfrm>
              <a:off x="7132320" y="76200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38" name="椭圆 37"/>
            <p:cNvSpPr/>
            <p:nvPr/>
          </p:nvSpPr>
          <p:spPr>
            <a:xfrm>
              <a:off x="7482840" y="76200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39" name="椭圆 38"/>
            <p:cNvSpPr/>
            <p:nvPr/>
          </p:nvSpPr>
          <p:spPr>
            <a:xfrm>
              <a:off x="7833360" y="76200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40" name="椭圆 39"/>
            <p:cNvSpPr/>
            <p:nvPr/>
          </p:nvSpPr>
          <p:spPr>
            <a:xfrm>
              <a:off x="8183880" y="76200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41" name="椭圆 40"/>
            <p:cNvSpPr/>
            <p:nvPr/>
          </p:nvSpPr>
          <p:spPr>
            <a:xfrm>
              <a:off x="8534400" y="76200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42" name="椭圆 41"/>
            <p:cNvSpPr/>
            <p:nvPr/>
          </p:nvSpPr>
          <p:spPr>
            <a:xfrm>
              <a:off x="8884920" y="76200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43" name="椭圆 42"/>
            <p:cNvSpPr/>
            <p:nvPr/>
          </p:nvSpPr>
          <p:spPr>
            <a:xfrm>
              <a:off x="9235440" y="76200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44" name="椭圆 43"/>
            <p:cNvSpPr/>
            <p:nvPr/>
          </p:nvSpPr>
          <p:spPr>
            <a:xfrm>
              <a:off x="9585960" y="76200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45" name="椭圆 44"/>
            <p:cNvSpPr/>
            <p:nvPr/>
          </p:nvSpPr>
          <p:spPr>
            <a:xfrm>
              <a:off x="9936480" y="76200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46" name="椭圆 45"/>
            <p:cNvSpPr/>
            <p:nvPr/>
          </p:nvSpPr>
          <p:spPr>
            <a:xfrm>
              <a:off x="10287000" y="76200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47" name="椭圆 46"/>
            <p:cNvSpPr/>
            <p:nvPr/>
          </p:nvSpPr>
          <p:spPr>
            <a:xfrm>
              <a:off x="10637520" y="76200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48" name="椭圆 47"/>
            <p:cNvSpPr/>
            <p:nvPr/>
          </p:nvSpPr>
          <p:spPr>
            <a:xfrm>
              <a:off x="5730240" y="111252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49" name="椭圆 48"/>
            <p:cNvSpPr/>
            <p:nvPr/>
          </p:nvSpPr>
          <p:spPr>
            <a:xfrm>
              <a:off x="6080760" y="111252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50" name="椭圆 49"/>
            <p:cNvSpPr/>
            <p:nvPr/>
          </p:nvSpPr>
          <p:spPr>
            <a:xfrm>
              <a:off x="6431280" y="111252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51" name="椭圆 50"/>
            <p:cNvSpPr/>
            <p:nvPr/>
          </p:nvSpPr>
          <p:spPr>
            <a:xfrm>
              <a:off x="6781800" y="111252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52" name="椭圆 51"/>
            <p:cNvSpPr/>
            <p:nvPr/>
          </p:nvSpPr>
          <p:spPr>
            <a:xfrm>
              <a:off x="7132320" y="111252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53" name="椭圆 52"/>
            <p:cNvSpPr/>
            <p:nvPr/>
          </p:nvSpPr>
          <p:spPr>
            <a:xfrm>
              <a:off x="7482840" y="111252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54" name="椭圆 53"/>
            <p:cNvSpPr/>
            <p:nvPr/>
          </p:nvSpPr>
          <p:spPr>
            <a:xfrm>
              <a:off x="7833360" y="111252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55" name="椭圆 54"/>
            <p:cNvSpPr/>
            <p:nvPr/>
          </p:nvSpPr>
          <p:spPr>
            <a:xfrm>
              <a:off x="8183880" y="111252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56" name="椭圆 55"/>
            <p:cNvSpPr/>
            <p:nvPr/>
          </p:nvSpPr>
          <p:spPr>
            <a:xfrm>
              <a:off x="8534400" y="111252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57" name="椭圆 56"/>
            <p:cNvSpPr/>
            <p:nvPr/>
          </p:nvSpPr>
          <p:spPr>
            <a:xfrm>
              <a:off x="8884920" y="111252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58" name="椭圆 57"/>
            <p:cNvSpPr/>
            <p:nvPr/>
          </p:nvSpPr>
          <p:spPr>
            <a:xfrm>
              <a:off x="9235440" y="111252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59" name="椭圆 58"/>
            <p:cNvSpPr/>
            <p:nvPr/>
          </p:nvSpPr>
          <p:spPr>
            <a:xfrm>
              <a:off x="9585960" y="111252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60" name="椭圆 59"/>
            <p:cNvSpPr/>
            <p:nvPr/>
          </p:nvSpPr>
          <p:spPr>
            <a:xfrm>
              <a:off x="9936480" y="111252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61" name="椭圆 60"/>
            <p:cNvSpPr/>
            <p:nvPr/>
          </p:nvSpPr>
          <p:spPr>
            <a:xfrm>
              <a:off x="10287000" y="111252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62" name="椭圆 61"/>
            <p:cNvSpPr/>
            <p:nvPr/>
          </p:nvSpPr>
          <p:spPr>
            <a:xfrm>
              <a:off x="10637520" y="111252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63" name="椭圆 62"/>
            <p:cNvSpPr/>
            <p:nvPr/>
          </p:nvSpPr>
          <p:spPr>
            <a:xfrm>
              <a:off x="5730240" y="146304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64" name="椭圆 63"/>
            <p:cNvSpPr/>
            <p:nvPr/>
          </p:nvSpPr>
          <p:spPr>
            <a:xfrm>
              <a:off x="6080760" y="146304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65" name="椭圆 64"/>
            <p:cNvSpPr/>
            <p:nvPr/>
          </p:nvSpPr>
          <p:spPr>
            <a:xfrm>
              <a:off x="6431280" y="146304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66" name="椭圆 65"/>
            <p:cNvSpPr/>
            <p:nvPr/>
          </p:nvSpPr>
          <p:spPr>
            <a:xfrm>
              <a:off x="6781800" y="146304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67" name="椭圆 66"/>
            <p:cNvSpPr/>
            <p:nvPr/>
          </p:nvSpPr>
          <p:spPr>
            <a:xfrm>
              <a:off x="7132320" y="146304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68" name="椭圆 67"/>
            <p:cNvSpPr/>
            <p:nvPr/>
          </p:nvSpPr>
          <p:spPr>
            <a:xfrm>
              <a:off x="7482840" y="146304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69" name="椭圆 68"/>
            <p:cNvSpPr/>
            <p:nvPr/>
          </p:nvSpPr>
          <p:spPr>
            <a:xfrm>
              <a:off x="7833360" y="146304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70" name="椭圆 69"/>
            <p:cNvSpPr/>
            <p:nvPr/>
          </p:nvSpPr>
          <p:spPr>
            <a:xfrm>
              <a:off x="8183880" y="146304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71" name="椭圆 70"/>
            <p:cNvSpPr/>
            <p:nvPr/>
          </p:nvSpPr>
          <p:spPr>
            <a:xfrm>
              <a:off x="8534400" y="146304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72" name="椭圆 71"/>
            <p:cNvSpPr/>
            <p:nvPr/>
          </p:nvSpPr>
          <p:spPr>
            <a:xfrm>
              <a:off x="8884920" y="146304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73" name="椭圆 72"/>
            <p:cNvSpPr/>
            <p:nvPr/>
          </p:nvSpPr>
          <p:spPr>
            <a:xfrm>
              <a:off x="9235440" y="146304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74" name="椭圆 73"/>
            <p:cNvSpPr/>
            <p:nvPr/>
          </p:nvSpPr>
          <p:spPr>
            <a:xfrm>
              <a:off x="9585960" y="146304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75" name="椭圆 74"/>
            <p:cNvSpPr/>
            <p:nvPr/>
          </p:nvSpPr>
          <p:spPr>
            <a:xfrm>
              <a:off x="9936480" y="146304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76" name="椭圆 75"/>
            <p:cNvSpPr/>
            <p:nvPr/>
          </p:nvSpPr>
          <p:spPr>
            <a:xfrm>
              <a:off x="10287000" y="146304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77" name="椭圆 76"/>
            <p:cNvSpPr/>
            <p:nvPr/>
          </p:nvSpPr>
          <p:spPr>
            <a:xfrm>
              <a:off x="10637520" y="146304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grpSp>
      <p:sp>
        <p:nvSpPr>
          <p:cNvPr id="78" name="圆: 空心 77"/>
          <p:cNvSpPr/>
          <p:nvPr userDrawn="1"/>
        </p:nvSpPr>
        <p:spPr>
          <a:xfrm>
            <a:off x="9545126" y="-493214"/>
            <a:ext cx="3250361" cy="3250361"/>
          </a:xfrm>
          <a:prstGeom prst="donut">
            <a:avLst>
              <a:gd name="adj" fmla="val 18785"/>
            </a:avLst>
          </a:prstGeom>
          <a:gradFill>
            <a:gsLst>
              <a:gs pos="44000">
                <a:schemeClr val="bg1">
                  <a:alpha val="10000"/>
                </a:schemeClr>
              </a:gs>
              <a:gs pos="100000">
                <a:schemeClr val="bg1">
                  <a:alpha val="0"/>
                </a:schemeClr>
              </a:gs>
            </a:gsLst>
            <a:lin ang="8100000" scaled="0"/>
          </a:gradFill>
          <a:ln>
            <a:noFill/>
          </a:ln>
          <a:effectLst>
            <a:outerShdw blurRad="190500" dist="38100" dir="2700000" algn="tl" rotWithShape="0">
              <a:schemeClr val="bg1">
                <a:alpha val="20000"/>
              </a:schemeClr>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Roboto Regular"/>
              <a:ea typeface="思源黑体 CN Regular"/>
              <a:cs typeface="+mn-cs"/>
            </a:endParaRPr>
          </a:p>
        </p:txBody>
      </p:sp>
      <p:sp>
        <p:nvSpPr>
          <p:cNvPr id="79" name="任意多边形: 形状 78"/>
          <p:cNvSpPr/>
          <p:nvPr userDrawn="1"/>
        </p:nvSpPr>
        <p:spPr>
          <a:xfrm>
            <a:off x="0" y="3969944"/>
            <a:ext cx="12192000" cy="2478005"/>
          </a:xfrm>
          <a:custGeom>
            <a:avLst/>
            <a:gdLst>
              <a:gd name="connsiteX0" fmla="*/ 0 w 12192000"/>
              <a:gd name="connsiteY0" fmla="*/ 0 h 2849181"/>
              <a:gd name="connsiteX1" fmla="*/ 52546 w 12192000"/>
              <a:gd name="connsiteY1" fmla="*/ 100419 h 2849181"/>
              <a:gd name="connsiteX2" fmla="*/ 8346923 w 12192000"/>
              <a:gd name="connsiteY2" fmla="*/ 2206202 h 2849181"/>
              <a:gd name="connsiteX3" fmla="*/ 12080068 w 12192000"/>
              <a:gd name="connsiteY3" fmla="*/ 1159669 h 2849181"/>
              <a:gd name="connsiteX4" fmla="*/ 12192000 w 12192000"/>
              <a:gd name="connsiteY4" fmla="*/ 1106259 h 2849181"/>
              <a:gd name="connsiteX5" fmla="*/ 12192000 w 12192000"/>
              <a:gd name="connsiteY5" fmla="*/ 2849181 h 2849181"/>
              <a:gd name="connsiteX6" fmla="*/ 0 w 12192000"/>
              <a:gd name="connsiteY6" fmla="*/ 2849181 h 2849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2849181">
                <a:moveTo>
                  <a:pt x="0" y="0"/>
                </a:moveTo>
                <a:lnTo>
                  <a:pt x="52546" y="100419"/>
                </a:lnTo>
                <a:cubicBezTo>
                  <a:pt x="1067524" y="1845207"/>
                  <a:pt x="4489489" y="2769494"/>
                  <a:pt x="8346923" y="2206202"/>
                </a:cubicBezTo>
                <a:cubicBezTo>
                  <a:pt x="9724578" y="2005026"/>
                  <a:pt x="10994750" y="1637915"/>
                  <a:pt x="12080068" y="1159669"/>
                </a:cubicBezTo>
                <a:lnTo>
                  <a:pt x="12192000" y="1106259"/>
                </a:lnTo>
                <a:lnTo>
                  <a:pt x="12192000" y="2849181"/>
                </a:lnTo>
                <a:lnTo>
                  <a:pt x="0" y="2849181"/>
                </a:lnTo>
                <a:close/>
              </a:path>
            </a:pathLst>
          </a:custGeom>
          <a:solidFill>
            <a:schemeClr val="bg1">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grpSp>
        <p:nvGrpSpPr>
          <p:cNvPr id="492" name="图形 604"/>
          <p:cNvGrpSpPr/>
          <p:nvPr userDrawn="1"/>
        </p:nvGrpSpPr>
        <p:grpSpPr>
          <a:xfrm>
            <a:off x="7026008" y="1631037"/>
            <a:ext cx="4635329" cy="4310026"/>
            <a:chOff x="7848631" y="2395929"/>
            <a:chExt cx="3812706" cy="3545134"/>
          </a:xfrm>
          <a:gradFill>
            <a:gsLst>
              <a:gs pos="44000">
                <a:schemeClr val="bg1">
                  <a:alpha val="15000"/>
                </a:schemeClr>
              </a:gs>
              <a:gs pos="100000">
                <a:schemeClr val="bg1">
                  <a:alpha val="5000"/>
                </a:schemeClr>
              </a:gs>
            </a:gsLst>
            <a:lin ang="8100000" scaled="0"/>
          </a:gradFill>
        </p:grpSpPr>
        <p:sp>
          <p:nvSpPr>
            <p:cNvPr id="493" name="任意多边形: 形状 492"/>
            <p:cNvSpPr/>
            <p:nvPr/>
          </p:nvSpPr>
          <p:spPr>
            <a:xfrm>
              <a:off x="7848631" y="4601450"/>
              <a:ext cx="1377489" cy="1023126"/>
            </a:xfrm>
            <a:custGeom>
              <a:avLst/>
              <a:gdLst>
                <a:gd name="connsiteX0" fmla="*/ 940189 w 1377489"/>
                <a:gd name="connsiteY0" fmla="*/ 736037 h 1023126"/>
                <a:gd name="connsiteX1" fmla="*/ 918043 w 1377489"/>
                <a:gd name="connsiteY1" fmla="*/ 620517 h 1023126"/>
                <a:gd name="connsiteX2" fmla="*/ 767567 w 1377489"/>
                <a:gd name="connsiteY2" fmla="*/ 607708 h 1023126"/>
                <a:gd name="connsiteX3" fmla="*/ 713219 w 1377489"/>
                <a:gd name="connsiteY3" fmla="*/ 710539 h 1023126"/>
                <a:gd name="connsiteX4" fmla="*/ 767567 w 1377489"/>
                <a:gd name="connsiteY4" fmla="*/ 775900 h 1023126"/>
                <a:gd name="connsiteX5" fmla="*/ 834733 w 1377489"/>
                <a:gd name="connsiteY5" fmla="*/ 739951 h 1023126"/>
                <a:gd name="connsiteX6" fmla="*/ 836400 w 1377489"/>
                <a:gd name="connsiteY6" fmla="*/ 716045 h 1023126"/>
                <a:gd name="connsiteX7" fmla="*/ 787798 w 1377489"/>
                <a:gd name="connsiteY7" fmla="*/ 822587 h 1023126"/>
                <a:gd name="connsiteX8" fmla="*/ 652885 w 1377489"/>
                <a:gd name="connsiteY8" fmla="*/ 745733 h 1023126"/>
                <a:gd name="connsiteX9" fmla="*/ 675750 w 1377489"/>
                <a:gd name="connsiteY9" fmla="*/ 599448 h 1023126"/>
                <a:gd name="connsiteX10" fmla="*/ 832689 w 1377489"/>
                <a:gd name="connsiteY10" fmla="*/ 514693 h 1023126"/>
                <a:gd name="connsiteX11" fmla="*/ 1377489 w 1377489"/>
                <a:gd name="connsiteY11" fmla="*/ 912369 h 1023126"/>
                <a:gd name="connsiteX12" fmla="*/ 947491 w 1377489"/>
                <a:gd name="connsiteY12" fmla="*/ 302927 h 1023126"/>
                <a:gd name="connsiteX13" fmla="*/ 449618 w 1377489"/>
                <a:gd name="connsiteY13" fmla="*/ 295026 h 1023126"/>
                <a:gd name="connsiteX14" fmla="*/ 281306 w 1377489"/>
                <a:gd name="connsiteY14" fmla="*/ 288082 h 1023126"/>
                <a:gd name="connsiteX15" fmla="*/ 227436 w 1377489"/>
                <a:gd name="connsiteY15" fmla="*/ 225235 h 1023126"/>
                <a:gd name="connsiteX16" fmla="*/ 291122 w 1377489"/>
                <a:gd name="connsiteY16" fmla="*/ 149578 h 1023126"/>
                <a:gd name="connsiteX17" fmla="*/ 373482 w 1377489"/>
                <a:gd name="connsiteY17" fmla="*/ 239720 h 1023126"/>
                <a:gd name="connsiteX18" fmla="*/ 448540 w 1377489"/>
                <a:gd name="connsiteY18" fmla="*/ 150177 h 1023126"/>
                <a:gd name="connsiteX19" fmla="*/ 289685 w 1377489"/>
                <a:gd name="connsiteY19" fmla="*/ 1138 h 1023126"/>
                <a:gd name="connsiteX20" fmla="*/ 59842 w 1377489"/>
                <a:gd name="connsiteY20" fmla="*/ 131621 h 1023126"/>
                <a:gd name="connsiteX21" fmla="*/ 65109 w 1377489"/>
                <a:gd name="connsiteY21" fmla="*/ 165380 h 1023126"/>
                <a:gd name="connsiteX22" fmla="*/ 48470 w 1377489"/>
                <a:gd name="connsiteY22" fmla="*/ 233734 h 1023126"/>
                <a:gd name="connsiteX23" fmla="*/ 16028 w 1377489"/>
                <a:gd name="connsiteY23" fmla="*/ 377386 h 1023126"/>
                <a:gd name="connsiteX24" fmla="*/ 162075 w 1377489"/>
                <a:gd name="connsiteY24" fmla="*/ 461183 h 1023126"/>
                <a:gd name="connsiteX25" fmla="*/ 218218 w 1377489"/>
                <a:gd name="connsiteY25" fmla="*/ 467528 h 1023126"/>
                <a:gd name="connsiteX26" fmla="*/ 755237 w 1377489"/>
                <a:gd name="connsiteY26" fmla="*/ 382893 h 1023126"/>
                <a:gd name="connsiteX27" fmla="*/ 1022908 w 1377489"/>
                <a:gd name="connsiteY27" fmla="*/ 450888 h 1023126"/>
                <a:gd name="connsiteX28" fmla="*/ 813177 w 1377489"/>
                <a:gd name="connsiteY28" fmla="*/ 416052 h 1023126"/>
                <a:gd name="connsiteX29" fmla="*/ 443872 w 1377489"/>
                <a:gd name="connsiteY29" fmla="*/ 689709 h 1023126"/>
                <a:gd name="connsiteX30" fmla="*/ 690474 w 1377489"/>
                <a:gd name="connsiteY30" fmla="*/ 1018911 h 1023126"/>
                <a:gd name="connsiteX31" fmla="*/ 832570 w 1377489"/>
                <a:gd name="connsiteY31" fmla="*/ 977133 h 1023126"/>
                <a:gd name="connsiteX32" fmla="*/ 901163 w 1377489"/>
                <a:gd name="connsiteY32" fmla="*/ 963605 h 1023126"/>
                <a:gd name="connsiteX33" fmla="*/ 998368 w 1377489"/>
                <a:gd name="connsiteY33" fmla="*/ 916799 h 1023126"/>
                <a:gd name="connsiteX34" fmla="*/ 984960 w 1377489"/>
                <a:gd name="connsiteY34" fmla="*/ 790026 h 1023126"/>
                <a:gd name="connsiteX35" fmla="*/ 940189 w 1377489"/>
                <a:gd name="connsiteY35" fmla="*/ 736037 h 1023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77489" h="1023126">
                  <a:moveTo>
                    <a:pt x="940189" y="736037"/>
                  </a:moveTo>
                  <a:cubicBezTo>
                    <a:pt x="947850" y="697251"/>
                    <a:pt x="961378" y="648529"/>
                    <a:pt x="918043" y="620517"/>
                  </a:cubicBezTo>
                  <a:cubicBezTo>
                    <a:pt x="870159" y="589153"/>
                    <a:pt x="816888" y="578858"/>
                    <a:pt x="767567" y="607708"/>
                  </a:cubicBezTo>
                  <a:cubicBezTo>
                    <a:pt x="731624" y="629100"/>
                    <a:pt x="710650" y="668784"/>
                    <a:pt x="713219" y="710539"/>
                  </a:cubicBezTo>
                  <a:cubicBezTo>
                    <a:pt x="716693" y="741208"/>
                    <a:pt x="738046" y="766886"/>
                    <a:pt x="767567" y="775900"/>
                  </a:cubicBezTo>
                  <a:cubicBezTo>
                    <a:pt x="796043" y="784519"/>
                    <a:pt x="826114" y="768418"/>
                    <a:pt x="834733" y="739951"/>
                  </a:cubicBezTo>
                  <a:cubicBezTo>
                    <a:pt x="837076" y="732206"/>
                    <a:pt x="837645" y="724042"/>
                    <a:pt x="836400" y="716045"/>
                  </a:cubicBezTo>
                  <a:cubicBezTo>
                    <a:pt x="892544" y="757106"/>
                    <a:pt x="840351" y="818876"/>
                    <a:pt x="787798" y="822587"/>
                  </a:cubicBezTo>
                  <a:cubicBezTo>
                    <a:pt x="727943" y="826777"/>
                    <a:pt x="678742" y="801399"/>
                    <a:pt x="652885" y="745733"/>
                  </a:cubicBezTo>
                  <a:cubicBezTo>
                    <a:pt x="628943" y="693779"/>
                    <a:pt x="640914" y="643501"/>
                    <a:pt x="675750" y="599448"/>
                  </a:cubicBezTo>
                  <a:cubicBezTo>
                    <a:pt x="715374" y="548451"/>
                    <a:pt x="769243" y="522714"/>
                    <a:pt x="832689" y="514693"/>
                  </a:cubicBezTo>
                  <a:cubicBezTo>
                    <a:pt x="939111" y="501406"/>
                    <a:pt x="1203072" y="572393"/>
                    <a:pt x="1377489" y="912369"/>
                  </a:cubicBezTo>
                  <a:cubicBezTo>
                    <a:pt x="1348041" y="632608"/>
                    <a:pt x="1130528" y="376428"/>
                    <a:pt x="947491" y="302927"/>
                  </a:cubicBezTo>
                  <a:cubicBezTo>
                    <a:pt x="739555" y="219130"/>
                    <a:pt x="575433" y="283533"/>
                    <a:pt x="449618" y="295026"/>
                  </a:cubicBezTo>
                  <a:cubicBezTo>
                    <a:pt x="393115" y="300173"/>
                    <a:pt x="336731" y="306997"/>
                    <a:pt x="281306" y="288082"/>
                  </a:cubicBezTo>
                  <a:cubicBezTo>
                    <a:pt x="251378" y="278027"/>
                    <a:pt x="228633" y="257796"/>
                    <a:pt x="227436" y="225235"/>
                  </a:cubicBezTo>
                  <a:cubicBezTo>
                    <a:pt x="229359" y="188615"/>
                    <a:pt x="255363" y="157718"/>
                    <a:pt x="291122" y="149578"/>
                  </a:cubicBezTo>
                  <a:cubicBezTo>
                    <a:pt x="257124" y="200575"/>
                    <a:pt x="310156" y="250254"/>
                    <a:pt x="373482" y="239720"/>
                  </a:cubicBezTo>
                  <a:cubicBezTo>
                    <a:pt x="424479" y="231220"/>
                    <a:pt x="443393" y="199856"/>
                    <a:pt x="448540" y="150177"/>
                  </a:cubicBezTo>
                  <a:cubicBezTo>
                    <a:pt x="457279" y="66380"/>
                    <a:pt x="390601" y="9637"/>
                    <a:pt x="289685" y="1138"/>
                  </a:cubicBezTo>
                  <a:cubicBezTo>
                    <a:pt x="168299" y="-9038"/>
                    <a:pt x="63434" y="50219"/>
                    <a:pt x="59842" y="131621"/>
                  </a:cubicBezTo>
                  <a:cubicBezTo>
                    <a:pt x="58459" y="143150"/>
                    <a:pt x="60282" y="154821"/>
                    <a:pt x="65109" y="165380"/>
                  </a:cubicBezTo>
                  <a:cubicBezTo>
                    <a:pt x="81151" y="194350"/>
                    <a:pt x="75644" y="213264"/>
                    <a:pt x="48470" y="233734"/>
                  </a:cubicBezTo>
                  <a:cubicBezTo>
                    <a:pt x="-1689" y="271084"/>
                    <a:pt x="-13660" y="320284"/>
                    <a:pt x="16028" y="377386"/>
                  </a:cubicBezTo>
                  <a:cubicBezTo>
                    <a:pt x="46794" y="437241"/>
                    <a:pt x="89889" y="474710"/>
                    <a:pt x="162075" y="461183"/>
                  </a:cubicBezTo>
                  <a:cubicBezTo>
                    <a:pt x="181827" y="457592"/>
                    <a:pt x="203494" y="445980"/>
                    <a:pt x="218218" y="467528"/>
                  </a:cubicBezTo>
                  <a:cubicBezTo>
                    <a:pt x="284179" y="564971"/>
                    <a:pt x="514261" y="399413"/>
                    <a:pt x="755237" y="382893"/>
                  </a:cubicBezTo>
                  <a:cubicBezTo>
                    <a:pt x="841787" y="376907"/>
                    <a:pt x="934802" y="405757"/>
                    <a:pt x="1022908" y="450888"/>
                  </a:cubicBezTo>
                  <a:cubicBezTo>
                    <a:pt x="954716" y="430609"/>
                    <a:pt x="884263" y="418913"/>
                    <a:pt x="813177" y="416052"/>
                  </a:cubicBezTo>
                  <a:cubicBezTo>
                    <a:pt x="630739" y="405877"/>
                    <a:pt x="455364" y="538875"/>
                    <a:pt x="443872" y="689709"/>
                  </a:cubicBezTo>
                  <a:cubicBezTo>
                    <a:pt x="433457" y="827376"/>
                    <a:pt x="547421" y="981442"/>
                    <a:pt x="690474" y="1018911"/>
                  </a:cubicBezTo>
                  <a:cubicBezTo>
                    <a:pt x="731295" y="1029446"/>
                    <a:pt x="798213" y="1021904"/>
                    <a:pt x="832570" y="977133"/>
                  </a:cubicBezTo>
                  <a:cubicBezTo>
                    <a:pt x="851244" y="953191"/>
                    <a:pt x="862856" y="960852"/>
                    <a:pt x="901163" y="963605"/>
                  </a:cubicBezTo>
                  <a:cubicBezTo>
                    <a:pt x="939471" y="966359"/>
                    <a:pt x="980771" y="958578"/>
                    <a:pt x="998368" y="916799"/>
                  </a:cubicBezTo>
                  <a:cubicBezTo>
                    <a:pt x="1015965" y="875020"/>
                    <a:pt x="1021352" y="828812"/>
                    <a:pt x="984960" y="790026"/>
                  </a:cubicBezTo>
                  <a:cubicBezTo>
                    <a:pt x="970715" y="774464"/>
                    <a:pt x="935520" y="759380"/>
                    <a:pt x="940189" y="736037"/>
                  </a:cubicBezTo>
                  <a:close/>
                </a:path>
              </a:pathLst>
            </a:custGeom>
            <a:grpFill/>
            <a:ln>
              <a:noFill/>
            </a:ln>
            <a:effectLst>
              <a:outerShdw blurRad="190500" dist="38100" dir="2700000" algn="tl" rotWithShape="0">
                <a:schemeClr val="bg1">
                  <a:alpha val="20000"/>
                </a:schemeClr>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pPr>
              <a:endParaRPr kumimoji="0" lang="zh-CN" altLang="en-US" b="0" i="0" u="none" strike="noStrike" cap="none" spc="0" normalizeH="0" baseline="0">
                <a:ln>
                  <a:noFill/>
                </a:ln>
                <a:solidFill>
                  <a:prstClr val="black"/>
                </a:solidFill>
                <a:effectLst/>
                <a:uLnTx/>
                <a:uFillTx/>
                <a:latin typeface="Roboto Regular"/>
                <a:ea typeface="思源黑体 CN Regular"/>
              </a:endParaRPr>
            </a:p>
          </p:txBody>
        </p:sp>
        <p:sp>
          <p:nvSpPr>
            <p:cNvPr id="494" name="任意多边形: 形状 493"/>
            <p:cNvSpPr/>
            <p:nvPr/>
          </p:nvSpPr>
          <p:spPr>
            <a:xfrm>
              <a:off x="8619668" y="2395929"/>
              <a:ext cx="1498053" cy="2958436"/>
            </a:xfrm>
            <a:custGeom>
              <a:avLst/>
              <a:gdLst>
                <a:gd name="connsiteX0" fmla="*/ 1417606 w 1498053"/>
                <a:gd name="connsiteY0" fmla="*/ 2169788 h 2958436"/>
                <a:gd name="connsiteX1" fmla="*/ 656970 w 1498053"/>
                <a:gd name="connsiteY1" fmla="*/ 2958437 h 2958436"/>
                <a:gd name="connsiteX2" fmla="*/ 168314 w 1498053"/>
                <a:gd name="connsiteY2" fmla="*/ 2415074 h 2958436"/>
                <a:gd name="connsiteX3" fmla="*/ 168314 w 1498053"/>
                <a:gd name="connsiteY3" fmla="*/ 2121305 h 2958436"/>
                <a:gd name="connsiteX4" fmla="*/ 76017 w 1498053"/>
                <a:gd name="connsiteY4" fmla="*/ 2121305 h 2958436"/>
                <a:gd name="connsiteX5" fmla="*/ 76017 w 1498053"/>
                <a:gd name="connsiteY5" fmla="*/ 1844177 h 2958436"/>
                <a:gd name="connsiteX6" fmla="*/ 186629 w 1498053"/>
                <a:gd name="connsiteY6" fmla="*/ 1844177 h 2958436"/>
                <a:gd name="connsiteX7" fmla="*/ 186629 w 1498053"/>
                <a:gd name="connsiteY7" fmla="*/ 1619242 h 2958436"/>
                <a:gd name="connsiteX8" fmla="*/ 76017 w 1498053"/>
                <a:gd name="connsiteY8" fmla="*/ 1619242 h 2958436"/>
                <a:gd name="connsiteX9" fmla="*/ 76017 w 1498053"/>
                <a:gd name="connsiteY9" fmla="*/ 1401250 h 2958436"/>
                <a:gd name="connsiteX10" fmla="*/ 186629 w 1498053"/>
                <a:gd name="connsiteY10" fmla="*/ 1290758 h 2958436"/>
                <a:gd name="connsiteX11" fmla="*/ 231760 w 1498053"/>
                <a:gd name="connsiteY11" fmla="*/ 1290758 h 2958436"/>
                <a:gd name="connsiteX12" fmla="*/ 207295 w 1498053"/>
                <a:gd name="connsiteY12" fmla="*/ 231760 h 2958436"/>
                <a:gd name="connsiteX13" fmla="*/ 1266293 w 1498053"/>
                <a:gd name="connsiteY13" fmla="*/ 207294 h 2958436"/>
                <a:gd name="connsiteX14" fmla="*/ 1290762 w 1498053"/>
                <a:gd name="connsiteY14" fmla="*/ 1266289 h 2958436"/>
                <a:gd name="connsiteX15" fmla="*/ 1266293 w 1498053"/>
                <a:gd name="connsiteY15" fmla="*/ 1290758 h 2958436"/>
                <a:gd name="connsiteX16" fmla="*/ 1311424 w 1498053"/>
                <a:gd name="connsiteY16" fmla="*/ 1290758 h 2958436"/>
                <a:gd name="connsiteX17" fmla="*/ 1421676 w 1498053"/>
                <a:gd name="connsiteY17" fmla="*/ 1401011 h 2958436"/>
                <a:gd name="connsiteX18" fmla="*/ 1421676 w 1498053"/>
                <a:gd name="connsiteY18" fmla="*/ 1619242 h 2958436"/>
                <a:gd name="connsiteX19" fmla="*/ 1311424 w 1498053"/>
                <a:gd name="connsiteY19" fmla="*/ 1619242 h 2958436"/>
                <a:gd name="connsiteX20" fmla="*/ 1311424 w 1498053"/>
                <a:gd name="connsiteY20" fmla="*/ 1844177 h 2958436"/>
                <a:gd name="connsiteX21" fmla="*/ 1421676 w 1498053"/>
                <a:gd name="connsiteY21" fmla="*/ 1844177 h 2958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98053" h="2958436">
                  <a:moveTo>
                    <a:pt x="1417606" y="2169788"/>
                  </a:moveTo>
                  <a:cubicBezTo>
                    <a:pt x="986651" y="2216235"/>
                    <a:pt x="656970" y="2545438"/>
                    <a:pt x="656970" y="2958437"/>
                  </a:cubicBezTo>
                  <a:cubicBezTo>
                    <a:pt x="489376" y="2507849"/>
                    <a:pt x="168314" y="2415074"/>
                    <a:pt x="168314" y="2415074"/>
                  </a:cubicBezTo>
                  <a:lnTo>
                    <a:pt x="168314" y="2121305"/>
                  </a:lnTo>
                  <a:lnTo>
                    <a:pt x="76017" y="2121305"/>
                  </a:lnTo>
                  <a:lnTo>
                    <a:pt x="76017" y="1844177"/>
                  </a:lnTo>
                  <a:lnTo>
                    <a:pt x="186629" y="1844177"/>
                  </a:lnTo>
                  <a:lnTo>
                    <a:pt x="186629" y="1619242"/>
                  </a:lnTo>
                  <a:lnTo>
                    <a:pt x="76017" y="1619242"/>
                  </a:lnTo>
                  <a:lnTo>
                    <a:pt x="76017" y="1401250"/>
                  </a:lnTo>
                  <a:lnTo>
                    <a:pt x="186629" y="1290758"/>
                  </a:lnTo>
                  <a:lnTo>
                    <a:pt x="231760" y="1290758"/>
                  </a:lnTo>
                  <a:cubicBezTo>
                    <a:pt x="-67431" y="1005080"/>
                    <a:pt x="-78384" y="530950"/>
                    <a:pt x="207295" y="231760"/>
                  </a:cubicBezTo>
                  <a:cubicBezTo>
                    <a:pt x="492967" y="-67431"/>
                    <a:pt x="967102" y="-78384"/>
                    <a:pt x="1266293" y="207294"/>
                  </a:cubicBezTo>
                  <a:cubicBezTo>
                    <a:pt x="1565484" y="492972"/>
                    <a:pt x="1576438" y="967102"/>
                    <a:pt x="1290762" y="1266289"/>
                  </a:cubicBezTo>
                  <a:cubicBezTo>
                    <a:pt x="1282789" y="1274633"/>
                    <a:pt x="1274637" y="1282798"/>
                    <a:pt x="1266293" y="1290758"/>
                  </a:cubicBezTo>
                  <a:lnTo>
                    <a:pt x="1311424" y="1290758"/>
                  </a:lnTo>
                  <a:lnTo>
                    <a:pt x="1421676" y="1401011"/>
                  </a:lnTo>
                  <a:lnTo>
                    <a:pt x="1421676" y="1619242"/>
                  </a:lnTo>
                  <a:lnTo>
                    <a:pt x="1311424" y="1619242"/>
                  </a:lnTo>
                  <a:lnTo>
                    <a:pt x="1311424" y="1844177"/>
                  </a:lnTo>
                  <a:lnTo>
                    <a:pt x="1421676" y="1844177"/>
                  </a:lnTo>
                  <a:close/>
                </a:path>
              </a:pathLst>
            </a:custGeom>
            <a:grpFill/>
            <a:ln>
              <a:noFill/>
            </a:ln>
            <a:effectLst>
              <a:outerShdw blurRad="190500" dist="38100" dir="2700000" algn="tl" rotWithShape="0">
                <a:schemeClr val="bg1">
                  <a:alpha val="20000"/>
                </a:schemeClr>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pPr>
              <a:endParaRPr kumimoji="0" lang="zh-CN" altLang="en-US" b="0" i="0" u="none" strike="noStrike" cap="none" spc="0" normalizeH="0" baseline="0">
                <a:ln>
                  <a:noFill/>
                </a:ln>
                <a:solidFill>
                  <a:prstClr val="black"/>
                </a:solidFill>
                <a:effectLst/>
                <a:uLnTx/>
                <a:uFillTx/>
                <a:latin typeface="Roboto Regular"/>
                <a:ea typeface="思源黑体 CN Regular"/>
              </a:endParaRPr>
            </a:p>
          </p:txBody>
        </p:sp>
        <p:sp>
          <p:nvSpPr>
            <p:cNvPr id="495" name="任意多边形: 形状 494"/>
            <p:cNvSpPr/>
            <p:nvPr/>
          </p:nvSpPr>
          <p:spPr>
            <a:xfrm>
              <a:off x="9890391" y="4865471"/>
              <a:ext cx="14365" cy="957"/>
            </a:xfrm>
            <a:custGeom>
              <a:avLst/>
              <a:gdLst>
                <a:gd name="connsiteX0" fmla="*/ 0 w 14365"/>
                <a:gd name="connsiteY0" fmla="*/ 958 h 957"/>
                <a:gd name="connsiteX1" fmla="*/ 14365 w 14365"/>
                <a:gd name="connsiteY1" fmla="*/ 0 h 957"/>
                <a:gd name="connsiteX2" fmla="*/ 0 w 14365"/>
                <a:gd name="connsiteY2" fmla="*/ 958 h 957"/>
              </a:gdLst>
              <a:ahLst/>
              <a:cxnLst>
                <a:cxn ang="0">
                  <a:pos x="connsiteX0" y="connsiteY0"/>
                </a:cxn>
                <a:cxn ang="0">
                  <a:pos x="connsiteX1" y="connsiteY1"/>
                </a:cxn>
                <a:cxn ang="0">
                  <a:pos x="connsiteX2" y="connsiteY2"/>
                </a:cxn>
              </a:cxnLst>
              <a:rect l="l" t="t" r="r" b="b"/>
              <a:pathLst>
                <a:path w="14365" h="957">
                  <a:moveTo>
                    <a:pt x="0" y="958"/>
                  </a:moveTo>
                  <a:lnTo>
                    <a:pt x="14365" y="0"/>
                  </a:lnTo>
                  <a:cubicBezTo>
                    <a:pt x="9577" y="120"/>
                    <a:pt x="5267" y="598"/>
                    <a:pt x="0" y="958"/>
                  </a:cubicBezTo>
                  <a:close/>
                </a:path>
              </a:pathLst>
            </a:custGeom>
            <a:grpFill/>
            <a:ln>
              <a:noFill/>
            </a:ln>
            <a:effectLst>
              <a:outerShdw blurRad="190500" dist="38100" dir="2700000" algn="tl" rotWithShape="0">
                <a:schemeClr val="bg1">
                  <a:alpha val="20000"/>
                </a:schemeClr>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pPr>
              <a:endParaRPr kumimoji="0" lang="zh-CN" altLang="en-US" b="0" i="0" u="none" strike="noStrike" cap="none" spc="0" normalizeH="0" baseline="0">
                <a:ln>
                  <a:noFill/>
                </a:ln>
                <a:solidFill>
                  <a:prstClr val="black"/>
                </a:solidFill>
                <a:effectLst/>
                <a:uLnTx/>
                <a:uFillTx/>
                <a:latin typeface="Roboto Regular"/>
                <a:ea typeface="思源黑体 CN Regular"/>
              </a:endParaRPr>
            </a:p>
          </p:txBody>
        </p:sp>
        <p:sp>
          <p:nvSpPr>
            <p:cNvPr id="496" name="任意多边形: 形状 495"/>
            <p:cNvSpPr/>
            <p:nvPr/>
          </p:nvSpPr>
          <p:spPr>
            <a:xfrm>
              <a:off x="9356963" y="4657613"/>
              <a:ext cx="2304374" cy="1283450"/>
            </a:xfrm>
            <a:custGeom>
              <a:avLst/>
              <a:gdLst>
                <a:gd name="connsiteX0" fmla="*/ 2153222 w 2304374"/>
                <a:gd name="connsiteY0" fmla="*/ 672451 h 1283450"/>
                <a:gd name="connsiteX1" fmla="*/ 2141251 w 2304374"/>
                <a:gd name="connsiteY1" fmla="*/ 628159 h 1283450"/>
                <a:gd name="connsiteX2" fmla="*/ 1805345 w 2304374"/>
                <a:gd name="connsiteY2" fmla="*/ 235151 h 1283450"/>
                <a:gd name="connsiteX3" fmla="*/ 1646011 w 2304374"/>
                <a:gd name="connsiteY3" fmla="*/ 642165 h 1283450"/>
                <a:gd name="connsiteX4" fmla="*/ 1779009 w 2304374"/>
                <a:gd name="connsiteY4" fmla="*/ 692682 h 1283450"/>
                <a:gd name="connsiteX5" fmla="*/ 1826893 w 2304374"/>
                <a:gd name="connsiteY5" fmla="*/ 633785 h 1283450"/>
                <a:gd name="connsiteX6" fmla="*/ 1765721 w 2304374"/>
                <a:gd name="connsiteY6" fmla="*/ 556333 h 1283450"/>
                <a:gd name="connsiteX7" fmla="*/ 1876453 w 2304374"/>
                <a:gd name="connsiteY7" fmla="*/ 649706 h 1283450"/>
                <a:gd name="connsiteX8" fmla="*/ 1776411 w 2304374"/>
                <a:gd name="connsiteY8" fmla="*/ 769309 h 1283450"/>
                <a:gd name="connsiteX9" fmla="*/ 1775059 w 2304374"/>
                <a:gd name="connsiteY9" fmla="*/ 769416 h 1283450"/>
                <a:gd name="connsiteX10" fmla="*/ 1634399 w 2304374"/>
                <a:gd name="connsiteY10" fmla="*/ 693400 h 1283450"/>
                <a:gd name="connsiteX11" fmla="*/ 1614168 w 2304374"/>
                <a:gd name="connsiteY11" fmla="*/ 669459 h 1283450"/>
                <a:gd name="connsiteX12" fmla="*/ 693001 w 2304374"/>
                <a:gd name="connsiteY12" fmla="*/ 2435 h 1283450"/>
                <a:gd name="connsiteX13" fmla="*/ 0 w 2304374"/>
                <a:gd name="connsiteY13" fmla="*/ 660959 h 1283450"/>
                <a:gd name="connsiteX14" fmla="*/ 565988 w 2304374"/>
                <a:gd name="connsiteY14" fmla="*/ 1283451 h 1283450"/>
                <a:gd name="connsiteX15" fmla="*/ 1121802 w 2304374"/>
                <a:gd name="connsiteY15" fmla="*/ 794675 h 1283450"/>
                <a:gd name="connsiteX16" fmla="*/ 548271 w 2304374"/>
                <a:gd name="connsiteY16" fmla="*/ 708484 h 1283450"/>
                <a:gd name="connsiteX17" fmla="*/ 816302 w 2304374"/>
                <a:gd name="connsiteY17" fmla="*/ 752777 h 1283450"/>
                <a:gd name="connsiteX18" fmla="*/ 557848 w 2304374"/>
                <a:gd name="connsiteY18" fmla="*/ 982021 h 1283450"/>
                <a:gd name="connsiteX19" fmla="*/ 286705 w 2304374"/>
                <a:gd name="connsiteY19" fmla="*/ 679873 h 1283450"/>
                <a:gd name="connsiteX20" fmla="*/ 828393 w 2304374"/>
                <a:gd name="connsiteY20" fmla="*/ 231799 h 1283450"/>
                <a:gd name="connsiteX21" fmla="*/ 1308908 w 2304374"/>
                <a:gd name="connsiteY21" fmla="*/ 775761 h 1283450"/>
                <a:gd name="connsiteX22" fmla="*/ 1635357 w 2304374"/>
                <a:gd name="connsiteY22" fmla="*/ 1251488 h 1283450"/>
                <a:gd name="connsiteX23" fmla="*/ 1898719 w 2304374"/>
                <a:gd name="connsiteY23" fmla="*/ 1147340 h 1283450"/>
                <a:gd name="connsiteX24" fmla="*/ 2153222 w 2304374"/>
                <a:gd name="connsiteY24" fmla="*/ 672451 h 1283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304374" h="1283450">
                  <a:moveTo>
                    <a:pt x="2153222" y="672451"/>
                  </a:moveTo>
                  <a:cubicBezTo>
                    <a:pt x="2135146" y="666945"/>
                    <a:pt x="2132513" y="646235"/>
                    <a:pt x="2141251" y="628159"/>
                  </a:cubicBezTo>
                  <a:cubicBezTo>
                    <a:pt x="2261919" y="388739"/>
                    <a:pt x="2050271" y="169789"/>
                    <a:pt x="1805345" y="235151"/>
                  </a:cubicBezTo>
                  <a:cubicBezTo>
                    <a:pt x="1575023" y="296562"/>
                    <a:pt x="1582445" y="559685"/>
                    <a:pt x="1646011" y="642165"/>
                  </a:cubicBezTo>
                  <a:cubicBezTo>
                    <a:pt x="1678213" y="683704"/>
                    <a:pt x="1736392" y="705731"/>
                    <a:pt x="1779009" y="692682"/>
                  </a:cubicBezTo>
                  <a:cubicBezTo>
                    <a:pt x="1806554" y="686290"/>
                    <a:pt x="1826259" y="662048"/>
                    <a:pt x="1826893" y="633785"/>
                  </a:cubicBezTo>
                  <a:cubicBezTo>
                    <a:pt x="1829215" y="596148"/>
                    <a:pt x="1802867" y="562785"/>
                    <a:pt x="1765721" y="556333"/>
                  </a:cubicBezTo>
                  <a:cubicBezTo>
                    <a:pt x="1821793" y="552430"/>
                    <a:pt x="1870826" y="593778"/>
                    <a:pt x="1876453" y="649706"/>
                  </a:cubicBezTo>
                  <a:cubicBezTo>
                    <a:pt x="1881852" y="710363"/>
                    <a:pt x="1837068" y="763898"/>
                    <a:pt x="1776411" y="769309"/>
                  </a:cubicBezTo>
                  <a:cubicBezTo>
                    <a:pt x="1775957" y="769344"/>
                    <a:pt x="1775513" y="769380"/>
                    <a:pt x="1775059" y="769416"/>
                  </a:cubicBezTo>
                  <a:cubicBezTo>
                    <a:pt x="1711612" y="774803"/>
                    <a:pt x="1669355" y="740327"/>
                    <a:pt x="1634399" y="693400"/>
                  </a:cubicBezTo>
                  <a:cubicBezTo>
                    <a:pt x="1629012" y="686098"/>
                    <a:pt x="1622428" y="677958"/>
                    <a:pt x="1614168" y="669459"/>
                  </a:cubicBezTo>
                  <a:cubicBezTo>
                    <a:pt x="1588910" y="621575"/>
                    <a:pt x="1373671" y="-45210"/>
                    <a:pt x="693001" y="2435"/>
                  </a:cubicBezTo>
                  <a:cubicBezTo>
                    <a:pt x="236786" y="57741"/>
                    <a:pt x="0" y="385746"/>
                    <a:pt x="0" y="660959"/>
                  </a:cubicBezTo>
                  <a:cubicBezTo>
                    <a:pt x="0" y="1103886"/>
                    <a:pt x="336744" y="1283451"/>
                    <a:pt x="565988" y="1283451"/>
                  </a:cubicBezTo>
                  <a:cubicBezTo>
                    <a:pt x="953011" y="1283451"/>
                    <a:pt x="1121802" y="962628"/>
                    <a:pt x="1121802" y="794675"/>
                  </a:cubicBezTo>
                  <a:cubicBezTo>
                    <a:pt x="1121802" y="351748"/>
                    <a:pt x="547194" y="387661"/>
                    <a:pt x="548271" y="708484"/>
                  </a:cubicBezTo>
                  <a:cubicBezTo>
                    <a:pt x="611837" y="597273"/>
                    <a:pt x="816302" y="576803"/>
                    <a:pt x="816302" y="752777"/>
                  </a:cubicBezTo>
                  <a:cubicBezTo>
                    <a:pt x="816302" y="874881"/>
                    <a:pt x="717302" y="982021"/>
                    <a:pt x="557848" y="982021"/>
                  </a:cubicBezTo>
                  <a:cubicBezTo>
                    <a:pt x="406774" y="982021"/>
                    <a:pt x="286705" y="838369"/>
                    <a:pt x="286705" y="679873"/>
                  </a:cubicBezTo>
                  <a:cubicBezTo>
                    <a:pt x="286705" y="458290"/>
                    <a:pt x="489135" y="226292"/>
                    <a:pt x="828393" y="231799"/>
                  </a:cubicBezTo>
                  <a:cubicBezTo>
                    <a:pt x="1052370" y="235510"/>
                    <a:pt x="1257553" y="388619"/>
                    <a:pt x="1308908" y="775761"/>
                  </a:cubicBezTo>
                  <a:cubicBezTo>
                    <a:pt x="1337639" y="993154"/>
                    <a:pt x="1366010" y="1227905"/>
                    <a:pt x="1635357" y="1251488"/>
                  </a:cubicBezTo>
                  <a:cubicBezTo>
                    <a:pt x="1775537" y="1263459"/>
                    <a:pt x="1884114" y="1139679"/>
                    <a:pt x="1898719" y="1147340"/>
                  </a:cubicBezTo>
                  <a:cubicBezTo>
                    <a:pt x="2271855" y="1340552"/>
                    <a:pt x="2454652" y="763431"/>
                    <a:pt x="2153222" y="672451"/>
                  </a:cubicBezTo>
                  <a:close/>
                </a:path>
              </a:pathLst>
            </a:custGeom>
            <a:grpFill/>
            <a:ln>
              <a:noFill/>
            </a:ln>
            <a:effectLst>
              <a:outerShdw blurRad="190500" dist="38100" dir="2700000" algn="tl" rotWithShape="0">
                <a:schemeClr val="bg1">
                  <a:alpha val="20000"/>
                </a:schemeClr>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pPr>
              <a:endParaRPr kumimoji="0" lang="zh-CN" altLang="en-US" b="0" i="0" u="none" strike="noStrike" cap="none" spc="0" normalizeH="0" baseline="0">
                <a:ln>
                  <a:noFill/>
                </a:ln>
                <a:solidFill>
                  <a:prstClr val="black"/>
                </a:solidFill>
                <a:effectLst/>
                <a:uLnTx/>
                <a:uFillTx/>
                <a:latin typeface="Roboto Regular"/>
                <a:ea typeface="思源黑体 CN Regular"/>
              </a:endParaRPr>
            </a:p>
          </p:txBody>
        </p:sp>
        <p:sp>
          <p:nvSpPr>
            <p:cNvPr id="497" name="任意多边形: 形状 496"/>
            <p:cNvSpPr/>
            <p:nvPr/>
          </p:nvSpPr>
          <p:spPr>
            <a:xfrm>
              <a:off x="9866568" y="4866428"/>
              <a:ext cx="23941" cy="1915"/>
            </a:xfrm>
            <a:custGeom>
              <a:avLst/>
              <a:gdLst>
                <a:gd name="connsiteX0" fmla="*/ 0 w 23941"/>
                <a:gd name="connsiteY0" fmla="*/ 1915 h 1915"/>
                <a:gd name="connsiteX1" fmla="*/ 23942 w 23941"/>
                <a:gd name="connsiteY1" fmla="*/ 0 h 1915"/>
                <a:gd name="connsiteX2" fmla="*/ 0 w 23941"/>
                <a:gd name="connsiteY2" fmla="*/ 1915 h 1915"/>
              </a:gdLst>
              <a:ahLst/>
              <a:cxnLst>
                <a:cxn ang="0">
                  <a:pos x="connsiteX0" y="connsiteY0"/>
                </a:cxn>
                <a:cxn ang="0">
                  <a:pos x="connsiteX1" y="connsiteY1"/>
                </a:cxn>
                <a:cxn ang="0">
                  <a:pos x="connsiteX2" y="connsiteY2"/>
                </a:cxn>
              </a:cxnLst>
              <a:rect l="l" t="t" r="r" b="b"/>
              <a:pathLst>
                <a:path w="23941" h="1915">
                  <a:moveTo>
                    <a:pt x="0" y="1915"/>
                  </a:moveTo>
                  <a:cubicBezTo>
                    <a:pt x="7781" y="958"/>
                    <a:pt x="15802" y="479"/>
                    <a:pt x="23942" y="0"/>
                  </a:cubicBezTo>
                  <a:cubicBezTo>
                    <a:pt x="15682" y="479"/>
                    <a:pt x="7661" y="1197"/>
                    <a:pt x="0" y="1915"/>
                  </a:cubicBezTo>
                  <a:close/>
                </a:path>
              </a:pathLst>
            </a:custGeom>
            <a:grpFill/>
            <a:ln>
              <a:noFill/>
            </a:ln>
            <a:effectLst>
              <a:outerShdw blurRad="190500" dist="38100" dir="2700000" algn="tl" rotWithShape="0">
                <a:schemeClr val="bg1">
                  <a:alpha val="20000"/>
                </a:schemeClr>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pPr>
              <a:endParaRPr kumimoji="0" lang="zh-CN" altLang="en-US" b="0" i="0" u="none" strike="noStrike" cap="none" spc="0" normalizeH="0" baseline="0">
                <a:ln>
                  <a:noFill/>
                </a:ln>
                <a:solidFill>
                  <a:prstClr val="black"/>
                </a:solidFill>
                <a:effectLst/>
                <a:uLnTx/>
                <a:uFillTx/>
                <a:latin typeface="Roboto Regular"/>
                <a:ea typeface="思源黑体 CN Regular"/>
              </a:endParaRPr>
            </a:p>
          </p:txBody>
        </p:sp>
      </p:grpSp>
      <p:sp>
        <p:nvSpPr>
          <p:cNvPr id="80" name="圆: 空心 79"/>
          <p:cNvSpPr/>
          <p:nvPr userDrawn="1"/>
        </p:nvSpPr>
        <p:spPr>
          <a:xfrm>
            <a:off x="-968078" y="-2033069"/>
            <a:ext cx="3250361" cy="3250361"/>
          </a:xfrm>
          <a:prstGeom prst="donut">
            <a:avLst>
              <a:gd name="adj" fmla="val 18785"/>
            </a:avLst>
          </a:prstGeom>
          <a:solidFill>
            <a:schemeClr val="bg1">
              <a:alpha val="7000"/>
            </a:schemeClr>
          </a:solidFill>
          <a:ln>
            <a:noFill/>
          </a:ln>
          <a:effectLst>
            <a:outerShdw blurRad="190500" dist="38100" dir="2700000" algn="tl" rotWithShape="0">
              <a:schemeClr val="bg1">
                <a:alpha val="20000"/>
              </a:schemeClr>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Roboto Regular"/>
              <a:ea typeface="思源黑体 CN Regular"/>
              <a:cs typeface="+mn-cs"/>
            </a:endParaRPr>
          </a:p>
        </p:txBody>
      </p:sp>
      <p:sp>
        <p:nvSpPr>
          <p:cNvPr id="81" name="直角三角形 80"/>
          <p:cNvSpPr/>
          <p:nvPr userDrawn="1"/>
        </p:nvSpPr>
        <p:spPr>
          <a:xfrm flipH="1">
            <a:off x="5470581" y="4642655"/>
            <a:ext cx="6721419" cy="2215345"/>
          </a:xfrm>
          <a:prstGeom prst="rtTriangle">
            <a:avLst/>
          </a:prstGeom>
          <a:solidFill>
            <a:srgbClr val="3B8BF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Roboto Regular"/>
              <a:ea typeface="思源黑体 CN Regular"/>
              <a:cs typeface="+mn-cs"/>
            </a:endParaRPr>
          </a:p>
        </p:txBody>
      </p:sp>
      <p:sp>
        <p:nvSpPr>
          <p:cNvPr id="82" name="任意多边形: 形状 81"/>
          <p:cNvSpPr/>
          <p:nvPr userDrawn="1"/>
        </p:nvSpPr>
        <p:spPr>
          <a:xfrm>
            <a:off x="-41910" y="3694250"/>
            <a:ext cx="12203430" cy="3165533"/>
          </a:xfrm>
          <a:custGeom>
            <a:avLst/>
            <a:gdLst>
              <a:gd name="connsiteX0" fmla="*/ 0 w 12192000"/>
              <a:gd name="connsiteY0" fmla="*/ 0 h 2849181"/>
              <a:gd name="connsiteX1" fmla="*/ 52546 w 12192000"/>
              <a:gd name="connsiteY1" fmla="*/ 100419 h 2849181"/>
              <a:gd name="connsiteX2" fmla="*/ 8346923 w 12192000"/>
              <a:gd name="connsiteY2" fmla="*/ 2206202 h 2849181"/>
              <a:gd name="connsiteX3" fmla="*/ 12080068 w 12192000"/>
              <a:gd name="connsiteY3" fmla="*/ 1159669 h 2849181"/>
              <a:gd name="connsiteX4" fmla="*/ 12192000 w 12192000"/>
              <a:gd name="connsiteY4" fmla="*/ 1106259 h 2849181"/>
              <a:gd name="connsiteX5" fmla="*/ 12192000 w 12192000"/>
              <a:gd name="connsiteY5" fmla="*/ 2849181 h 2849181"/>
              <a:gd name="connsiteX6" fmla="*/ 0 w 12192000"/>
              <a:gd name="connsiteY6" fmla="*/ 2849181 h 2849181"/>
              <a:gd name="connsiteX0-1" fmla="*/ 0 w 12192000"/>
              <a:gd name="connsiteY0-2" fmla="*/ 0 h 2849181"/>
              <a:gd name="connsiteX1-3" fmla="*/ 17822 w 12192000"/>
              <a:gd name="connsiteY1-4" fmla="*/ 454629 h 2849181"/>
              <a:gd name="connsiteX2-5" fmla="*/ 8346923 w 12192000"/>
              <a:gd name="connsiteY2-6" fmla="*/ 2206202 h 2849181"/>
              <a:gd name="connsiteX3-7" fmla="*/ 12080068 w 12192000"/>
              <a:gd name="connsiteY3-8" fmla="*/ 1159669 h 2849181"/>
              <a:gd name="connsiteX4-9" fmla="*/ 12192000 w 12192000"/>
              <a:gd name="connsiteY4-10" fmla="*/ 1106259 h 2849181"/>
              <a:gd name="connsiteX5-11" fmla="*/ 12192000 w 12192000"/>
              <a:gd name="connsiteY5-12" fmla="*/ 2849181 h 2849181"/>
              <a:gd name="connsiteX6-13" fmla="*/ 0 w 12192000"/>
              <a:gd name="connsiteY6-14" fmla="*/ 2849181 h 2849181"/>
              <a:gd name="connsiteX7" fmla="*/ 0 w 12192000"/>
              <a:gd name="connsiteY7" fmla="*/ 0 h 2849181"/>
              <a:gd name="connsiteX0-15" fmla="*/ 2790 w 12194790"/>
              <a:gd name="connsiteY0-16" fmla="*/ 0 h 2849181"/>
              <a:gd name="connsiteX1-17" fmla="*/ 5372 w 12194790"/>
              <a:gd name="connsiteY1-18" fmla="*/ 451200 h 2849181"/>
              <a:gd name="connsiteX2-19" fmla="*/ 8349713 w 12194790"/>
              <a:gd name="connsiteY2-20" fmla="*/ 2206202 h 2849181"/>
              <a:gd name="connsiteX3-21" fmla="*/ 12082858 w 12194790"/>
              <a:gd name="connsiteY3-22" fmla="*/ 1159669 h 2849181"/>
              <a:gd name="connsiteX4-23" fmla="*/ 12194790 w 12194790"/>
              <a:gd name="connsiteY4-24" fmla="*/ 1106259 h 2849181"/>
              <a:gd name="connsiteX5-25" fmla="*/ 12194790 w 12194790"/>
              <a:gd name="connsiteY5-26" fmla="*/ 2849181 h 2849181"/>
              <a:gd name="connsiteX6-27" fmla="*/ 2790 w 12194790"/>
              <a:gd name="connsiteY6-28" fmla="*/ 2849181 h 2849181"/>
              <a:gd name="connsiteX7-29" fmla="*/ 2790 w 12194790"/>
              <a:gd name="connsiteY7-30" fmla="*/ 0 h 2849181"/>
              <a:gd name="connsiteX0-31" fmla="*/ 0 w 12203430"/>
              <a:gd name="connsiteY0-32" fmla="*/ 0 h 2849181"/>
              <a:gd name="connsiteX1-33" fmla="*/ 14012 w 12203430"/>
              <a:gd name="connsiteY1-34" fmla="*/ 451200 h 2849181"/>
              <a:gd name="connsiteX2-35" fmla="*/ 8358353 w 12203430"/>
              <a:gd name="connsiteY2-36" fmla="*/ 2206202 h 2849181"/>
              <a:gd name="connsiteX3-37" fmla="*/ 12091498 w 12203430"/>
              <a:gd name="connsiteY3-38" fmla="*/ 1159669 h 2849181"/>
              <a:gd name="connsiteX4-39" fmla="*/ 12203430 w 12203430"/>
              <a:gd name="connsiteY4-40" fmla="*/ 1106259 h 2849181"/>
              <a:gd name="connsiteX5-41" fmla="*/ 12203430 w 12203430"/>
              <a:gd name="connsiteY5-42" fmla="*/ 2849181 h 2849181"/>
              <a:gd name="connsiteX6-43" fmla="*/ 11430 w 12203430"/>
              <a:gd name="connsiteY6-44" fmla="*/ 2849181 h 2849181"/>
              <a:gd name="connsiteX7-45" fmla="*/ 0 w 12203430"/>
              <a:gd name="connsiteY7-46" fmla="*/ 0 h 284918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29" y="connsiteY7-30"/>
              </a:cxn>
            </a:cxnLst>
            <a:rect l="l" t="t" r="r" b="b"/>
            <a:pathLst>
              <a:path w="12203430" h="2849181">
                <a:moveTo>
                  <a:pt x="0" y="0"/>
                </a:moveTo>
                <a:cubicBezTo>
                  <a:pt x="17515" y="33473"/>
                  <a:pt x="-3503" y="417727"/>
                  <a:pt x="14012" y="451200"/>
                </a:cubicBezTo>
                <a:cubicBezTo>
                  <a:pt x="1028990" y="2195988"/>
                  <a:pt x="6345439" y="2088124"/>
                  <a:pt x="8358353" y="2206202"/>
                </a:cubicBezTo>
                <a:cubicBezTo>
                  <a:pt x="10371267" y="2324280"/>
                  <a:pt x="11006180" y="1637915"/>
                  <a:pt x="12091498" y="1159669"/>
                </a:cubicBezTo>
                <a:lnTo>
                  <a:pt x="12203430" y="1106259"/>
                </a:lnTo>
                <a:lnTo>
                  <a:pt x="12203430" y="2849181"/>
                </a:lnTo>
                <a:lnTo>
                  <a:pt x="11430" y="2849181"/>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grpSp>
        <p:nvGrpSpPr>
          <p:cNvPr id="83" name="组合 82"/>
          <p:cNvGrpSpPr/>
          <p:nvPr userDrawn="1"/>
        </p:nvGrpSpPr>
        <p:grpSpPr>
          <a:xfrm>
            <a:off x="5802751" y="4565962"/>
            <a:ext cx="1461113" cy="339794"/>
            <a:chOff x="5730240" y="411480"/>
            <a:chExt cx="5024120" cy="1168400"/>
          </a:xfrm>
          <a:gradFill>
            <a:gsLst>
              <a:gs pos="21000">
                <a:schemeClr val="bg1">
                  <a:alpha val="25000"/>
                </a:schemeClr>
              </a:gs>
              <a:gs pos="80000">
                <a:schemeClr val="bg1">
                  <a:alpha val="0"/>
                </a:schemeClr>
              </a:gs>
            </a:gsLst>
            <a:lin ang="2700000" scaled="0"/>
          </a:gradFill>
        </p:grpSpPr>
        <p:sp>
          <p:nvSpPr>
            <p:cNvPr id="84" name="椭圆 83"/>
            <p:cNvSpPr/>
            <p:nvPr/>
          </p:nvSpPr>
          <p:spPr>
            <a:xfrm>
              <a:off x="5730240" y="41148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85" name="椭圆 84"/>
            <p:cNvSpPr/>
            <p:nvPr/>
          </p:nvSpPr>
          <p:spPr>
            <a:xfrm>
              <a:off x="6080760" y="41148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86" name="椭圆 85"/>
            <p:cNvSpPr/>
            <p:nvPr/>
          </p:nvSpPr>
          <p:spPr>
            <a:xfrm>
              <a:off x="6431280" y="41148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87" name="椭圆 86"/>
            <p:cNvSpPr/>
            <p:nvPr/>
          </p:nvSpPr>
          <p:spPr>
            <a:xfrm>
              <a:off x="6781800" y="41148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88" name="椭圆 87"/>
            <p:cNvSpPr/>
            <p:nvPr/>
          </p:nvSpPr>
          <p:spPr>
            <a:xfrm>
              <a:off x="7132320" y="41148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89" name="椭圆 88"/>
            <p:cNvSpPr/>
            <p:nvPr/>
          </p:nvSpPr>
          <p:spPr>
            <a:xfrm>
              <a:off x="7482840" y="41148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90" name="椭圆 89"/>
            <p:cNvSpPr/>
            <p:nvPr/>
          </p:nvSpPr>
          <p:spPr>
            <a:xfrm>
              <a:off x="7833360" y="41148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91" name="椭圆 90"/>
            <p:cNvSpPr/>
            <p:nvPr/>
          </p:nvSpPr>
          <p:spPr>
            <a:xfrm>
              <a:off x="8183880" y="41148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92" name="椭圆 91"/>
            <p:cNvSpPr/>
            <p:nvPr/>
          </p:nvSpPr>
          <p:spPr>
            <a:xfrm>
              <a:off x="8534400" y="41148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93" name="椭圆 92"/>
            <p:cNvSpPr/>
            <p:nvPr/>
          </p:nvSpPr>
          <p:spPr>
            <a:xfrm>
              <a:off x="8884920" y="41148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94" name="椭圆 93"/>
            <p:cNvSpPr/>
            <p:nvPr/>
          </p:nvSpPr>
          <p:spPr>
            <a:xfrm>
              <a:off x="9235440" y="41148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95" name="椭圆 94"/>
            <p:cNvSpPr/>
            <p:nvPr/>
          </p:nvSpPr>
          <p:spPr>
            <a:xfrm>
              <a:off x="9585960" y="41148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96" name="椭圆 95"/>
            <p:cNvSpPr/>
            <p:nvPr/>
          </p:nvSpPr>
          <p:spPr>
            <a:xfrm>
              <a:off x="9936480" y="41148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97" name="椭圆 96"/>
            <p:cNvSpPr/>
            <p:nvPr/>
          </p:nvSpPr>
          <p:spPr>
            <a:xfrm>
              <a:off x="10287000" y="41148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98" name="椭圆 97"/>
            <p:cNvSpPr/>
            <p:nvPr/>
          </p:nvSpPr>
          <p:spPr>
            <a:xfrm>
              <a:off x="10637520" y="41148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99" name="椭圆 98"/>
            <p:cNvSpPr/>
            <p:nvPr/>
          </p:nvSpPr>
          <p:spPr>
            <a:xfrm>
              <a:off x="5730240" y="76200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100" name="椭圆 99"/>
            <p:cNvSpPr/>
            <p:nvPr/>
          </p:nvSpPr>
          <p:spPr>
            <a:xfrm>
              <a:off x="6080760" y="76200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101" name="椭圆 100"/>
            <p:cNvSpPr/>
            <p:nvPr/>
          </p:nvSpPr>
          <p:spPr>
            <a:xfrm>
              <a:off x="6431280" y="76200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102" name="椭圆 101"/>
            <p:cNvSpPr/>
            <p:nvPr/>
          </p:nvSpPr>
          <p:spPr>
            <a:xfrm>
              <a:off x="6781800" y="76200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103" name="椭圆 102"/>
            <p:cNvSpPr/>
            <p:nvPr/>
          </p:nvSpPr>
          <p:spPr>
            <a:xfrm>
              <a:off x="7132320" y="76200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104" name="椭圆 103"/>
            <p:cNvSpPr/>
            <p:nvPr/>
          </p:nvSpPr>
          <p:spPr>
            <a:xfrm>
              <a:off x="7482840" y="76200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105" name="椭圆 104"/>
            <p:cNvSpPr/>
            <p:nvPr/>
          </p:nvSpPr>
          <p:spPr>
            <a:xfrm>
              <a:off x="7833360" y="76200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106" name="椭圆 105"/>
            <p:cNvSpPr/>
            <p:nvPr/>
          </p:nvSpPr>
          <p:spPr>
            <a:xfrm>
              <a:off x="8183880" y="76200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107" name="椭圆 106"/>
            <p:cNvSpPr/>
            <p:nvPr/>
          </p:nvSpPr>
          <p:spPr>
            <a:xfrm>
              <a:off x="8534400" y="76200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108" name="椭圆 107"/>
            <p:cNvSpPr/>
            <p:nvPr/>
          </p:nvSpPr>
          <p:spPr>
            <a:xfrm>
              <a:off x="8884920" y="76200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109" name="椭圆 108"/>
            <p:cNvSpPr/>
            <p:nvPr/>
          </p:nvSpPr>
          <p:spPr>
            <a:xfrm>
              <a:off x="9235440" y="76200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110" name="椭圆 109"/>
            <p:cNvSpPr/>
            <p:nvPr/>
          </p:nvSpPr>
          <p:spPr>
            <a:xfrm>
              <a:off x="9585960" y="76200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111" name="椭圆 110"/>
            <p:cNvSpPr/>
            <p:nvPr/>
          </p:nvSpPr>
          <p:spPr>
            <a:xfrm>
              <a:off x="9936480" y="76200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112" name="椭圆 111"/>
            <p:cNvSpPr/>
            <p:nvPr/>
          </p:nvSpPr>
          <p:spPr>
            <a:xfrm>
              <a:off x="10287000" y="76200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113" name="椭圆 112"/>
            <p:cNvSpPr/>
            <p:nvPr/>
          </p:nvSpPr>
          <p:spPr>
            <a:xfrm>
              <a:off x="10637520" y="76200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114" name="椭圆 113"/>
            <p:cNvSpPr/>
            <p:nvPr/>
          </p:nvSpPr>
          <p:spPr>
            <a:xfrm>
              <a:off x="5730240" y="111252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115" name="椭圆 114"/>
            <p:cNvSpPr/>
            <p:nvPr/>
          </p:nvSpPr>
          <p:spPr>
            <a:xfrm>
              <a:off x="6080760" y="111252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116" name="椭圆 115"/>
            <p:cNvSpPr/>
            <p:nvPr/>
          </p:nvSpPr>
          <p:spPr>
            <a:xfrm>
              <a:off x="6431280" y="111252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117" name="椭圆 116"/>
            <p:cNvSpPr/>
            <p:nvPr/>
          </p:nvSpPr>
          <p:spPr>
            <a:xfrm>
              <a:off x="6781800" y="111252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118" name="椭圆 117"/>
            <p:cNvSpPr/>
            <p:nvPr/>
          </p:nvSpPr>
          <p:spPr>
            <a:xfrm>
              <a:off x="7132320" y="111252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119" name="椭圆 118"/>
            <p:cNvSpPr/>
            <p:nvPr/>
          </p:nvSpPr>
          <p:spPr>
            <a:xfrm>
              <a:off x="7482840" y="111252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120" name="椭圆 119"/>
            <p:cNvSpPr/>
            <p:nvPr/>
          </p:nvSpPr>
          <p:spPr>
            <a:xfrm>
              <a:off x="7833360" y="111252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121" name="椭圆 120"/>
            <p:cNvSpPr/>
            <p:nvPr/>
          </p:nvSpPr>
          <p:spPr>
            <a:xfrm>
              <a:off x="8183880" y="111252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122" name="椭圆 121"/>
            <p:cNvSpPr/>
            <p:nvPr/>
          </p:nvSpPr>
          <p:spPr>
            <a:xfrm>
              <a:off x="8534400" y="111252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123" name="椭圆 122"/>
            <p:cNvSpPr/>
            <p:nvPr/>
          </p:nvSpPr>
          <p:spPr>
            <a:xfrm>
              <a:off x="8884920" y="111252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124" name="椭圆 123"/>
            <p:cNvSpPr/>
            <p:nvPr/>
          </p:nvSpPr>
          <p:spPr>
            <a:xfrm>
              <a:off x="9235440" y="111252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125" name="椭圆 124"/>
            <p:cNvSpPr/>
            <p:nvPr/>
          </p:nvSpPr>
          <p:spPr>
            <a:xfrm>
              <a:off x="9585960" y="111252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126" name="椭圆 125"/>
            <p:cNvSpPr/>
            <p:nvPr/>
          </p:nvSpPr>
          <p:spPr>
            <a:xfrm>
              <a:off x="9936480" y="111252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127" name="椭圆 126"/>
            <p:cNvSpPr/>
            <p:nvPr/>
          </p:nvSpPr>
          <p:spPr>
            <a:xfrm>
              <a:off x="10287000" y="111252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128" name="椭圆 127"/>
            <p:cNvSpPr/>
            <p:nvPr/>
          </p:nvSpPr>
          <p:spPr>
            <a:xfrm>
              <a:off x="10637520" y="111252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129" name="椭圆 128"/>
            <p:cNvSpPr/>
            <p:nvPr/>
          </p:nvSpPr>
          <p:spPr>
            <a:xfrm>
              <a:off x="5730240" y="146304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130" name="椭圆 129"/>
            <p:cNvSpPr/>
            <p:nvPr/>
          </p:nvSpPr>
          <p:spPr>
            <a:xfrm>
              <a:off x="6080760" y="146304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131" name="椭圆 130"/>
            <p:cNvSpPr/>
            <p:nvPr/>
          </p:nvSpPr>
          <p:spPr>
            <a:xfrm>
              <a:off x="6431280" y="146304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132" name="椭圆 131"/>
            <p:cNvSpPr/>
            <p:nvPr/>
          </p:nvSpPr>
          <p:spPr>
            <a:xfrm>
              <a:off x="6781800" y="146304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133" name="椭圆 132"/>
            <p:cNvSpPr/>
            <p:nvPr/>
          </p:nvSpPr>
          <p:spPr>
            <a:xfrm>
              <a:off x="7132320" y="146304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134" name="椭圆 133"/>
            <p:cNvSpPr/>
            <p:nvPr/>
          </p:nvSpPr>
          <p:spPr>
            <a:xfrm>
              <a:off x="7482840" y="146304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135" name="椭圆 134"/>
            <p:cNvSpPr/>
            <p:nvPr/>
          </p:nvSpPr>
          <p:spPr>
            <a:xfrm>
              <a:off x="7833360" y="146304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136" name="椭圆 135"/>
            <p:cNvSpPr/>
            <p:nvPr/>
          </p:nvSpPr>
          <p:spPr>
            <a:xfrm>
              <a:off x="8183880" y="146304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137" name="椭圆 136"/>
            <p:cNvSpPr/>
            <p:nvPr/>
          </p:nvSpPr>
          <p:spPr>
            <a:xfrm>
              <a:off x="8534400" y="146304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138" name="椭圆 137"/>
            <p:cNvSpPr/>
            <p:nvPr/>
          </p:nvSpPr>
          <p:spPr>
            <a:xfrm>
              <a:off x="8884920" y="146304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139" name="椭圆 138"/>
            <p:cNvSpPr/>
            <p:nvPr/>
          </p:nvSpPr>
          <p:spPr>
            <a:xfrm>
              <a:off x="9235440" y="146304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140" name="椭圆 139"/>
            <p:cNvSpPr/>
            <p:nvPr/>
          </p:nvSpPr>
          <p:spPr>
            <a:xfrm>
              <a:off x="9585960" y="146304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141" name="椭圆 140"/>
            <p:cNvSpPr/>
            <p:nvPr/>
          </p:nvSpPr>
          <p:spPr>
            <a:xfrm>
              <a:off x="9936480" y="146304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142" name="椭圆 141"/>
            <p:cNvSpPr/>
            <p:nvPr/>
          </p:nvSpPr>
          <p:spPr>
            <a:xfrm>
              <a:off x="10287000" y="146304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143" name="椭圆 142"/>
            <p:cNvSpPr/>
            <p:nvPr/>
          </p:nvSpPr>
          <p:spPr>
            <a:xfrm>
              <a:off x="10637520" y="146304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grpSp>
      <p:grpSp>
        <p:nvGrpSpPr>
          <p:cNvPr id="144" name="组合 143"/>
          <p:cNvGrpSpPr/>
          <p:nvPr userDrawn="1"/>
        </p:nvGrpSpPr>
        <p:grpSpPr>
          <a:xfrm>
            <a:off x="1833534" y="5187028"/>
            <a:ext cx="1576032" cy="366519"/>
            <a:chOff x="5730240" y="411480"/>
            <a:chExt cx="5024120" cy="1168400"/>
          </a:xfrm>
          <a:gradFill>
            <a:gsLst>
              <a:gs pos="21000">
                <a:schemeClr val="bg1">
                  <a:alpha val="0"/>
                </a:schemeClr>
              </a:gs>
              <a:gs pos="80000">
                <a:schemeClr val="bg1">
                  <a:alpha val="25000"/>
                </a:schemeClr>
              </a:gs>
            </a:gsLst>
            <a:lin ang="2700000" scaled="0"/>
          </a:gradFill>
        </p:grpSpPr>
        <p:sp>
          <p:nvSpPr>
            <p:cNvPr id="145" name="椭圆 144"/>
            <p:cNvSpPr/>
            <p:nvPr/>
          </p:nvSpPr>
          <p:spPr>
            <a:xfrm>
              <a:off x="5730240" y="41148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146" name="椭圆 145"/>
            <p:cNvSpPr/>
            <p:nvPr/>
          </p:nvSpPr>
          <p:spPr>
            <a:xfrm>
              <a:off x="6080760" y="41148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147" name="椭圆 146"/>
            <p:cNvSpPr/>
            <p:nvPr/>
          </p:nvSpPr>
          <p:spPr>
            <a:xfrm>
              <a:off x="6431280" y="41148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148" name="椭圆 147"/>
            <p:cNvSpPr/>
            <p:nvPr/>
          </p:nvSpPr>
          <p:spPr>
            <a:xfrm>
              <a:off x="6781800" y="41148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149" name="椭圆 148"/>
            <p:cNvSpPr/>
            <p:nvPr/>
          </p:nvSpPr>
          <p:spPr>
            <a:xfrm>
              <a:off x="7132320" y="41148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150" name="椭圆 149"/>
            <p:cNvSpPr/>
            <p:nvPr/>
          </p:nvSpPr>
          <p:spPr>
            <a:xfrm>
              <a:off x="7482840" y="41148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151" name="椭圆 150"/>
            <p:cNvSpPr/>
            <p:nvPr/>
          </p:nvSpPr>
          <p:spPr>
            <a:xfrm>
              <a:off x="7833360" y="41148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152" name="椭圆 151"/>
            <p:cNvSpPr/>
            <p:nvPr/>
          </p:nvSpPr>
          <p:spPr>
            <a:xfrm>
              <a:off x="8183880" y="41148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153" name="椭圆 152"/>
            <p:cNvSpPr/>
            <p:nvPr/>
          </p:nvSpPr>
          <p:spPr>
            <a:xfrm>
              <a:off x="8534400" y="41148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154" name="椭圆 153"/>
            <p:cNvSpPr/>
            <p:nvPr/>
          </p:nvSpPr>
          <p:spPr>
            <a:xfrm>
              <a:off x="8884920" y="41148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155" name="椭圆 154"/>
            <p:cNvSpPr/>
            <p:nvPr/>
          </p:nvSpPr>
          <p:spPr>
            <a:xfrm>
              <a:off x="9235440" y="41148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156" name="椭圆 155"/>
            <p:cNvSpPr/>
            <p:nvPr/>
          </p:nvSpPr>
          <p:spPr>
            <a:xfrm>
              <a:off x="9585960" y="41148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157" name="椭圆 156"/>
            <p:cNvSpPr/>
            <p:nvPr/>
          </p:nvSpPr>
          <p:spPr>
            <a:xfrm>
              <a:off x="9936480" y="41148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158" name="椭圆 157"/>
            <p:cNvSpPr/>
            <p:nvPr/>
          </p:nvSpPr>
          <p:spPr>
            <a:xfrm>
              <a:off x="10287000" y="41148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159" name="椭圆 158"/>
            <p:cNvSpPr/>
            <p:nvPr/>
          </p:nvSpPr>
          <p:spPr>
            <a:xfrm>
              <a:off x="10637520" y="41148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160" name="椭圆 159"/>
            <p:cNvSpPr/>
            <p:nvPr/>
          </p:nvSpPr>
          <p:spPr>
            <a:xfrm>
              <a:off x="5730240" y="76200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161" name="椭圆 160"/>
            <p:cNvSpPr/>
            <p:nvPr/>
          </p:nvSpPr>
          <p:spPr>
            <a:xfrm>
              <a:off x="6080760" y="76200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162" name="椭圆 161"/>
            <p:cNvSpPr/>
            <p:nvPr/>
          </p:nvSpPr>
          <p:spPr>
            <a:xfrm>
              <a:off x="6431280" y="76200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163" name="椭圆 162"/>
            <p:cNvSpPr/>
            <p:nvPr/>
          </p:nvSpPr>
          <p:spPr>
            <a:xfrm>
              <a:off x="6781800" y="76200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164" name="椭圆 163"/>
            <p:cNvSpPr/>
            <p:nvPr/>
          </p:nvSpPr>
          <p:spPr>
            <a:xfrm>
              <a:off x="7132320" y="76200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165" name="椭圆 164"/>
            <p:cNvSpPr/>
            <p:nvPr/>
          </p:nvSpPr>
          <p:spPr>
            <a:xfrm>
              <a:off x="7482840" y="76200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166" name="椭圆 165"/>
            <p:cNvSpPr/>
            <p:nvPr/>
          </p:nvSpPr>
          <p:spPr>
            <a:xfrm>
              <a:off x="7833360" y="76200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167" name="椭圆 166"/>
            <p:cNvSpPr/>
            <p:nvPr/>
          </p:nvSpPr>
          <p:spPr>
            <a:xfrm>
              <a:off x="8183880" y="76200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168" name="椭圆 167"/>
            <p:cNvSpPr/>
            <p:nvPr/>
          </p:nvSpPr>
          <p:spPr>
            <a:xfrm>
              <a:off x="8534400" y="76200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169" name="椭圆 168"/>
            <p:cNvSpPr/>
            <p:nvPr/>
          </p:nvSpPr>
          <p:spPr>
            <a:xfrm>
              <a:off x="8884920" y="76200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170" name="椭圆 169"/>
            <p:cNvSpPr/>
            <p:nvPr/>
          </p:nvSpPr>
          <p:spPr>
            <a:xfrm>
              <a:off x="9235440" y="76200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171" name="椭圆 170"/>
            <p:cNvSpPr/>
            <p:nvPr/>
          </p:nvSpPr>
          <p:spPr>
            <a:xfrm>
              <a:off x="9585960" y="76200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172" name="椭圆 171"/>
            <p:cNvSpPr/>
            <p:nvPr/>
          </p:nvSpPr>
          <p:spPr>
            <a:xfrm>
              <a:off x="9936480" y="76200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173" name="椭圆 172"/>
            <p:cNvSpPr/>
            <p:nvPr/>
          </p:nvSpPr>
          <p:spPr>
            <a:xfrm>
              <a:off x="10287000" y="76200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174" name="椭圆 173"/>
            <p:cNvSpPr/>
            <p:nvPr/>
          </p:nvSpPr>
          <p:spPr>
            <a:xfrm>
              <a:off x="10637520" y="76200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175" name="椭圆 174"/>
            <p:cNvSpPr/>
            <p:nvPr/>
          </p:nvSpPr>
          <p:spPr>
            <a:xfrm>
              <a:off x="5730240" y="111252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176" name="椭圆 175"/>
            <p:cNvSpPr/>
            <p:nvPr/>
          </p:nvSpPr>
          <p:spPr>
            <a:xfrm>
              <a:off x="6080760" y="111252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177" name="椭圆 176"/>
            <p:cNvSpPr/>
            <p:nvPr/>
          </p:nvSpPr>
          <p:spPr>
            <a:xfrm>
              <a:off x="6431280" y="111252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178" name="椭圆 177"/>
            <p:cNvSpPr/>
            <p:nvPr/>
          </p:nvSpPr>
          <p:spPr>
            <a:xfrm>
              <a:off x="6781800" y="111252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179" name="椭圆 178"/>
            <p:cNvSpPr/>
            <p:nvPr/>
          </p:nvSpPr>
          <p:spPr>
            <a:xfrm>
              <a:off x="7132320" y="111252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180" name="椭圆 179"/>
            <p:cNvSpPr/>
            <p:nvPr/>
          </p:nvSpPr>
          <p:spPr>
            <a:xfrm>
              <a:off x="7482840" y="111252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181" name="椭圆 180"/>
            <p:cNvSpPr/>
            <p:nvPr/>
          </p:nvSpPr>
          <p:spPr>
            <a:xfrm>
              <a:off x="7833360" y="111252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182" name="椭圆 181"/>
            <p:cNvSpPr/>
            <p:nvPr/>
          </p:nvSpPr>
          <p:spPr>
            <a:xfrm>
              <a:off x="8183880" y="111252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183" name="椭圆 182"/>
            <p:cNvSpPr/>
            <p:nvPr/>
          </p:nvSpPr>
          <p:spPr>
            <a:xfrm>
              <a:off x="8534400" y="111252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184" name="椭圆 183"/>
            <p:cNvSpPr/>
            <p:nvPr/>
          </p:nvSpPr>
          <p:spPr>
            <a:xfrm>
              <a:off x="8884920" y="111252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185" name="椭圆 184"/>
            <p:cNvSpPr/>
            <p:nvPr/>
          </p:nvSpPr>
          <p:spPr>
            <a:xfrm>
              <a:off x="9235440" y="111252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186" name="椭圆 185"/>
            <p:cNvSpPr/>
            <p:nvPr/>
          </p:nvSpPr>
          <p:spPr>
            <a:xfrm>
              <a:off x="9585960" y="111252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187" name="椭圆 186"/>
            <p:cNvSpPr/>
            <p:nvPr/>
          </p:nvSpPr>
          <p:spPr>
            <a:xfrm>
              <a:off x="9936480" y="111252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188" name="椭圆 187"/>
            <p:cNvSpPr/>
            <p:nvPr/>
          </p:nvSpPr>
          <p:spPr>
            <a:xfrm>
              <a:off x="10287000" y="111252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189" name="椭圆 188"/>
            <p:cNvSpPr/>
            <p:nvPr/>
          </p:nvSpPr>
          <p:spPr>
            <a:xfrm>
              <a:off x="10637520" y="111252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190" name="椭圆 189"/>
            <p:cNvSpPr/>
            <p:nvPr/>
          </p:nvSpPr>
          <p:spPr>
            <a:xfrm>
              <a:off x="5730240" y="146304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191" name="椭圆 190"/>
            <p:cNvSpPr/>
            <p:nvPr/>
          </p:nvSpPr>
          <p:spPr>
            <a:xfrm>
              <a:off x="6080760" y="146304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192" name="椭圆 191"/>
            <p:cNvSpPr/>
            <p:nvPr/>
          </p:nvSpPr>
          <p:spPr>
            <a:xfrm>
              <a:off x="6431280" y="146304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193" name="椭圆 192"/>
            <p:cNvSpPr/>
            <p:nvPr/>
          </p:nvSpPr>
          <p:spPr>
            <a:xfrm>
              <a:off x="6781800" y="146304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194" name="椭圆 193"/>
            <p:cNvSpPr/>
            <p:nvPr/>
          </p:nvSpPr>
          <p:spPr>
            <a:xfrm>
              <a:off x="7132320" y="146304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195" name="椭圆 194"/>
            <p:cNvSpPr/>
            <p:nvPr/>
          </p:nvSpPr>
          <p:spPr>
            <a:xfrm>
              <a:off x="7482840" y="146304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196" name="椭圆 195"/>
            <p:cNvSpPr/>
            <p:nvPr/>
          </p:nvSpPr>
          <p:spPr>
            <a:xfrm>
              <a:off x="7833360" y="146304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197" name="椭圆 196"/>
            <p:cNvSpPr/>
            <p:nvPr/>
          </p:nvSpPr>
          <p:spPr>
            <a:xfrm>
              <a:off x="8183880" y="146304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198" name="椭圆 197"/>
            <p:cNvSpPr/>
            <p:nvPr/>
          </p:nvSpPr>
          <p:spPr>
            <a:xfrm>
              <a:off x="8534400" y="146304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199" name="椭圆 198"/>
            <p:cNvSpPr/>
            <p:nvPr/>
          </p:nvSpPr>
          <p:spPr>
            <a:xfrm>
              <a:off x="8884920" y="146304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200" name="椭圆 199"/>
            <p:cNvSpPr/>
            <p:nvPr/>
          </p:nvSpPr>
          <p:spPr>
            <a:xfrm>
              <a:off x="9235440" y="146304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201" name="椭圆 200"/>
            <p:cNvSpPr/>
            <p:nvPr/>
          </p:nvSpPr>
          <p:spPr>
            <a:xfrm>
              <a:off x="9585960" y="146304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202" name="椭圆 201"/>
            <p:cNvSpPr/>
            <p:nvPr/>
          </p:nvSpPr>
          <p:spPr>
            <a:xfrm>
              <a:off x="9936480" y="146304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203" name="椭圆 202"/>
            <p:cNvSpPr/>
            <p:nvPr/>
          </p:nvSpPr>
          <p:spPr>
            <a:xfrm>
              <a:off x="10287000" y="146304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204" name="椭圆 203"/>
            <p:cNvSpPr/>
            <p:nvPr/>
          </p:nvSpPr>
          <p:spPr>
            <a:xfrm>
              <a:off x="10637520" y="146304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grpSp>
      <p:sp>
        <p:nvSpPr>
          <p:cNvPr id="205" name="直角三角形 204"/>
          <p:cNvSpPr/>
          <p:nvPr userDrawn="1"/>
        </p:nvSpPr>
        <p:spPr>
          <a:xfrm flipH="1">
            <a:off x="6067244" y="4840979"/>
            <a:ext cx="6124756" cy="2018689"/>
          </a:xfrm>
          <a:prstGeom prst="rtTriangle">
            <a:avLst/>
          </a:prstGeom>
          <a:solidFill>
            <a:srgbClr val="2C74F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Roboto Regular"/>
              <a:ea typeface="思源黑体 CN Regular"/>
              <a:cs typeface="+mn-cs"/>
            </a:endParaRPr>
          </a:p>
        </p:txBody>
      </p:sp>
      <p:grpSp>
        <p:nvGrpSpPr>
          <p:cNvPr id="206" name="组合 205"/>
          <p:cNvGrpSpPr/>
          <p:nvPr userDrawn="1"/>
        </p:nvGrpSpPr>
        <p:grpSpPr>
          <a:xfrm>
            <a:off x="5548200" y="-419478"/>
            <a:ext cx="469317" cy="950770"/>
            <a:chOff x="5548200" y="-419478"/>
            <a:chExt cx="469317" cy="950770"/>
          </a:xfrm>
        </p:grpSpPr>
        <p:grpSp>
          <p:nvGrpSpPr>
            <p:cNvPr id="207" name="组合 206"/>
            <p:cNvGrpSpPr/>
            <p:nvPr/>
          </p:nvGrpSpPr>
          <p:grpSpPr>
            <a:xfrm rot="16200000" flipH="1">
              <a:off x="5183370" y="-54648"/>
              <a:ext cx="950770" cy="221109"/>
              <a:chOff x="5730240" y="411480"/>
              <a:chExt cx="5024120" cy="1168400"/>
            </a:xfrm>
            <a:gradFill>
              <a:gsLst>
                <a:gs pos="21000">
                  <a:schemeClr val="bg1">
                    <a:alpha val="0"/>
                  </a:schemeClr>
                </a:gs>
                <a:gs pos="80000">
                  <a:schemeClr val="bg1">
                    <a:alpha val="25000"/>
                  </a:schemeClr>
                </a:gs>
              </a:gsLst>
              <a:lin ang="2700000" scaled="0"/>
            </a:gradFill>
          </p:grpSpPr>
          <p:sp>
            <p:nvSpPr>
              <p:cNvPr id="269" name="椭圆 268"/>
              <p:cNvSpPr/>
              <p:nvPr/>
            </p:nvSpPr>
            <p:spPr>
              <a:xfrm>
                <a:off x="5730240" y="41148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270" name="椭圆 269"/>
              <p:cNvSpPr/>
              <p:nvPr/>
            </p:nvSpPr>
            <p:spPr>
              <a:xfrm>
                <a:off x="6080760" y="41148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271" name="椭圆 270"/>
              <p:cNvSpPr/>
              <p:nvPr/>
            </p:nvSpPr>
            <p:spPr>
              <a:xfrm>
                <a:off x="6431280" y="41148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272" name="椭圆 271"/>
              <p:cNvSpPr/>
              <p:nvPr/>
            </p:nvSpPr>
            <p:spPr>
              <a:xfrm>
                <a:off x="6781800" y="41148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273" name="椭圆 272"/>
              <p:cNvSpPr/>
              <p:nvPr/>
            </p:nvSpPr>
            <p:spPr>
              <a:xfrm>
                <a:off x="7132320" y="41148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274" name="椭圆 273"/>
              <p:cNvSpPr/>
              <p:nvPr/>
            </p:nvSpPr>
            <p:spPr>
              <a:xfrm>
                <a:off x="7482840" y="41148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275" name="椭圆 274"/>
              <p:cNvSpPr/>
              <p:nvPr/>
            </p:nvSpPr>
            <p:spPr>
              <a:xfrm>
                <a:off x="7833360" y="41148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276" name="椭圆 275"/>
              <p:cNvSpPr/>
              <p:nvPr/>
            </p:nvSpPr>
            <p:spPr>
              <a:xfrm>
                <a:off x="8183880" y="41148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277" name="椭圆 276"/>
              <p:cNvSpPr/>
              <p:nvPr/>
            </p:nvSpPr>
            <p:spPr>
              <a:xfrm>
                <a:off x="8534400" y="41148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278" name="椭圆 277"/>
              <p:cNvSpPr/>
              <p:nvPr/>
            </p:nvSpPr>
            <p:spPr>
              <a:xfrm>
                <a:off x="8884920" y="41148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279" name="椭圆 278"/>
              <p:cNvSpPr/>
              <p:nvPr/>
            </p:nvSpPr>
            <p:spPr>
              <a:xfrm>
                <a:off x="9235440" y="41148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280" name="椭圆 279"/>
              <p:cNvSpPr/>
              <p:nvPr/>
            </p:nvSpPr>
            <p:spPr>
              <a:xfrm>
                <a:off x="9585960" y="41148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281" name="椭圆 280"/>
              <p:cNvSpPr/>
              <p:nvPr/>
            </p:nvSpPr>
            <p:spPr>
              <a:xfrm>
                <a:off x="9936480" y="41148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282" name="椭圆 281"/>
              <p:cNvSpPr/>
              <p:nvPr/>
            </p:nvSpPr>
            <p:spPr>
              <a:xfrm>
                <a:off x="10287000" y="41148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283" name="椭圆 282"/>
              <p:cNvSpPr/>
              <p:nvPr/>
            </p:nvSpPr>
            <p:spPr>
              <a:xfrm>
                <a:off x="10637520" y="41148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284" name="椭圆 283"/>
              <p:cNvSpPr/>
              <p:nvPr/>
            </p:nvSpPr>
            <p:spPr>
              <a:xfrm>
                <a:off x="5730240" y="76200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285" name="椭圆 284"/>
              <p:cNvSpPr/>
              <p:nvPr/>
            </p:nvSpPr>
            <p:spPr>
              <a:xfrm>
                <a:off x="6080760" y="76200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286" name="椭圆 285"/>
              <p:cNvSpPr/>
              <p:nvPr/>
            </p:nvSpPr>
            <p:spPr>
              <a:xfrm>
                <a:off x="6431280" y="76200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287" name="椭圆 286"/>
              <p:cNvSpPr/>
              <p:nvPr/>
            </p:nvSpPr>
            <p:spPr>
              <a:xfrm>
                <a:off x="6781800" y="76200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288" name="椭圆 287"/>
              <p:cNvSpPr/>
              <p:nvPr/>
            </p:nvSpPr>
            <p:spPr>
              <a:xfrm>
                <a:off x="7132320" y="76200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289" name="椭圆 288"/>
              <p:cNvSpPr/>
              <p:nvPr/>
            </p:nvSpPr>
            <p:spPr>
              <a:xfrm>
                <a:off x="7482840" y="76200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290" name="椭圆 289"/>
              <p:cNvSpPr/>
              <p:nvPr/>
            </p:nvSpPr>
            <p:spPr>
              <a:xfrm>
                <a:off x="7833360" y="76200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291" name="椭圆 290"/>
              <p:cNvSpPr/>
              <p:nvPr/>
            </p:nvSpPr>
            <p:spPr>
              <a:xfrm>
                <a:off x="8183880" y="76200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292" name="椭圆 291"/>
              <p:cNvSpPr/>
              <p:nvPr/>
            </p:nvSpPr>
            <p:spPr>
              <a:xfrm>
                <a:off x="8534400" y="76200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293" name="椭圆 292"/>
              <p:cNvSpPr/>
              <p:nvPr/>
            </p:nvSpPr>
            <p:spPr>
              <a:xfrm>
                <a:off x="8884920" y="76200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294" name="椭圆 293"/>
              <p:cNvSpPr/>
              <p:nvPr/>
            </p:nvSpPr>
            <p:spPr>
              <a:xfrm>
                <a:off x="9235440" y="76200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295" name="椭圆 294"/>
              <p:cNvSpPr/>
              <p:nvPr/>
            </p:nvSpPr>
            <p:spPr>
              <a:xfrm>
                <a:off x="9585960" y="76200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296" name="椭圆 295"/>
              <p:cNvSpPr/>
              <p:nvPr/>
            </p:nvSpPr>
            <p:spPr>
              <a:xfrm>
                <a:off x="9936480" y="76200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297" name="椭圆 296"/>
              <p:cNvSpPr/>
              <p:nvPr/>
            </p:nvSpPr>
            <p:spPr>
              <a:xfrm>
                <a:off x="10287000" y="76200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298" name="椭圆 297"/>
              <p:cNvSpPr/>
              <p:nvPr/>
            </p:nvSpPr>
            <p:spPr>
              <a:xfrm>
                <a:off x="10637520" y="76200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299" name="椭圆 298"/>
              <p:cNvSpPr/>
              <p:nvPr/>
            </p:nvSpPr>
            <p:spPr>
              <a:xfrm>
                <a:off x="5730240" y="111252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300" name="椭圆 299"/>
              <p:cNvSpPr/>
              <p:nvPr/>
            </p:nvSpPr>
            <p:spPr>
              <a:xfrm>
                <a:off x="6080760" y="111252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301" name="椭圆 300"/>
              <p:cNvSpPr/>
              <p:nvPr/>
            </p:nvSpPr>
            <p:spPr>
              <a:xfrm>
                <a:off x="6431280" y="111252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302" name="椭圆 301"/>
              <p:cNvSpPr/>
              <p:nvPr/>
            </p:nvSpPr>
            <p:spPr>
              <a:xfrm>
                <a:off x="6781800" y="111252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303" name="椭圆 302"/>
              <p:cNvSpPr/>
              <p:nvPr/>
            </p:nvSpPr>
            <p:spPr>
              <a:xfrm>
                <a:off x="7132320" y="111252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304" name="椭圆 303"/>
              <p:cNvSpPr/>
              <p:nvPr/>
            </p:nvSpPr>
            <p:spPr>
              <a:xfrm>
                <a:off x="7482840" y="111252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305" name="椭圆 304"/>
              <p:cNvSpPr/>
              <p:nvPr/>
            </p:nvSpPr>
            <p:spPr>
              <a:xfrm>
                <a:off x="7833360" y="111252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306" name="椭圆 305"/>
              <p:cNvSpPr/>
              <p:nvPr/>
            </p:nvSpPr>
            <p:spPr>
              <a:xfrm>
                <a:off x="8183880" y="111252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307" name="椭圆 306"/>
              <p:cNvSpPr/>
              <p:nvPr/>
            </p:nvSpPr>
            <p:spPr>
              <a:xfrm>
                <a:off x="8534400" y="111252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308" name="椭圆 307"/>
              <p:cNvSpPr/>
              <p:nvPr/>
            </p:nvSpPr>
            <p:spPr>
              <a:xfrm>
                <a:off x="8884920" y="111252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309" name="椭圆 308"/>
              <p:cNvSpPr/>
              <p:nvPr/>
            </p:nvSpPr>
            <p:spPr>
              <a:xfrm>
                <a:off x="9235440" y="111252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310" name="椭圆 309"/>
              <p:cNvSpPr/>
              <p:nvPr/>
            </p:nvSpPr>
            <p:spPr>
              <a:xfrm>
                <a:off x="9585960" y="111252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311" name="椭圆 310"/>
              <p:cNvSpPr/>
              <p:nvPr/>
            </p:nvSpPr>
            <p:spPr>
              <a:xfrm>
                <a:off x="9936480" y="111252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312" name="椭圆 311"/>
              <p:cNvSpPr/>
              <p:nvPr/>
            </p:nvSpPr>
            <p:spPr>
              <a:xfrm>
                <a:off x="10287000" y="111252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313" name="椭圆 312"/>
              <p:cNvSpPr/>
              <p:nvPr/>
            </p:nvSpPr>
            <p:spPr>
              <a:xfrm>
                <a:off x="10637520" y="111252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314" name="椭圆 313"/>
              <p:cNvSpPr/>
              <p:nvPr/>
            </p:nvSpPr>
            <p:spPr>
              <a:xfrm>
                <a:off x="5730240" y="146304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315" name="椭圆 314"/>
              <p:cNvSpPr/>
              <p:nvPr/>
            </p:nvSpPr>
            <p:spPr>
              <a:xfrm>
                <a:off x="6080760" y="146304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316" name="椭圆 315"/>
              <p:cNvSpPr/>
              <p:nvPr/>
            </p:nvSpPr>
            <p:spPr>
              <a:xfrm>
                <a:off x="6431280" y="146304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317" name="椭圆 316"/>
              <p:cNvSpPr/>
              <p:nvPr/>
            </p:nvSpPr>
            <p:spPr>
              <a:xfrm>
                <a:off x="6781800" y="146304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318" name="椭圆 317"/>
              <p:cNvSpPr/>
              <p:nvPr/>
            </p:nvSpPr>
            <p:spPr>
              <a:xfrm>
                <a:off x="7132320" y="146304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319" name="椭圆 318"/>
              <p:cNvSpPr/>
              <p:nvPr/>
            </p:nvSpPr>
            <p:spPr>
              <a:xfrm>
                <a:off x="7482840" y="146304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320" name="椭圆 319"/>
              <p:cNvSpPr/>
              <p:nvPr/>
            </p:nvSpPr>
            <p:spPr>
              <a:xfrm>
                <a:off x="7833360" y="146304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321" name="椭圆 320"/>
              <p:cNvSpPr/>
              <p:nvPr/>
            </p:nvSpPr>
            <p:spPr>
              <a:xfrm>
                <a:off x="8183880" y="146304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322" name="椭圆 321"/>
              <p:cNvSpPr/>
              <p:nvPr/>
            </p:nvSpPr>
            <p:spPr>
              <a:xfrm>
                <a:off x="8534400" y="146304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323" name="椭圆 322"/>
              <p:cNvSpPr/>
              <p:nvPr/>
            </p:nvSpPr>
            <p:spPr>
              <a:xfrm>
                <a:off x="8884920" y="146304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324" name="椭圆 323"/>
              <p:cNvSpPr/>
              <p:nvPr/>
            </p:nvSpPr>
            <p:spPr>
              <a:xfrm>
                <a:off x="9235440" y="146304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325" name="椭圆 324"/>
              <p:cNvSpPr/>
              <p:nvPr/>
            </p:nvSpPr>
            <p:spPr>
              <a:xfrm>
                <a:off x="9585960" y="146304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326" name="椭圆 325"/>
              <p:cNvSpPr/>
              <p:nvPr/>
            </p:nvSpPr>
            <p:spPr>
              <a:xfrm>
                <a:off x="9936480" y="146304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327" name="椭圆 326"/>
              <p:cNvSpPr/>
              <p:nvPr/>
            </p:nvSpPr>
            <p:spPr>
              <a:xfrm>
                <a:off x="10287000" y="146304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328" name="椭圆 327"/>
              <p:cNvSpPr/>
              <p:nvPr/>
            </p:nvSpPr>
            <p:spPr>
              <a:xfrm>
                <a:off x="10637520" y="146304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grpSp>
        <p:grpSp>
          <p:nvGrpSpPr>
            <p:cNvPr id="208" name="组合 207"/>
            <p:cNvGrpSpPr/>
            <p:nvPr/>
          </p:nvGrpSpPr>
          <p:grpSpPr>
            <a:xfrm rot="16200000" flipH="1">
              <a:off x="5431578" y="-54648"/>
              <a:ext cx="950770" cy="221109"/>
              <a:chOff x="5730240" y="411480"/>
              <a:chExt cx="5024120" cy="1168400"/>
            </a:xfrm>
            <a:gradFill>
              <a:gsLst>
                <a:gs pos="21000">
                  <a:schemeClr val="bg1">
                    <a:alpha val="0"/>
                  </a:schemeClr>
                </a:gs>
                <a:gs pos="80000">
                  <a:schemeClr val="bg1">
                    <a:alpha val="25000"/>
                  </a:schemeClr>
                </a:gs>
              </a:gsLst>
              <a:lin ang="2700000" scaled="0"/>
            </a:gradFill>
          </p:grpSpPr>
          <p:sp>
            <p:nvSpPr>
              <p:cNvPr id="209" name="椭圆 208"/>
              <p:cNvSpPr/>
              <p:nvPr/>
            </p:nvSpPr>
            <p:spPr>
              <a:xfrm>
                <a:off x="5730240" y="41148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210" name="椭圆 209"/>
              <p:cNvSpPr/>
              <p:nvPr/>
            </p:nvSpPr>
            <p:spPr>
              <a:xfrm>
                <a:off x="6080760" y="41148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211" name="椭圆 210"/>
              <p:cNvSpPr/>
              <p:nvPr/>
            </p:nvSpPr>
            <p:spPr>
              <a:xfrm>
                <a:off x="6431280" y="41148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212" name="椭圆 211"/>
              <p:cNvSpPr/>
              <p:nvPr/>
            </p:nvSpPr>
            <p:spPr>
              <a:xfrm>
                <a:off x="6781800" y="41148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213" name="椭圆 212"/>
              <p:cNvSpPr/>
              <p:nvPr/>
            </p:nvSpPr>
            <p:spPr>
              <a:xfrm>
                <a:off x="7132320" y="41148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214" name="椭圆 213"/>
              <p:cNvSpPr/>
              <p:nvPr/>
            </p:nvSpPr>
            <p:spPr>
              <a:xfrm>
                <a:off x="7482840" y="41148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215" name="椭圆 214"/>
              <p:cNvSpPr/>
              <p:nvPr/>
            </p:nvSpPr>
            <p:spPr>
              <a:xfrm>
                <a:off x="7833360" y="41148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216" name="椭圆 215"/>
              <p:cNvSpPr/>
              <p:nvPr/>
            </p:nvSpPr>
            <p:spPr>
              <a:xfrm>
                <a:off x="8183880" y="41148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217" name="椭圆 216"/>
              <p:cNvSpPr/>
              <p:nvPr/>
            </p:nvSpPr>
            <p:spPr>
              <a:xfrm>
                <a:off x="8534400" y="41148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218" name="椭圆 217"/>
              <p:cNvSpPr/>
              <p:nvPr/>
            </p:nvSpPr>
            <p:spPr>
              <a:xfrm>
                <a:off x="8884920" y="41148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219" name="椭圆 218"/>
              <p:cNvSpPr/>
              <p:nvPr/>
            </p:nvSpPr>
            <p:spPr>
              <a:xfrm>
                <a:off x="9235440" y="41148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220" name="椭圆 219"/>
              <p:cNvSpPr/>
              <p:nvPr/>
            </p:nvSpPr>
            <p:spPr>
              <a:xfrm>
                <a:off x="9585960" y="41148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221" name="椭圆 220"/>
              <p:cNvSpPr/>
              <p:nvPr/>
            </p:nvSpPr>
            <p:spPr>
              <a:xfrm>
                <a:off x="9936480" y="41148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222" name="椭圆 221"/>
              <p:cNvSpPr/>
              <p:nvPr/>
            </p:nvSpPr>
            <p:spPr>
              <a:xfrm>
                <a:off x="10287000" y="41148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223" name="椭圆 222"/>
              <p:cNvSpPr/>
              <p:nvPr/>
            </p:nvSpPr>
            <p:spPr>
              <a:xfrm>
                <a:off x="10637520" y="41148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224" name="椭圆 223"/>
              <p:cNvSpPr/>
              <p:nvPr/>
            </p:nvSpPr>
            <p:spPr>
              <a:xfrm>
                <a:off x="5730240" y="76200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225" name="椭圆 224"/>
              <p:cNvSpPr/>
              <p:nvPr/>
            </p:nvSpPr>
            <p:spPr>
              <a:xfrm>
                <a:off x="6080760" y="76200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226" name="椭圆 225"/>
              <p:cNvSpPr/>
              <p:nvPr/>
            </p:nvSpPr>
            <p:spPr>
              <a:xfrm>
                <a:off x="6431280" y="76200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227" name="椭圆 226"/>
              <p:cNvSpPr/>
              <p:nvPr/>
            </p:nvSpPr>
            <p:spPr>
              <a:xfrm>
                <a:off x="6781800" y="76200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228" name="椭圆 227"/>
              <p:cNvSpPr/>
              <p:nvPr/>
            </p:nvSpPr>
            <p:spPr>
              <a:xfrm>
                <a:off x="7132320" y="76200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229" name="椭圆 228"/>
              <p:cNvSpPr/>
              <p:nvPr/>
            </p:nvSpPr>
            <p:spPr>
              <a:xfrm>
                <a:off x="7482840" y="76200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230" name="椭圆 229"/>
              <p:cNvSpPr/>
              <p:nvPr/>
            </p:nvSpPr>
            <p:spPr>
              <a:xfrm>
                <a:off x="7833360" y="76200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231" name="椭圆 230"/>
              <p:cNvSpPr/>
              <p:nvPr/>
            </p:nvSpPr>
            <p:spPr>
              <a:xfrm>
                <a:off x="8183880" y="76200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232" name="椭圆 231"/>
              <p:cNvSpPr/>
              <p:nvPr/>
            </p:nvSpPr>
            <p:spPr>
              <a:xfrm>
                <a:off x="8534400" y="76200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233" name="椭圆 232"/>
              <p:cNvSpPr/>
              <p:nvPr/>
            </p:nvSpPr>
            <p:spPr>
              <a:xfrm>
                <a:off x="8884920" y="76200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234" name="椭圆 233"/>
              <p:cNvSpPr/>
              <p:nvPr/>
            </p:nvSpPr>
            <p:spPr>
              <a:xfrm>
                <a:off x="9235440" y="76200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235" name="椭圆 234"/>
              <p:cNvSpPr/>
              <p:nvPr/>
            </p:nvSpPr>
            <p:spPr>
              <a:xfrm>
                <a:off x="9585960" y="76200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236" name="椭圆 235"/>
              <p:cNvSpPr/>
              <p:nvPr/>
            </p:nvSpPr>
            <p:spPr>
              <a:xfrm>
                <a:off x="9936480" y="76200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237" name="椭圆 236"/>
              <p:cNvSpPr/>
              <p:nvPr/>
            </p:nvSpPr>
            <p:spPr>
              <a:xfrm>
                <a:off x="10287000" y="76200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238" name="椭圆 237"/>
              <p:cNvSpPr/>
              <p:nvPr/>
            </p:nvSpPr>
            <p:spPr>
              <a:xfrm>
                <a:off x="10637520" y="76200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239" name="椭圆 238"/>
              <p:cNvSpPr/>
              <p:nvPr/>
            </p:nvSpPr>
            <p:spPr>
              <a:xfrm>
                <a:off x="5730240" y="111252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240" name="椭圆 239"/>
              <p:cNvSpPr/>
              <p:nvPr/>
            </p:nvSpPr>
            <p:spPr>
              <a:xfrm>
                <a:off x="6080760" y="111252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241" name="椭圆 240"/>
              <p:cNvSpPr/>
              <p:nvPr/>
            </p:nvSpPr>
            <p:spPr>
              <a:xfrm>
                <a:off x="6431280" y="111252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242" name="椭圆 241"/>
              <p:cNvSpPr/>
              <p:nvPr/>
            </p:nvSpPr>
            <p:spPr>
              <a:xfrm>
                <a:off x="6781800" y="111252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243" name="椭圆 242"/>
              <p:cNvSpPr/>
              <p:nvPr/>
            </p:nvSpPr>
            <p:spPr>
              <a:xfrm>
                <a:off x="7132320" y="111252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244" name="椭圆 243"/>
              <p:cNvSpPr/>
              <p:nvPr/>
            </p:nvSpPr>
            <p:spPr>
              <a:xfrm>
                <a:off x="7482840" y="111252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245" name="椭圆 244"/>
              <p:cNvSpPr/>
              <p:nvPr/>
            </p:nvSpPr>
            <p:spPr>
              <a:xfrm>
                <a:off x="7833360" y="111252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246" name="椭圆 245"/>
              <p:cNvSpPr/>
              <p:nvPr/>
            </p:nvSpPr>
            <p:spPr>
              <a:xfrm>
                <a:off x="8183880" y="111252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247" name="椭圆 246"/>
              <p:cNvSpPr/>
              <p:nvPr/>
            </p:nvSpPr>
            <p:spPr>
              <a:xfrm>
                <a:off x="8534400" y="111252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248" name="椭圆 247"/>
              <p:cNvSpPr/>
              <p:nvPr/>
            </p:nvSpPr>
            <p:spPr>
              <a:xfrm>
                <a:off x="8884920" y="111252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249" name="椭圆 248"/>
              <p:cNvSpPr/>
              <p:nvPr/>
            </p:nvSpPr>
            <p:spPr>
              <a:xfrm>
                <a:off x="9235440" y="111252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250" name="椭圆 249"/>
              <p:cNvSpPr/>
              <p:nvPr/>
            </p:nvSpPr>
            <p:spPr>
              <a:xfrm>
                <a:off x="9585960" y="111252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251" name="椭圆 250"/>
              <p:cNvSpPr/>
              <p:nvPr/>
            </p:nvSpPr>
            <p:spPr>
              <a:xfrm>
                <a:off x="9936480" y="111252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252" name="椭圆 251"/>
              <p:cNvSpPr/>
              <p:nvPr/>
            </p:nvSpPr>
            <p:spPr>
              <a:xfrm>
                <a:off x="10287000" y="111252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253" name="椭圆 252"/>
              <p:cNvSpPr/>
              <p:nvPr/>
            </p:nvSpPr>
            <p:spPr>
              <a:xfrm>
                <a:off x="10637520" y="111252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254" name="椭圆 253"/>
              <p:cNvSpPr/>
              <p:nvPr/>
            </p:nvSpPr>
            <p:spPr>
              <a:xfrm>
                <a:off x="5730240" y="146304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255" name="椭圆 254"/>
              <p:cNvSpPr/>
              <p:nvPr/>
            </p:nvSpPr>
            <p:spPr>
              <a:xfrm>
                <a:off x="6080760" y="146304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256" name="椭圆 255"/>
              <p:cNvSpPr/>
              <p:nvPr/>
            </p:nvSpPr>
            <p:spPr>
              <a:xfrm>
                <a:off x="6431280" y="146304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257" name="椭圆 256"/>
              <p:cNvSpPr/>
              <p:nvPr/>
            </p:nvSpPr>
            <p:spPr>
              <a:xfrm>
                <a:off x="6781800" y="146304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258" name="椭圆 257"/>
              <p:cNvSpPr/>
              <p:nvPr/>
            </p:nvSpPr>
            <p:spPr>
              <a:xfrm>
                <a:off x="7132320" y="146304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259" name="椭圆 258"/>
              <p:cNvSpPr/>
              <p:nvPr/>
            </p:nvSpPr>
            <p:spPr>
              <a:xfrm>
                <a:off x="7482840" y="146304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260" name="椭圆 259"/>
              <p:cNvSpPr/>
              <p:nvPr/>
            </p:nvSpPr>
            <p:spPr>
              <a:xfrm>
                <a:off x="7833360" y="146304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261" name="椭圆 260"/>
              <p:cNvSpPr/>
              <p:nvPr/>
            </p:nvSpPr>
            <p:spPr>
              <a:xfrm>
                <a:off x="8183880" y="146304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262" name="椭圆 261"/>
              <p:cNvSpPr/>
              <p:nvPr/>
            </p:nvSpPr>
            <p:spPr>
              <a:xfrm>
                <a:off x="8534400" y="146304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263" name="椭圆 262"/>
              <p:cNvSpPr/>
              <p:nvPr/>
            </p:nvSpPr>
            <p:spPr>
              <a:xfrm>
                <a:off x="8884920" y="146304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264" name="椭圆 263"/>
              <p:cNvSpPr/>
              <p:nvPr/>
            </p:nvSpPr>
            <p:spPr>
              <a:xfrm>
                <a:off x="9235440" y="146304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265" name="椭圆 264"/>
              <p:cNvSpPr/>
              <p:nvPr/>
            </p:nvSpPr>
            <p:spPr>
              <a:xfrm>
                <a:off x="9585960" y="146304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266" name="椭圆 265"/>
              <p:cNvSpPr/>
              <p:nvPr/>
            </p:nvSpPr>
            <p:spPr>
              <a:xfrm>
                <a:off x="9936480" y="146304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267" name="椭圆 266"/>
              <p:cNvSpPr/>
              <p:nvPr/>
            </p:nvSpPr>
            <p:spPr>
              <a:xfrm>
                <a:off x="10287000" y="146304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268" name="椭圆 267"/>
              <p:cNvSpPr/>
              <p:nvPr/>
            </p:nvSpPr>
            <p:spPr>
              <a:xfrm>
                <a:off x="10637520" y="1463040"/>
                <a:ext cx="116840" cy="116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grpSp>
      </p:grpSp>
      <p:sp>
        <p:nvSpPr>
          <p:cNvPr id="331" name="页脚占位符 4"/>
          <p:cNvSpPr>
            <a:spLocks noGrp="1"/>
          </p:cNvSpPr>
          <p:nvPr>
            <p:ph type="ftr" sz="quarter" idx="11"/>
          </p:nvPr>
        </p:nvSpPr>
        <p:spPr>
          <a:xfrm>
            <a:off x="4038600" y="6356354"/>
            <a:ext cx="4114800" cy="365125"/>
          </a:xfrm>
        </p:spPr>
        <p:txBody>
          <a:bodyPr/>
          <a:lstStyle/>
          <a:p>
            <a:endParaRPr lang="zh-CN" altLang="en-US"/>
          </a:p>
        </p:txBody>
      </p:sp>
      <p:sp>
        <p:nvSpPr>
          <p:cNvPr id="332" name="灯片编号占位符 5"/>
          <p:cNvSpPr txBox="1"/>
          <p:nvPr userDrawn="1"/>
        </p:nvSpPr>
        <p:spPr>
          <a:xfrm>
            <a:off x="8610600" y="6356354"/>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1E17D63-A816-4E6A-BE97-618CAC8BA0E1}" type="slidenum">
              <a:rPr lang="zh-CN" altLang="en-US" smtClean="0"/>
            </a:fld>
            <a:endParaRPr lang="zh-CN" altLang="en-US"/>
          </a:p>
        </p:txBody>
      </p:sp>
      <p:grpSp>
        <p:nvGrpSpPr>
          <p:cNvPr id="335" name="图形 446"/>
          <p:cNvGrpSpPr/>
          <p:nvPr userDrawn="1"/>
        </p:nvGrpSpPr>
        <p:grpSpPr>
          <a:xfrm>
            <a:off x="952553" y="623194"/>
            <a:ext cx="2139123" cy="508362"/>
            <a:chOff x="903924" y="600880"/>
            <a:chExt cx="4162710" cy="989266"/>
          </a:xfrm>
          <a:solidFill>
            <a:schemeClr val="bg1"/>
          </a:solidFill>
        </p:grpSpPr>
        <p:sp>
          <p:nvSpPr>
            <p:cNvPr id="336" name="任意多边形: 形状 335"/>
            <p:cNvSpPr/>
            <p:nvPr/>
          </p:nvSpPr>
          <p:spPr>
            <a:xfrm>
              <a:off x="1511691" y="1220654"/>
              <a:ext cx="14343" cy="17565"/>
            </a:xfrm>
            <a:custGeom>
              <a:avLst/>
              <a:gdLst>
                <a:gd name="connsiteX0" fmla="*/ 6786 w 14343"/>
                <a:gd name="connsiteY0" fmla="*/ 18 h 17565"/>
                <a:gd name="connsiteX1" fmla="*/ 1928 w 14343"/>
                <a:gd name="connsiteY1" fmla="*/ 2208 h 17565"/>
                <a:gd name="connsiteX2" fmla="*/ 23 w 14343"/>
                <a:gd name="connsiteY2" fmla="*/ 9257 h 17565"/>
                <a:gd name="connsiteX3" fmla="*/ 1928 w 14343"/>
                <a:gd name="connsiteY3" fmla="*/ 15543 h 17565"/>
                <a:gd name="connsiteX4" fmla="*/ 7167 w 14343"/>
                <a:gd name="connsiteY4" fmla="*/ 17544 h 17565"/>
                <a:gd name="connsiteX5" fmla="*/ 12406 w 14343"/>
                <a:gd name="connsiteY5" fmla="*/ 15543 h 17565"/>
                <a:gd name="connsiteX6" fmla="*/ 14311 w 14343"/>
                <a:gd name="connsiteY6" fmla="*/ 9257 h 17565"/>
                <a:gd name="connsiteX7" fmla="*/ 14311 w 14343"/>
                <a:gd name="connsiteY7" fmla="*/ 9257 h 17565"/>
                <a:gd name="connsiteX8" fmla="*/ 12310 w 14343"/>
                <a:gd name="connsiteY8" fmla="*/ 2208 h 17565"/>
                <a:gd name="connsiteX9" fmla="*/ 6786 w 14343"/>
                <a:gd name="connsiteY9" fmla="*/ 18 h 1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343" h="17565">
                  <a:moveTo>
                    <a:pt x="6786" y="18"/>
                  </a:moveTo>
                  <a:cubicBezTo>
                    <a:pt x="4898" y="-133"/>
                    <a:pt x="3065" y="694"/>
                    <a:pt x="1928" y="2208"/>
                  </a:cubicBezTo>
                  <a:cubicBezTo>
                    <a:pt x="533" y="4283"/>
                    <a:pt x="-137" y="6762"/>
                    <a:pt x="23" y="9257"/>
                  </a:cubicBezTo>
                  <a:cubicBezTo>
                    <a:pt x="-107" y="11512"/>
                    <a:pt x="568" y="13740"/>
                    <a:pt x="1928" y="15543"/>
                  </a:cubicBezTo>
                  <a:cubicBezTo>
                    <a:pt x="3303" y="16937"/>
                    <a:pt x="5214" y="17666"/>
                    <a:pt x="7167" y="17544"/>
                  </a:cubicBezTo>
                  <a:cubicBezTo>
                    <a:pt x="9126" y="17706"/>
                    <a:pt x="11054" y="16971"/>
                    <a:pt x="12406" y="15543"/>
                  </a:cubicBezTo>
                  <a:cubicBezTo>
                    <a:pt x="13823" y="13769"/>
                    <a:pt x="14505" y="11519"/>
                    <a:pt x="14311" y="9257"/>
                  </a:cubicBezTo>
                  <a:lnTo>
                    <a:pt x="14311" y="9257"/>
                  </a:lnTo>
                  <a:cubicBezTo>
                    <a:pt x="14481" y="6746"/>
                    <a:pt x="13774" y="4255"/>
                    <a:pt x="12310" y="2208"/>
                  </a:cubicBezTo>
                  <a:cubicBezTo>
                    <a:pt x="10897" y="677"/>
                    <a:pt x="8865" y="-129"/>
                    <a:pt x="6786" y="18"/>
                  </a:cubicBezTo>
                  <a:close/>
                </a:path>
              </a:pathLst>
            </a:custGeom>
            <a:grpFill/>
            <a:ln w="9525" cap="flat">
              <a:noFill/>
              <a:prstDash val="solid"/>
              <a:miter/>
            </a:ln>
          </p:spPr>
          <p:txBody>
            <a:bodyPr rtlCol="0" anchor="ctr"/>
            <a:lstStyle/>
            <a:p>
              <a:endParaRPr lang="zh-CN" altLang="en-US"/>
            </a:p>
          </p:txBody>
        </p:sp>
        <p:sp>
          <p:nvSpPr>
            <p:cNvPr id="337" name="任意多边形: 形状 336"/>
            <p:cNvSpPr/>
            <p:nvPr/>
          </p:nvSpPr>
          <p:spPr>
            <a:xfrm>
              <a:off x="1470068" y="1197221"/>
              <a:ext cx="14332" cy="17472"/>
            </a:xfrm>
            <a:custGeom>
              <a:avLst/>
              <a:gdLst>
                <a:gd name="connsiteX0" fmla="*/ 7166 w 14332"/>
                <a:gd name="connsiteY0" fmla="*/ 19 h 17472"/>
                <a:gd name="connsiteX1" fmla="*/ 1927 w 14332"/>
                <a:gd name="connsiteY1" fmla="*/ 2115 h 17472"/>
                <a:gd name="connsiteX2" fmla="*/ 22 w 14332"/>
                <a:gd name="connsiteY2" fmla="*/ 8687 h 17472"/>
                <a:gd name="connsiteX3" fmla="*/ 1927 w 14332"/>
                <a:gd name="connsiteY3" fmla="*/ 15354 h 17472"/>
                <a:gd name="connsiteX4" fmla="*/ 7166 w 14332"/>
                <a:gd name="connsiteY4" fmla="*/ 17450 h 17472"/>
                <a:gd name="connsiteX5" fmla="*/ 12405 w 14332"/>
                <a:gd name="connsiteY5" fmla="*/ 15354 h 17472"/>
                <a:gd name="connsiteX6" fmla="*/ 14310 w 14332"/>
                <a:gd name="connsiteY6" fmla="*/ 8687 h 17472"/>
                <a:gd name="connsiteX7" fmla="*/ 14310 w 14332"/>
                <a:gd name="connsiteY7" fmla="*/ 8687 h 17472"/>
                <a:gd name="connsiteX8" fmla="*/ 12405 w 14332"/>
                <a:gd name="connsiteY8" fmla="*/ 2115 h 17472"/>
                <a:gd name="connsiteX9" fmla="*/ 7166 w 14332"/>
                <a:gd name="connsiteY9" fmla="*/ 19 h 17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332" h="17472">
                  <a:moveTo>
                    <a:pt x="7166" y="19"/>
                  </a:moveTo>
                  <a:cubicBezTo>
                    <a:pt x="5191" y="-120"/>
                    <a:pt x="3262" y="652"/>
                    <a:pt x="1927" y="2115"/>
                  </a:cubicBezTo>
                  <a:cubicBezTo>
                    <a:pt x="539" y="4013"/>
                    <a:pt x="-135" y="6340"/>
                    <a:pt x="22" y="8687"/>
                  </a:cubicBezTo>
                  <a:cubicBezTo>
                    <a:pt x="-133" y="11063"/>
                    <a:pt x="540" y="13419"/>
                    <a:pt x="1927" y="15354"/>
                  </a:cubicBezTo>
                  <a:cubicBezTo>
                    <a:pt x="3262" y="16817"/>
                    <a:pt x="5192" y="17589"/>
                    <a:pt x="7166" y="17450"/>
                  </a:cubicBezTo>
                  <a:cubicBezTo>
                    <a:pt x="9145" y="17618"/>
                    <a:pt x="11088" y="16841"/>
                    <a:pt x="12405" y="15354"/>
                  </a:cubicBezTo>
                  <a:cubicBezTo>
                    <a:pt x="13778" y="13412"/>
                    <a:pt x="14450" y="11061"/>
                    <a:pt x="14310" y="8687"/>
                  </a:cubicBezTo>
                  <a:lnTo>
                    <a:pt x="14310" y="8687"/>
                  </a:lnTo>
                  <a:cubicBezTo>
                    <a:pt x="14467" y="6340"/>
                    <a:pt x="13793" y="4013"/>
                    <a:pt x="12405" y="2115"/>
                  </a:cubicBezTo>
                  <a:cubicBezTo>
                    <a:pt x="11079" y="640"/>
                    <a:pt x="9143" y="-134"/>
                    <a:pt x="7166" y="19"/>
                  </a:cubicBezTo>
                  <a:close/>
                </a:path>
              </a:pathLst>
            </a:custGeom>
            <a:grpFill/>
            <a:ln w="9525" cap="flat">
              <a:noFill/>
              <a:prstDash val="solid"/>
              <a:miter/>
            </a:ln>
          </p:spPr>
          <p:txBody>
            <a:bodyPr rtlCol="0" anchor="ctr"/>
            <a:lstStyle/>
            <a:p>
              <a:endParaRPr lang="zh-CN" altLang="en-US"/>
            </a:p>
          </p:txBody>
        </p:sp>
        <p:sp>
          <p:nvSpPr>
            <p:cNvPr id="338" name="任意多边形: 形状 337"/>
            <p:cNvSpPr/>
            <p:nvPr/>
          </p:nvSpPr>
          <p:spPr>
            <a:xfrm>
              <a:off x="986886" y="791651"/>
              <a:ext cx="823384" cy="607125"/>
            </a:xfrm>
            <a:custGeom>
              <a:avLst/>
              <a:gdLst>
                <a:gd name="connsiteX0" fmla="*/ 821342 w 823384"/>
                <a:gd name="connsiteY0" fmla="*/ 195658 h 607125"/>
                <a:gd name="connsiteX1" fmla="*/ 650940 w 823384"/>
                <a:gd name="connsiteY1" fmla="*/ 116029 h 607125"/>
                <a:gd name="connsiteX2" fmla="*/ 224272 w 823384"/>
                <a:gd name="connsiteY2" fmla="*/ 65024 h 607125"/>
                <a:gd name="connsiteX3" fmla="*/ 187548 w 823384"/>
                <a:gd name="connsiteY3" fmla="*/ 99170 h 607125"/>
                <a:gd name="connsiteX4" fmla="*/ 202884 w 823384"/>
                <a:gd name="connsiteY4" fmla="*/ 90311 h 607125"/>
                <a:gd name="connsiteX5" fmla="*/ 291466 w 823384"/>
                <a:gd name="connsiteY5" fmla="*/ 82310 h 607125"/>
                <a:gd name="connsiteX6" fmla="*/ 354331 w 823384"/>
                <a:gd name="connsiteY6" fmla="*/ 118696 h 607125"/>
                <a:gd name="connsiteX7" fmla="*/ 377572 w 823384"/>
                <a:gd name="connsiteY7" fmla="*/ 211946 h 607125"/>
                <a:gd name="connsiteX8" fmla="*/ 376715 w 823384"/>
                <a:gd name="connsiteY8" fmla="*/ 215470 h 607125"/>
                <a:gd name="connsiteX9" fmla="*/ 294609 w 823384"/>
                <a:gd name="connsiteY9" fmla="*/ 292241 h 607125"/>
                <a:gd name="connsiteX10" fmla="*/ 345759 w 823384"/>
                <a:gd name="connsiteY10" fmla="*/ 231948 h 607125"/>
                <a:gd name="connsiteX11" fmla="*/ 282227 w 823384"/>
                <a:gd name="connsiteY11" fmla="*/ 133079 h 607125"/>
                <a:gd name="connsiteX12" fmla="*/ 183056 w 823384"/>
                <a:gd name="connsiteY12" fmla="*/ 195775 h 607125"/>
                <a:gd name="connsiteX13" fmla="*/ 182976 w 823384"/>
                <a:gd name="connsiteY13" fmla="*/ 196134 h 607125"/>
                <a:gd name="connsiteX14" fmla="*/ 200407 w 823384"/>
                <a:gd name="connsiteY14" fmla="*/ 272334 h 607125"/>
                <a:gd name="connsiteX15" fmla="*/ 229935 w 823384"/>
                <a:gd name="connsiteY15" fmla="*/ 303290 h 607125"/>
                <a:gd name="connsiteX16" fmla="*/ 310897 w 823384"/>
                <a:gd name="connsiteY16" fmla="*/ 330913 h 607125"/>
                <a:gd name="connsiteX17" fmla="*/ 416625 w 823384"/>
                <a:gd name="connsiteY17" fmla="*/ 301290 h 607125"/>
                <a:gd name="connsiteX18" fmla="*/ 416625 w 823384"/>
                <a:gd name="connsiteY18" fmla="*/ 301290 h 607125"/>
                <a:gd name="connsiteX19" fmla="*/ 571501 w 823384"/>
                <a:gd name="connsiteY19" fmla="*/ 301290 h 607125"/>
                <a:gd name="connsiteX20" fmla="*/ 686754 w 823384"/>
                <a:gd name="connsiteY20" fmla="*/ 319483 h 607125"/>
                <a:gd name="connsiteX21" fmla="*/ 575121 w 823384"/>
                <a:gd name="connsiteY21" fmla="*/ 335390 h 607125"/>
                <a:gd name="connsiteX22" fmla="*/ 452343 w 823384"/>
                <a:gd name="connsiteY22" fmla="*/ 329865 h 607125"/>
                <a:gd name="connsiteX23" fmla="*/ 354236 w 823384"/>
                <a:gd name="connsiteY23" fmla="*/ 371966 h 607125"/>
                <a:gd name="connsiteX24" fmla="*/ 153068 w 823384"/>
                <a:gd name="connsiteY24" fmla="*/ 303862 h 607125"/>
                <a:gd name="connsiteX25" fmla="*/ 126684 w 823384"/>
                <a:gd name="connsiteY25" fmla="*/ 210898 h 607125"/>
                <a:gd name="connsiteX26" fmla="*/ 127922 w 823384"/>
                <a:gd name="connsiteY26" fmla="*/ 196801 h 607125"/>
                <a:gd name="connsiteX27" fmla="*/ 109539 w 823384"/>
                <a:gd name="connsiteY27" fmla="*/ 331770 h 607125"/>
                <a:gd name="connsiteX28" fmla="*/ 310135 w 823384"/>
                <a:gd name="connsiteY28" fmla="*/ 409875 h 607125"/>
                <a:gd name="connsiteX29" fmla="*/ 301753 w 823384"/>
                <a:gd name="connsiteY29" fmla="*/ 411304 h 607125"/>
                <a:gd name="connsiteX30" fmla="*/ 276607 w 823384"/>
                <a:gd name="connsiteY30" fmla="*/ 414161 h 607125"/>
                <a:gd name="connsiteX31" fmla="*/ 108205 w 823384"/>
                <a:gd name="connsiteY31" fmla="*/ 400445 h 607125"/>
                <a:gd name="connsiteX32" fmla="*/ 108205 w 823384"/>
                <a:gd name="connsiteY32" fmla="*/ 400445 h 607125"/>
                <a:gd name="connsiteX33" fmla="*/ 54198 w 823384"/>
                <a:gd name="connsiteY33" fmla="*/ 353868 h 607125"/>
                <a:gd name="connsiteX34" fmla="*/ 95346 w 823384"/>
                <a:gd name="connsiteY34" fmla="*/ 269286 h 607125"/>
                <a:gd name="connsiteX35" fmla="*/ 2097 w 823384"/>
                <a:gd name="connsiteY35" fmla="*/ 412161 h 607125"/>
                <a:gd name="connsiteX36" fmla="*/ 173547 w 823384"/>
                <a:gd name="connsiteY36" fmla="*/ 491885 h 607125"/>
                <a:gd name="connsiteX37" fmla="*/ 600380 w 823384"/>
                <a:gd name="connsiteY37" fmla="*/ 541481 h 607125"/>
                <a:gd name="connsiteX38" fmla="*/ 698184 w 823384"/>
                <a:gd name="connsiteY38" fmla="*/ 201849 h 607125"/>
                <a:gd name="connsiteX39" fmla="*/ 769050 w 823384"/>
                <a:gd name="connsiteY39" fmla="*/ 253570 h 607125"/>
                <a:gd name="connsiteX40" fmla="*/ 727902 w 823384"/>
                <a:gd name="connsiteY40" fmla="*/ 338247 h 607125"/>
                <a:gd name="connsiteX41" fmla="*/ 821342 w 823384"/>
                <a:gd name="connsiteY41" fmla="*/ 195658 h 607125"/>
                <a:gd name="connsiteX42" fmla="*/ 537116 w 823384"/>
                <a:gd name="connsiteY42" fmla="*/ 253951 h 607125"/>
                <a:gd name="connsiteX43" fmla="*/ 493396 w 823384"/>
                <a:gd name="connsiteY43" fmla="*/ 237854 h 607125"/>
                <a:gd name="connsiteX44" fmla="*/ 463011 w 823384"/>
                <a:gd name="connsiteY44" fmla="*/ 240902 h 607125"/>
                <a:gd name="connsiteX45" fmla="*/ 441771 w 823384"/>
                <a:gd name="connsiteY45" fmla="*/ 252236 h 607125"/>
                <a:gd name="connsiteX46" fmla="*/ 438627 w 823384"/>
                <a:gd name="connsiteY46" fmla="*/ 254522 h 607125"/>
                <a:gd name="connsiteX47" fmla="*/ 432722 w 823384"/>
                <a:gd name="connsiteY47" fmla="*/ 257094 h 607125"/>
                <a:gd name="connsiteX48" fmla="*/ 418530 w 823384"/>
                <a:gd name="connsiteY48" fmla="*/ 252046 h 607125"/>
                <a:gd name="connsiteX49" fmla="*/ 414720 w 823384"/>
                <a:gd name="connsiteY49" fmla="*/ 239092 h 607125"/>
                <a:gd name="connsiteX50" fmla="*/ 420530 w 823384"/>
                <a:gd name="connsiteY50" fmla="*/ 229567 h 607125"/>
                <a:gd name="connsiteX51" fmla="*/ 472917 w 823384"/>
                <a:gd name="connsiteY51" fmla="*/ 206612 h 607125"/>
                <a:gd name="connsiteX52" fmla="*/ 474918 w 823384"/>
                <a:gd name="connsiteY52" fmla="*/ 206612 h 607125"/>
                <a:gd name="connsiteX53" fmla="*/ 552546 w 823384"/>
                <a:gd name="connsiteY53" fmla="*/ 236330 h 607125"/>
                <a:gd name="connsiteX54" fmla="*/ 622936 w 823384"/>
                <a:gd name="connsiteY54" fmla="*/ 270429 h 607125"/>
                <a:gd name="connsiteX55" fmla="*/ 537116 w 823384"/>
                <a:gd name="connsiteY55" fmla="*/ 253951 h 607125"/>
                <a:gd name="connsiteX56" fmla="*/ 460916 w 823384"/>
                <a:gd name="connsiteY56" fmla="*/ 456071 h 607125"/>
                <a:gd name="connsiteX57" fmla="*/ 450534 w 823384"/>
                <a:gd name="connsiteY57" fmla="*/ 456071 h 607125"/>
                <a:gd name="connsiteX58" fmla="*/ 450534 w 823384"/>
                <a:gd name="connsiteY58" fmla="*/ 407875 h 607125"/>
                <a:gd name="connsiteX59" fmla="*/ 441009 w 823384"/>
                <a:gd name="connsiteY59" fmla="*/ 413590 h 607125"/>
                <a:gd name="connsiteX60" fmla="*/ 441009 w 823384"/>
                <a:gd name="connsiteY60" fmla="*/ 402255 h 607125"/>
                <a:gd name="connsiteX61" fmla="*/ 450534 w 823384"/>
                <a:gd name="connsiteY61" fmla="*/ 395969 h 607125"/>
                <a:gd name="connsiteX62" fmla="*/ 460916 w 823384"/>
                <a:gd name="connsiteY62" fmla="*/ 395969 h 607125"/>
                <a:gd name="connsiteX63" fmla="*/ 507112 w 823384"/>
                <a:gd name="connsiteY63" fmla="*/ 421591 h 607125"/>
                <a:gd name="connsiteX64" fmla="*/ 504826 w 823384"/>
                <a:gd name="connsiteY64" fmla="*/ 428735 h 607125"/>
                <a:gd name="connsiteX65" fmla="*/ 504350 w 823384"/>
                <a:gd name="connsiteY65" fmla="*/ 429782 h 607125"/>
                <a:gd name="connsiteX66" fmla="*/ 503778 w 823384"/>
                <a:gd name="connsiteY66" fmla="*/ 430925 h 607125"/>
                <a:gd name="connsiteX67" fmla="*/ 491301 w 823384"/>
                <a:gd name="connsiteY67" fmla="*/ 456071 h 607125"/>
                <a:gd name="connsiteX68" fmla="*/ 479775 w 823384"/>
                <a:gd name="connsiteY68" fmla="*/ 456071 h 607125"/>
                <a:gd name="connsiteX69" fmla="*/ 491586 w 823384"/>
                <a:gd name="connsiteY69" fmla="*/ 432735 h 607125"/>
                <a:gd name="connsiteX70" fmla="*/ 488729 w 823384"/>
                <a:gd name="connsiteY70" fmla="*/ 432735 h 607125"/>
                <a:gd name="connsiteX71" fmla="*/ 480347 w 823384"/>
                <a:gd name="connsiteY71" fmla="*/ 430449 h 607125"/>
                <a:gd name="connsiteX72" fmla="*/ 474727 w 823384"/>
                <a:gd name="connsiteY72" fmla="*/ 423877 h 607125"/>
                <a:gd name="connsiteX73" fmla="*/ 472822 w 823384"/>
                <a:gd name="connsiteY73" fmla="*/ 414352 h 607125"/>
                <a:gd name="connsiteX74" fmla="*/ 474822 w 823384"/>
                <a:gd name="connsiteY74" fmla="*/ 404160 h 607125"/>
                <a:gd name="connsiteX75" fmla="*/ 480918 w 823384"/>
                <a:gd name="connsiteY75" fmla="*/ 397493 h 607125"/>
                <a:gd name="connsiteX76" fmla="*/ 490443 w 823384"/>
                <a:gd name="connsiteY76" fmla="*/ 395207 h 607125"/>
                <a:gd name="connsiteX77" fmla="*/ 499968 w 823384"/>
                <a:gd name="connsiteY77" fmla="*/ 397493 h 607125"/>
                <a:gd name="connsiteX78" fmla="*/ 506160 w 823384"/>
                <a:gd name="connsiteY78" fmla="*/ 404351 h 607125"/>
                <a:gd name="connsiteX79" fmla="*/ 506160 w 823384"/>
                <a:gd name="connsiteY79" fmla="*/ 404351 h 607125"/>
                <a:gd name="connsiteX80" fmla="*/ 507684 w 823384"/>
                <a:gd name="connsiteY80" fmla="*/ 414733 h 607125"/>
                <a:gd name="connsiteX81" fmla="*/ 507112 w 823384"/>
                <a:gd name="connsiteY81" fmla="*/ 421591 h 607125"/>
                <a:gd name="connsiteX82" fmla="*/ 547593 w 823384"/>
                <a:gd name="connsiteY82" fmla="*/ 447404 h 607125"/>
                <a:gd name="connsiteX83" fmla="*/ 541402 w 823384"/>
                <a:gd name="connsiteY83" fmla="*/ 454166 h 607125"/>
                <a:gd name="connsiteX84" fmla="*/ 522352 w 823384"/>
                <a:gd name="connsiteY84" fmla="*/ 454166 h 607125"/>
                <a:gd name="connsiteX85" fmla="*/ 516256 w 823384"/>
                <a:gd name="connsiteY85" fmla="*/ 447499 h 607125"/>
                <a:gd name="connsiteX86" fmla="*/ 514446 w 823384"/>
                <a:gd name="connsiteY86" fmla="*/ 437879 h 607125"/>
                <a:gd name="connsiteX87" fmla="*/ 515208 w 823384"/>
                <a:gd name="connsiteY87" fmla="*/ 430925 h 607125"/>
                <a:gd name="connsiteX88" fmla="*/ 517399 w 823384"/>
                <a:gd name="connsiteY88" fmla="*/ 423782 h 607125"/>
                <a:gd name="connsiteX89" fmla="*/ 517971 w 823384"/>
                <a:gd name="connsiteY89" fmla="*/ 422543 h 607125"/>
                <a:gd name="connsiteX90" fmla="*/ 518542 w 823384"/>
                <a:gd name="connsiteY90" fmla="*/ 421400 h 607125"/>
                <a:gd name="connsiteX91" fmla="*/ 531306 w 823384"/>
                <a:gd name="connsiteY91" fmla="*/ 396064 h 607125"/>
                <a:gd name="connsiteX92" fmla="*/ 542831 w 823384"/>
                <a:gd name="connsiteY92" fmla="*/ 396064 h 607125"/>
                <a:gd name="connsiteX93" fmla="*/ 531020 w 823384"/>
                <a:gd name="connsiteY93" fmla="*/ 418829 h 607125"/>
                <a:gd name="connsiteX94" fmla="*/ 533211 w 823384"/>
                <a:gd name="connsiteY94" fmla="*/ 418829 h 607125"/>
                <a:gd name="connsiteX95" fmla="*/ 541974 w 823384"/>
                <a:gd name="connsiteY95" fmla="*/ 421019 h 607125"/>
                <a:gd name="connsiteX96" fmla="*/ 547689 w 823384"/>
                <a:gd name="connsiteY96" fmla="*/ 427592 h 607125"/>
                <a:gd name="connsiteX97" fmla="*/ 549594 w 823384"/>
                <a:gd name="connsiteY97" fmla="*/ 437117 h 607125"/>
                <a:gd name="connsiteX98" fmla="*/ 547593 w 823384"/>
                <a:gd name="connsiteY98" fmla="*/ 447404 h 607125"/>
                <a:gd name="connsiteX99" fmla="*/ 596171 w 823384"/>
                <a:gd name="connsiteY99" fmla="*/ 438545 h 607125"/>
                <a:gd name="connsiteX100" fmla="*/ 591599 w 823384"/>
                <a:gd name="connsiteY100" fmla="*/ 451595 h 607125"/>
                <a:gd name="connsiteX101" fmla="*/ 564929 w 823384"/>
                <a:gd name="connsiteY101" fmla="*/ 451595 h 607125"/>
                <a:gd name="connsiteX102" fmla="*/ 560357 w 823384"/>
                <a:gd name="connsiteY102" fmla="*/ 438545 h 607125"/>
                <a:gd name="connsiteX103" fmla="*/ 560357 w 823384"/>
                <a:gd name="connsiteY103" fmla="*/ 413209 h 607125"/>
                <a:gd name="connsiteX104" fmla="*/ 574846 w 823384"/>
                <a:gd name="connsiteY104" fmla="*/ 395302 h 607125"/>
                <a:gd name="connsiteX105" fmla="*/ 578264 w 823384"/>
                <a:gd name="connsiteY105" fmla="*/ 395302 h 607125"/>
                <a:gd name="connsiteX106" fmla="*/ 591599 w 823384"/>
                <a:gd name="connsiteY106" fmla="*/ 400064 h 607125"/>
                <a:gd name="connsiteX107" fmla="*/ 596171 w 823384"/>
                <a:gd name="connsiteY107" fmla="*/ 413209 h 607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Lst>
              <a:rect l="l" t="t" r="r" b="b"/>
              <a:pathLst>
                <a:path w="823384" h="607125">
                  <a:moveTo>
                    <a:pt x="821342" y="195658"/>
                  </a:moveTo>
                  <a:cubicBezTo>
                    <a:pt x="809055" y="149176"/>
                    <a:pt x="743999" y="121839"/>
                    <a:pt x="650940" y="116029"/>
                  </a:cubicBezTo>
                  <a:cubicBezTo>
                    <a:pt x="547203" y="-15877"/>
                    <a:pt x="356178" y="-38712"/>
                    <a:pt x="224272" y="65024"/>
                  </a:cubicBezTo>
                  <a:cubicBezTo>
                    <a:pt x="211111" y="75375"/>
                    <a:pt x="198828" y="86795"/>
                    <a:pt x="187548" y="99170"/>
                  </a:cubicBezTo>
                  <a:cubicBezTo>
                    <a:pt x="192394" y="95779"/>
                    <a:pt x="197525" y="92815"/>
                    <a:pt x="202884" y="90311"/>
                  </a:cubicBezTo>
                  <a:cubicBezTo>
                    <a:pt x="242984" y="69833"/>
                    <a:pt x="291466" y="82310"/>
                    <a:pt x="291466" y="82310"/>
                  </a:cubicBezTo>
                  <a:cubicBezTo>
                    <a:pt x="315384" y="88388"/>
                    <a:pt x="337147" y="100984"/>
                    <a:pt x="354331" y="118696"/>
                  </a:cubicBezTo>
                  <a:cubicBezTo>
                    <a:pt x="376377" y="144361"/>
                    <a:pt x="384995" y="178936"/>
                    <a:pt x="377572" y="211946"/>
                  </a:cubicBezTo>
                  <a:cubicBezTo>
                    <a:pt x="377572" y="212993"/>
                    <a:pt x="377001" y="214517"/>
                    <a:pt x="376715" y="215470"/>
                  </a:cubicBezTo>
                  <a:cubicBezTo>
                    <a:pt x="366961" y="255060"/>
                    <a:pt x="334764" y="285165"/>
                    <a:pt x="294609" y="292241"/>
                  </a:cubicBezTo>
                  <a:cubicBezTo>
                    <a:pt x="320011" y="281062"/>
                    <a:pt x="338869" y="258832"/>
                    <a:pt x="345759" y="231948"/>
                  </a:cubicBezTo>
                  <a:cubicBezTo>
                    <a:pt x="354832" y="187228"/>
                    <a:pt x="326673" y="143408"/>
                    <a:pt x="282227" y="133079"/>
                  </a:cubicBezTo>
                  <a:cubicBezTo>
                    <a:pt x="237529" y="123007"/>
                    <a:pt x="193128" y="151077"/>
                    <a:pt x="183056" y="195775"/>
                  </a:cubicBezTo>
                  <a:cubicBezTo>
                    <a:pt x="183029" y="195895"/>
                    <a:pt x="183003" y="196014"/>
                    <a:pt x="182976" y="196134"/>
                  </a:cubicBezTo>
                  <a:cubicBezTo>
                    <a:pt x="177801" y="222855"/>
                    <a:pt x="184130" y="250520"/>
                    <a:pt x="200407" y="272334"/>
                  </a:cubicBezTo>
                  <a:cubicBezTo>
                    <a:pt x="208572" y="284132"/>
                    <a:pt x="218536" y="294577"/>
                    <a:pt x="229935" y="303290"/>
                  </a:cubicBezTo>
                  <a:cubicBezTo>
                    <a:pt x="253709" y="320082"/>
                    <a:pt x="281817" y="329672"/>
                    <a:pt x="310897" y="330913"/>
                  </a:cubicBezTo>
                  <a:cubicBezTo>
                    <a:pt x="348265" y="331485"/>
                    <a:pt x="384994" y="321194"/>
                    <a:pt x="416625" y="301290"/>
                  </a:cubicBezTo>
                  <a:lnTo>
                    <a:pt x="416625" y="301290"/>
                  </a:lnTo>
                  <a:cubicBezTo>
                    <a:pt x="492825" y="250617"/>
                    <a:pt x="571501" y="301290"/>
                    <a:pt x="571501" y="301290"/>
                  </a:cubicBezTo>
                  <a:cubicBezTo>
                    <a:pt x="642462" y="342629"/>
                    <a:pt x="686754" y="319483"/>
                    <a:pt x="686754" y="319483"/>
                  </a:cubicBezTo>
                  <a:cubicBezTo>
                    <a:pt x="645987" y="370156"/>
                    <a:pt x="575121" y="335390"/>
                    <a:pt x="575121" y="335390"/>
                  </a:cubicBezTo>
                  <a:cubicBezTo>
                    <a:pt x="497111" y="299766"/>
                    <a:pt x="452343" y="329865"/>
                    <a:pt x="452343" y="329865"/>
                  </a:cubicBezTo>
                  <a:cubicBezTo>
                    <a:pt x="422438" y="349684"/>
                    <a:pt x="389204" y="363946"/>
                    <a:pt x="354236" y="371966"/>
                  </a:cubicBezTo>
                  <a:cubicBezTo>
                    <a:pt x="218409" y="394826"/>
                    <a:pt x="153068" y="303862"/>
                    <a:pt x="153068" y="303862"/>
                  </a:cubicBezTo>
                  <a:cubicBezTo>
                    <a:pt x="134608" y="276470"/>
                    <a:pt x="125365" y="243904"/>
                    <a:pt x="126684" y="210898"/>
                  </a:cubicBezTo>
                  <a:cubicBezTo>
                    <a:pt x="126684" y="205945"/>
                    <a:pt x="127350" y="201373"/>
                    <a:pt x="127922" y="196801"/>
                  </a:cubicBezTo>
                  <a:cubicBezTo>
                    <a:pt x="111713" y="239834"/>
                    <a:pt x="105429" y="285970"/>
                    <a:pt x="109539" y="331770"/>
                  </a:cubicBezTo>
                  <a:cubicBezTo>
                    <a:pt x="109539" y="331770"/>
                    <a:pt x="164403" y="419305"/>
                    <a:pt x="310135" y="409875"/>
                  </a:cubicBezTo>
                  <a:lnTo>
                    <a:pt x="301753" y="411304"/>
                  </a:lnTo>
                  <a:cubicBezTo>
                    <a:pt x="291657" y="412923"/>
                    <a:pt x="276607" y="414161"/>
                    <a:pt x="276607" y="414161"/>
                  </a:cubicBezTo>
                  <a:cubicBezTo>
                    <a:pt x="230411" y="418543"/>
                    <a:pt x="162307" y="419972"/>
                    <a:pt x="108205" y="400445"/>
                  </a:cubicBezTo>
                  <a:lnTo>
                    <a:pt x="108205" y="400445"/>
                  </a:lnTo>
                  <a:cubicBezTo>
                    <a:pt x="79059" y="390254"/>
                    <a:pt x="60009" y="374347"/>
                    <a:pt x="54198" y="353868"/>
                  </a:cubicBezTo>
                  <a:cubicBezTo>
                    <a:pt x="47436" y="328341"/>
                    <a:pt x="63057" y="298814"/>
                    <a:pt x="95346" y="269286"/>
                  </a:cubicBezTo>
                  <a:cubicBezTo>
                    <a:pt x="27243" y="316911"/>
                    <a:pt x="-9429" y="368632"/>
                    <a:pt x="2097" y="412161"/>
                  </a:cubicBezTo>
                  <a:cubicBezTo>
                    <a:pt x="14384" y="458738"/>
                    <a:pt x="79725" y="486170"/>
                    <a:pt x="173547" y="491885"/>
                  </a:cubicBezTo>
                  <a:cubicBezTo>
                    <a:pt x="277718" y="623448"/>
                    <a:pt x="468818" y="645652"/>
                    <a:pt x="600380" y="541481"/>
                  </a:cubicBezTo>
                  <a:cubicBezTo>
                    <a:pt x="702243" y="460825"/>
                    <a:pt x="741551" y="324327"/>
                    <a:pt x="698184" y="201849"/>
                  </a:cubicBezTo>
                  <a:cubicBezTo>
                    <a:pt x="737046" y="211946"/>
                    <a:pt x="762668" y="229376"/>
                    <a:pt x="769050" y="253570"/>
                  </a:cubicBezTo>
                  <a:cubicBezTo>
                    <a:pt x="775431" y="277763"/>
                    <a:pt x="760096" y="308624"/>
                    <a:pt x="727902" y="338247"/>
                  </a:cubicBezTo>
                  <a:cubicBezTo>
                    <a:pt x="796196" y="290241"/>
                    <a:pt x="832677" y="238806"/>
                    <a:pt x="821342" y="195658"/>
                  </a:cubicBezTo>
                  <a:close/>
                  <a:moveTo>
                    <a:pt x="537116" y="253951"/>
                  </a:moveTo>
                  <a:cubicBezTo>
                    <a:pt x="524053" y="245139"/>
                    <a:pt x="509054" y="239616"/>
                    <a:pt x="493396" y="237854"/>
                  </a:cubicBezTo>
                  <a:cubicBezTo>
                    <a:pt x="483166" y="236917"/>
                    <a:pt x="472851" y="237951"/>
                    <a:pt x="463011" y="240902"/>
                  </a:cubicBezTo>
                  <a:cubicBezTo>
                    <a:pt x="455227" y="243179"/>
                    <a:pt x="447996" y="247037"/>
                    <a:pt x="441771" y="252236"/>
                  </a:cubicBezTo>
                  <a:lnTo>
                    <a:pt x="438627" y="254522"/>
                  </a:lnTo>
                  <a:cubicBezTo>
                    <a:pt x="436776" y="255627"/>
                    <a:pt x="434791" y="256491"/>
                    <a:pt x="432722" y="257094"/>
                  </a:cubicBezTo>
                  <a:cubicBezTo>
                    <a:pt x="427445" y="257883"/>
                    <a:pt x="422123" y="255989"/>
                    <a:pt x="418530" y="252046"/>
                  </a:cubicBezTo>
                  <a:cubicBezTo>
                    <a:pt x="415312" y="248557"/>
                    <a:pt x="413903" y="243768"/>
                    <a:pt x="414720" y="239092"/>
                  </a:cubicBezTo>
                  <a:cubicBezTo>
                    <a:pt x="415847" y="235489"/>
                    <a:pt x="417842" y="232218"/>
                    <a:pt x="420530" y="229567"/>
                  </a:cubicBezTo>
                  <a:cubicBezTo>
                    <a:pt x="434913" y="212803"/>
                    <a:pt x="464916" y="207659"/>
                    <a:pt x="472917" y="206612"/>
                  </a:cubicBezTo>
                  <a:lnTo>
                    <a:pt x="474918" y="206612"/>
                  </a:lnTo>
                  <a:cubicBezTo>
                    <a:pt x="504006" y="203919"/>
                    <a:pt x="532693" y="214901"/>
                    <a:pt x="552546" y="236330"/>
                  </a:cubicBezTo>
                  <a:cubicBezTo>
                    <a:pt x="588837" y="278144"/>
                    <a:pt x="622936" y="270429"/>
                    <a:pt x="622936" y="270429"/>
                  </a:cubicBezTo>
                  <a:cubicBezTo>
                    <a:pt x="586170" y="293003"/>
                    <a:pt x="537116" y="253951"/>
                    <a:pt x="537116" y="253951"/>
                  </a:cubicBezTo>
                  <a:close/>
                  <a:moveTo>
                    <a:pt x="460916" y="456071"/>
                  </a:moveTo>
                  <a:lnTo>
                    <a:pt x="450534" y="456071"/>
                  </a:lnTo>
                  <a:lnTo>
                    <a:pt x="450534" y="407875"/>
                  </a:lnTo>
                  <a:lnTo>
                    <a:pt x="441009" y="413590"/>
                  </a:lnTo>
                  <a:lnTo>
                    <a:pt x="441009" y="402255"/>
                  </a:lnTo>
                  <a:lnTo>
                    <a:pt x="450534" y="395969"/>
                  </a:lnTo>
                  <a:lnTo>
                    <a:pt x="460916" y="395969"/>
                  </a:lnTo>
                  <a:close/>
                  <a:moveTo>
                    <a:pt x="507112" y="421591"/>
                  </a:moveTo>
                  <a:cubicBezTo>
                    <a:pt x="506582" y="424040"/>
                    <a:pt x="505816" y="426433"/>
                    <a:pt x="504826" y="428735"/>
                  </a:cubicBezTo>
                  <a:lnTo>
                    <a:pt x="504350" y="429782"/>
                  </a:lnTo>
                  <a:lnTo>
                    <a:pt x="503778" y="430925"/>
                  </a:lnTo>
                  <a:lnTo>
                    <a:pt x="491301" y="456071"/>
                  </a:lnTo>
                  <a:lnTo>
                    <a:pt x="479775" y="456071"/>
                  </a:lnTo>
                  <a:lnTo>
                    <a:pt x="491586" y="432735"/>
                  </a:lnTo>
                  <a:lnTo>
                    <a:pt x="488729" y="432735"/>
                  </a:lnTo>
                  <a:cubicBezTo>
                    <a:pt x="485775" y="432781"/>
                    <a:pt x="482868" y="431989"/>
                    <a:pt x="480347" y="430449"/>
                  </a:cubicBezTo>
                  <a:cubicBezTo>
                    <a:pt x="477922" y="428798"/>
                    <a:pt x="475982" y="426529"/>
                    <a:pt x="474727" y="423877"/>
                  </a:cubicBezTo>
                  <a:cubicBezTo>
                    <a:pt x="473428" y="420872"/>
                    <a:pt x="472779" y="417626"/>
                    <a:pt x="472822" y="414352"/>
                  </a:cubicBezTo>
                  <a:cubicBezTo>
                    <a:pt x="472737" y="410849"/>
                    <a:pt x="473420" y="407371"/>
                    <a:pt x="474822" y="404160"/>
                  </a:cubicBezTo>
                  <a:cubicBezTo>
                    <a:pt x="476108" y="401355"/>
                    <a:pt x="478240" y="399024"/>
                    <a:pt x="480918" y="397493"/>
                  </a:cubicBezTo>
                  <a:cubicBezTo>
                    <a:pt x="483840" y="395913"/>
                    <a:pt x="487123" y="395125"/>
                    <a:pt x="490443" y="395207"/>
                  </a:cubicBezTo>
                  <a:cubicBezTo>
                    <a:pt x="493768" y="395084"/>
                    <a:pt x="497062" y="395874"/>
                    <a:pt x="499968" y="397493"/>
                  </a:cubicBezTo>
                  <a:cubicBezTo>
                    <a:pt x="502661" y="399120"/>
                    <a:pt x="504815" y="401506"/>
                    <a:pt x="506160" y="404351"/>
                  </a:cubicBezTo>
                  <a:lnTo>
                    <a:pt x="506160" y="404351"/>
                  </a:lnTo>
                  <a:cubicBezTo>
                    <a:pt x="507427" y="407657"/>
                    <a:pt x="507948" y="411202"/>
                    <a:pt x="507684" y="414733"/>
                  </a:cubicBezTo>
                  <a:cubicBezTo>
                    <a:pt x="507763" y="417033"/>
                    <a:pt x="507571" y="419335"/>
                    <a:pt x="507112" y="421591"/>
                  </a:cubicBezTo>
                  <a:close/>
                  <a:moveTo>
                    <a:pt x="547593" y="447404"/>
                  </a:moveTo>
                  <a:cubicBezTo>
                    <a:pt x="546273" y="450240"/>
                    <a:pt x="544111" y="452601"/>
                    <a:pt x="541402" y="454166"/>
                  </a:cubicBezTo>
                  <a:cubicBezTo>
                    <a:pt x="535401" y="457144"/>
                    <a:pt x="528353" y="457144"/>
                    <a:pt x="522352" y="454166"/>
                  </a:cubicBezTo>
                  <a:cubicBezTo>
                    <a:pt x="519677" y="452630"/>
                    <a:pt x="517547" y="450300"/>
                    <a:pt x="516256" y="447499"/>
                  </a:cubicBezTo>
                  <a:cubicBezTo>
                    <a:pt x="514965" y="444461"/>
                    <a:pt x="514348" y="441179"/>
                    <a:pt x="514446" y="437879"/>
                  </a:cubicBezTo>
                  <a:cubicBezTo>
                    <a:pt x="514475" y="435542"/>
                    <a:pt x="514730" y="433213"/>
                    <a:pt x="515208" y="430925"/>
                  </a:cubicBezTo>
                  <a:cubicBezTo>
                    <a:pt x="515692" y="428476"/>
                    <a:pt x="516426" y="426082"/>
                    <a:pt x="517399" y="423782"/>
                  </a:cubicBezTo>
                  <a:lnTo>
                    <a:pt x="517971" y="422543"/>
                  </a:lnTo>
                  <a:lnTo>
                    <a:pt x="518542" y="421400"/>
                  </a:lnTo>
                  <a:lnTo>
                    <a:pt x="531306" y="396064"/>
                  </a:lnTo>
                  <a:lnTo>
                    <a:pt x="542831" y="396064"/>
                  </a:lnTo>
                  <a:lnTo>
                    <a:pt x="531020" y="418829"/>
                  </a:lnTo>
                  <a:lnTo>
                    <a:pt x="533211" y="418829"/>
                  </a:lnTo>
                  <a:cubicBezTo>
                    <a:pt x="536277" y="418748"/>
                    <a:pt x="539306" y="419506"/>
                    <a:pt x="541974" y="421019"/>
                  </a:cubicBezTo>
                  <a:cubicBezTo>
                    <a:pt x="544538" y="422537"/>
                    <a:pt x="546542" y="424842"/>
                    <a:pt x="547689" y="427592"/>
                  </a:cubicBezTo>
                  <a:cubicBezTo>
                    <a:pt x="548961" y="430605"/>
                    <a:pt x="549609" y="433846"/>
                    <a:pt x="549594" y="437117"/>
                  </a:cubicBezTo>
                  <a:cubicBezTo>
                    <a:pt x="549719" y="440653"/>
                    <a:pt x="549035" y="444172"/>
                    <a:pt x="547593" y="447404"/>
                  </a:cubicBezTo>
                  <a:close/>
                  <a:moveTo>
                    <a:pt x="596171" y="438545"/>
                  </a:moveTo>
                  <a:cubicBezTo>
                    <a:pt x="596445" y="443330"/>
                    <a:pt x="594799" y="448027"/>
                    <a:pt x="591599" y="451595"/>
                  </a:cubicBezTo>
                  <a:cubicBezTo>
                    <a:pt x="583843" y="457945"/>
                    <a:pt x="572685" y="457945"/>
                    <a:pt x="564929" y="451595"/>
                  </a:cubicBezTo>
                  <a:cubicBezTo>
                    <a:pt x="561729" y="448027"/>
                    <a:pt x="560083" y="443330"/>
                    <a:pt x="560357" y="438545"/>
                  </a:cubicBezTo>
                  <a:lnTo>
                    <a:pt x="560357" y="413209"/>
                  </a:lnTo>
                  <a:cubicBezTo>
                    <a:pt x="559413" y="404263"/>
                    <a:pt x="565900" y="396246"/>
                    <a:pt x="574846" y="395302"/>
                  </a:cubicBezTo>
                  <a:cubicBezTo>
                    <a:pt x="575982" y="395182"/>
                    <a:pt x="577128" y="395182"/>
                    <a:pt x="578264" y="395302"/>
                  </a:cubicBezTo>
                  <a:cubicBezTo>
                    <a:pt x="583176" y="394978"/>
                    <a:pt x="588003" y="396702"/>
                    <a:pt x="591599" y="400064"/>
                  </a:cubicBezTo>
                  <a:cubicBezTo>
                    <a:pt x="594814" y="403661"/>
                    <a:pt x="596460" y="408393"/>
                    <a:pt x="596171" y="413209"/>
                  </a:cubicBezTo>
                  <a:close/>
                </a:path>
              </a:pathLst>
            </a:custGeom>
            <a:grpFill/>
            <a:ln w="9525" cap="flat">
              <a:noFill/>
              <a:prstDash val="solid"/>
              <a:miter/>
            </a:ln>
          </p:spPr>
          <p:txBody>
            <a:bodyPr rtlCol="0" anchor="ctr"/>
            <a:lstStyle/>
            <a:p>
              <a:endParaRPr lang="zh-CN" altLang="en-US"/>
            </a:p>
          </p:txBody>
        </p:sp>
        <p:sp>
          <p:nvSpPr>
            <p:cNvPr id="339" name="任意多边形: 形状 338"/>
            <p:cNvSpPr/>
            <p:nvPr/>
          </p:nvSpPr>
          <p:spPr>
            <a:xfrm>
              <a:off x="1557612" y="1197009"/>
              <a:ext cx="15076" cy="41283"/>
            </a:xfrm>
            <a:custGeom>
              <a:avLst/>
              <a:gdLst>
                <a:gd name="connsiteX0" fmla="*/ 7538 w 15076"/>
                <a:gd name="connsiteY0" fmla="*/ 40 h 41283"/>
                <a:gd name="connsiteX1" fmla="*/ 1823 w 15076"/>
                <a:gd name="connsiteY1" fmla="*/ 1850 h 41283"/>
                <a:gd name="connsiteX2" fmla="*/ 13 w 15076"/>
                <a:gd name="connsiteY2" fmla="*/ 7850 h 41283"/>
                <a:gd name="connsiteX3" fmla="*/ 13 w 15076"/>
                <a:gd name="connsiteY3" fmla="*/ 33473 h 41283"/>
                <a:gd name="connsiteX4" fmla="*/ 1823 w 15076"/>
                <a:gd name="connsiteY4" fmla="*/ 39378 h 41283"/>
                <a:gd name="connsiteX5" fmla="*/ 13253 w 15076"/>
                <a:gd name="connsiteY5" fmla="*/ 39378 h 41283"/>
                <a:gd name="connsiteX6" fmla="*/ 15063 w 15076"/>
                <a:gd name="connsiteY6" fmla="*/ 33473 h 41283"/>
                <a:gd name="connsiteX7" fmla="*/ 15063 w 15076"/>
                <a:gd name="connsiteY7" fmla="*/ 7850 h 41283"/>
                <a:gd name="connsiteX8" fmla="*/ 13253 w 15076"/>
                <a:gd name="connsiteY8" fmla="*/ 1850 h 41283"/>
                <a:gd name="connsiteX9" fmla="*/ 7538 w 15076"/>
                <a:gd name="connsiteY9" fmla="*/ 40 h 41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076" h="41283">
                  <a:moveTo>
                    <a:pt x="7538" y="40"/>
                  </a:moveTo>
                  <a:cubicBezTo>
                    <a:pt x="5465" y="-174"/>
                    <a:pt x="3395" y="481"/>
                    <a:pt x="1823" y="1850"/>
                  </a:cubicBezTo>
                  <a:cubicBezTo>
                    <a:pt x="560" y="3588"/>
                    <a:pt x="-78" y="5703"/>
                    <a:pt x="13" y="7850"/>
                  </a:cubicBezTo>
                  <a:lnTo>
                    <a:pt x="13" y="33473"/>
                  </a:lnTo>
                  <a:cubicBezTo>
                    <a:pt x="-103" y="35594"/>
                    <a:pt x="539" y="37687"/>
                    <a:pt x="1823" y="39378"/>
                  </a:cubicBezTo>
                  <a:cubicBezTo>
                    <a:pt x="5210" y="41918"/>
                    <a:pt x="9867" y="41918"/>
                    <a:pt x="13253" y="39378"/>
                  </a:cubicBezTo>
                  <a:cubicBezTo>
                    <a:pt x="14538" y="37687"/>
                    <a:pt x="15179" y="35594"/>
                    <a:pt x="15063" y="33473"/>
                  </a:cubicBezTo>
                  <a:lnTo>
                    <a:pt x="15063" y="7850"/>
                  </a:lnTo>
                  <a:cubicBezTo>
                    <a:pt x="15154" y="5703"/>
                    <a:pt x="14516" y="3588"/>
                    <a:pt x="13253" y="1850"/>
                  </a:cubicBezTo>
                  <a:cubicBezTo>
                    <a:pt x="11681" y="481"/>
                    <a:pt x="9612" y="-174"/>
                    <a:pt x="7538" y="40"/>
                  </a:cubicBezTo>
                  <a:close/>
                </a:path>
              </a:pathLst>
            </a:custGeom>
            <a:grpFill/>
            <a:ln w="9525" cap="flat">
              <a:noFill/>
              <a:prstDash val="solid"/>
              <a:miter/>
            </a:ln>
          </p:spPr>
          <p:txBody>
            <a:bodyPr rtlCol="0" anchor="ctr"/>
            <a:lstStyle/>
            <a:p>
              <a:endParaRPr lang="zh-CN" altLang="en-US"/>
            </a:p>
          </p:txBody>
        </p:sp>
        <p:sp>
          <p:nvSpPr>
            <p:cNvPr id="340" name="任意多边形: 形状 339"/>
            <p:cNvSpPr/>
            <p:nvPr/>
          </p:nvSpPr>
          <p:spPr>
            <a:xfrm>
              <a:off x="903924" y="600880"/>
              <a:ext cx="989266" cy="989266"/>
            </a:xfrm>
            <a:custGeom>
              <a:avLst/>
              <a:gdLst>
                <a:gd name="connsiteX0" fmla="*/ 494633 w 989266"/>
                <a:gd name="connsiteY0" fmla="*/ 23146 h 989266"/>
                <a:gd name="connsiteX1" fmla="*/ 966126 w 989266"/>
                <a:gd name="connsiteY1" fmla="*/ 494437 h 989266"/>
                <a:gd name="connsiteX2" fmla="*/ 828008 w 989266"/>
                <a:gd name="connsiteY2" fmla="*/ 827913 h 989266"/>
                <a:gd name="connsiteX3" fmla="*/ 161258 w 989266"/>
                <a:gd name="connsiteY3" fmla="*/ 821178 h 989266"/>
                <a:gd name="connsiteX4" fmla="*/ 161258 w 989266"/>
                <a:gd name="connsiteY4" fmla="*/ 161163 h 989266"/>
                <a:gd name="connsiteX5" fmla="*/ 494633 w 989266"/>
                <a:gd name="connsiteY5" fmla="*/ 23146 h 989266"/>
                <a:gd name="connsiteX6" fmla="*/ 494633 w 989266"/>
                <a:gd name="connsiteY6" fmla="*/ 0 h 989266"/>
                <a:gd name="connsiteX7" fmla="*/ 0 w 989266"/>
                <a:gd name="connsiteY7" fmla="*/ 494633 h 989266"/>
                <a:gd name="connsiteX8" fmla="*/ 494633 w 989266"/>
                <a:gd name="connsiteY8" fmla="*/ 989267 h 989266"/>
                <a:gd name="connsiteX9" fmla="*/ 989267 w 989266"/>
                <a:gd name="connsiteY9" fmla="*/ 494633 h 989266"/>
                <a:gd name="connsiteX10" fmla="*/ 989267 w 989266"/>
                <a:gd name="connsiteY10" fmla="*/ 494538 h 989266"/>
                <a:gd name="connsiteX11" fmla="*/ 494633 w 989266"/>
                <a:gd name="connsiteY11" fmla="*/ 0 h 989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89266" h="989266">
                  <a:moveTo>
                    <a:pt x="494633" y="23146"/>
                  </a:moveTo>
                  <a:cubicBezTo>
                    <a:pt x="754976" y="23090"/>
                    <a:pt x="966071" y="234095"/>
                    <a:pt x="966126" y="494437"/>
                  </a:cubicBezTo>
                  <a:cubicBezTo>
                    <a:pt x="966153" y="619518"/>
                    <a:pt x="916467" y="739481"/>
                    <a:pt x="828008" y="827913"/>
                  </a:cubicBezTo>
                  <a:cubicBezTo>
                    <a:pt x="642030" y="1010171"/>
                    <a:pt x="343516" y="1007156"/>
                    <a:pt x="161258" y="821178"/>
                  </a:cubicBezTo>
                  <a:cubicBezTo>
                    <a:pt x="-18402" y="637851"/>
                    <a:pt x="-18402" y="344490"/>
                    <a:pt x="161258" y="161163"/>
                  </a:cubicBezTo>
                  <a:cubicBezTo>
                    <a:pt x="249515" y="72516"/>
                    <a:pt x="369544" y="22824"/>
                    <a:pt x="494633" y="23146"/>
                  </a:cubicBezTo>
                  <a:moveTo>
                    <a:pt x="494633" y="0"/>
                  </a:moveTo>
                  <a:cubicBezTo>
                    <a:pt x="221455" y="0"/>
                    <a:pt x="0" y="221455"/>
                    <a:pt x="0" y="494633"/>
                  </a:cubicBezTo>
                  <a:cubicBezTo>
                    <a:pt x="0" y="767812"/>
                    <a:pt x="221455" y="989267"/>
                    <a:pt x="494633" y="989267"/>
                  </a:cubicBezTo>
                  <a:cubicBezTo>
                    <a:pt x="767812" y="989267"/>
                    <a:pt x="989267" y="767812"/>
                    <a:pt x="989267" y="494633"/>
                  </a:cubicBezTo>
                  <a:cubicBezTo>
                    <a:pt x="989267" y="494602"/>
                    <a:pt x="989267" y="494570"/>
                    <a:pt x="989267" y="494538"/>
                  </a:cubicBezTo>
                  <a:cubicBezTo>
                    <a:pt x="989214" y="221397"/>
                    <a:pt x="767774" y="0"/>
                    <a:pt x="494633" y="0"/>
                  </a:cubicBezTo>
                </a:path>
              </a:pathLst>
            </a:custGeom>
            <a:grpFill/>
            <a:ln w="9525" cap="flat">
              <a:noFill/>
              <a:prstDash val="solid"/>
              <a:miter/>
            </a:ln>
          </p:spPr>
          <p:txBody>
            <a:bodyPr rtlCol="0" anchor="ctr"/>
            <a:lstStyle/>
            <a:p>
              <a:endParaRPr lang="zh-CN" altLang="en-US"/>
            </a:p>
          </p:txBody>
        </p:sp>
        <p:sp>
          <p:nvSpPr>
            <p:cNvPr id="341" name="任意多边形: 形状 340"/>
            <p:cNvSpPr/>
            <p:nvPr/>
          </p:nvSpPr>
          <p:spPr>
            <a:xfrm>
              <a:off x="1006699" y="1276392"/>
              <a:ext cx="33147" cy="19812"/>
            </a:xfrm>
            <a:custGeom>
              <a:avLst/>
              <a:gdLst>
                <a:gd name="connsiteX0" fmla="*/ 33147 w 33147"/>
                <a:gd name="connsiteY0" fmla="*/ 4191 h 19812"/>
                <a:gd name="connsiteX1" fmla="*/ 2096 w 33147"/>
                <a:gd name="connsiteY1" fmla="*/ 19812 h 19812"/>
                <a:gd name="connsiteX2" fmla="*/ 0 w 33147"/>
                <a:gd name="connsiteY2" fmla="*/ 15621 h 19812"/>
                <a:gd name="connsiteX3" fmla="*/ 30671 w 33147"/>
                <a:gd name="connsiteY3" fmla="*/ 0 h 19812"/>
              </a:gdLst>
              <a:ahLst/>
              <a:cxnLst>
                <a:cxn ang="0">
                  <a:pos x="connsiteX0" y="connsiteY0"/>
                </a:cxn>
                <a:cxn ang="0">
                  <a:pos x="connsiteX1" y="connsiteY1"/>
                </a:cxn>
                <a:cxn ang="0">
                  <a:pos x="connsiteX2" y="connsiteY2"/>
                </a:cxn>
                <a:cxn ang="0">
                  <a:pos x="connsiteX3" y="connsiteY3"/>
                </a:cxn>
              </a:cxnLst>
              <a:rect l="l" t="t" r="r" b="b"/>
              <a:pathLst>
                <a:path w="33147" h="19812">
                  <a:moveTo>
                    <a:pt x="33147" y="4191"/>
                  </a:moveTo>
                  <a:lnTo>
                    <a:pt x="2096" y="19812"/>
                  </a:lnTo>
                  <a:lnTo>
                    <a:pt x="0" y="15621"/>
                  </a:lnTo>
                  <a:lnTo>
                    <a:pt x="30671" y="0"/>
                  </a:lnTo>
                  <a:close/>
                </a:path>
              </a:pathLst>
            </a:custGeom>
            <a:grpFill/>
            <a:ln w="9525" cap="flat">
              <a:noFill/>
              <a:prstDash val="solid"/>
              <a:miter/>
            </a:ln>
          </p:spPr>
          <p:txBody>
            <a:bodyPr rtlCol="0" anchor="ctr"/>
            <a:lstStyle/>
            <a:p>
              <a:endParaRPr lang="zh-CN" altLang="en-US"/>
            </a:p>
          </p:txBody>
        </p:sp>
        <p:sp>
          <p:nvSpPr>
            <p:cNvPr id="342" name="任意多边形: 形状 341"/>
            <p:cNvSpPr/>
            <p:nvPr/>
          </p:nvSpPr>
          <p:spPr>
            <a:xfrm>
              <a:off x="1012700" y="1285917"/>
              <a:ext cx="43434" cy="40957"/>
            </a:xfrm>
            <a:custGeom>
              <a:avLst/>
              <a:gdLst>
                <a:gd name="connsiteX0" fmla="*/ 17050 w 43434"/>
                <a:gd name="connsiteY0" fmla="*/ 33719 h 40957"/>
                <a:gd name="connsiteX1" fmla="*/ 41148 w 43434"/>
                <a:gd name="connsiteY1" fmla="*/ 19812 h 40957"/>
                <a:gd name="connsiteX2" fmla="*/ 43434 w 43434"/>
                <a:gd name="connsiteY2" fmla="*/ 23717 h 40957"/>
                <a:gd name="connsiteX3" fmla="*/ 13621 w 43434"/>
                <a:gd name="connsiteY3" fmla="*/ 40958 h 40957"/>
                <a:gd name="connsiteX4" fmla="*/ 10954 w 43434"/>
                <a:gd name="connsiteY4" fmla="*/ 36385 h 40957"/>
                <a:gd name="connsiteX5" fmla="*/ 26289 w 43434"/>
                <a:gd name="connsiteY5" fmla="*/ 7239 h 40957"/>
                <a:gd name="connsiteX6" fmla="*/ 26289 w 43434"/>
                <a:gd name="connsiteY6" fmla="*/ 7239 h 40957"/>
                <a:gd name="connsiteX7" fmla="*/ 2191 w 43434"/>
                <a:gd name="connsiteY7" fmla="*/ 21146 h 40957"/>
                <a:gd name="connsiteX8" fmla="*/ 0 w 43434"/>
                <a:gd name="connsiteY8" fmla="*/ 17240 h 40957"/>
                <a:gd name="connsiteX9" fmla="*/ 29718 w 43434"/>
                <a:gd name="connsiteY9" fmla="*/ 0 h 40957"/>
                <a:gd name="connsiteX10" fmla="*/ 32576 w 43434"/>
                <a:gd name="connsiteY10" fmla="*/ 4858 h 40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3434" h="40957">
                  <a:moveTo>
                    <a:pt x="17050" y="33719"/>
                  </a:moveTo>
                  <a:lnTo>
                    <a:pt x="41148" y="19812"/>
                  </a:lnTo>
                  <a:lnTo>
                    <a:pt x="43434" y="23717"/>
                  </a:lnTo>
                  <a:lnTo>
                    <a:pt x="13621" y="40958"/>
                  </a:lnTo>
                  <a:lnTo>
                    <a:pt x="10954" y="36385"/>
                  </a:lnTo>
                  <a:lnTo>
                    <a:pt x="26289" y="7239"/>
                  </a:lnTo>
                  <a:lnTo>
                    <a:pt x="26289" y="7239"/>
                  </a:lnTo>
                  <a:lnTo>
                    <a:pt x="2191" y="21146"/>
                  </a:lnTo>
                  <a:lnTo>
                    <a:pt x="0" y="17240"/>
                  </a:lnTo>
                  <a:lnTo>
                    <a:pt x="29718" y="0"/>
                  </a:lnTo>
                  <a:lnTo>
                    <a:pt x="32576" y="4858"/>
                  </a:lnTo>
                  <a:close/>
                </a:path>
              </a:pathLst>
            </a:custGeom>
            <a:grpFill/>
            <a:ln w="9525" cap="flat">
              <a:noFill/>
              <a:prstDash val="solid"/>
              <a:miter/>
            </a:ln>
          </p:spPr>
          <p:txBody>
            <a:bodyPr rtlCol="0" anchor="ctr"/>
            <a:lstStyle/>
            <a:p>
              <a:endParaRPr lang="zh-CN" altLang="en-US"/>
            </a:p>
          </p:txBody>
        </p:sp>
        <p:sp>
          <p:nvSpPr>
            <p:cNvPr id="343" name="任意多边形: 形状 342"/>
            <p:cNvSpPr/>
            <p:nvPr/>
          </p:nvSpPr>
          <p:spPr>
            <a:xfrm>
              <a:off x="1030702" y="1314588"/>
              <a:ext cx="41910" cy="28479"/>
            </a:xfrm>
            <a:custGeom>
              <a:avLst/>
              <a:gdLst>
                <a:gd name="connsiteX0" fmla="*/ 15621 w 41910"/>
                <a:gd name="connsiteY0" fmla="*/ 14192 h 28479"/>
                <a:gd name="connsiteX1" fmla="*/ 2667 w 41910"/>
                <a:gd name="connsiteY1" fmla="*/ 22955 h 28479"/>
                <a:gd name="connsiteX2" fmla="*/ 0 w 41910"/>
                <a:gd name="connsiteY2" fmla="*/ 19050 h 28479"/>
                <a:gd name="connsiteX3" fmla="*/ 28575 w 41910"/>
                <a:gd name="connsiteY3" fmla="*/ 0 h 28479"/>
                <a:gd name="connsiteX4" fmla="*/ 41910 w 41910"/>
                <a:gd name="connsiteY4" fmla="*/ 19717 h 28479"/>
                <a:gd name="connsiteX5" fmla="*/ 38672 w 41910"/>
                <a:gd name="connsiteY5" fmla="*/ 21908 h 28479"/>
                <a:gd name="connsiteX6" fmla="*/ 27908 w 41910"/>
                <a:gd name="connsiteY6" fmla="*/ 6096 h 28479"/>
                <a:gd name="connsiteX7" fmla="*/ 19050 w 41910"/>
                <a:gd name="connsiteY7" fmla="*/ 12097 h 28479"/>
                <a:gd name="connsiteX8" fmla="*/ 28575 w 41910"/>
                <a:gd name="connsiteY8" fmla="*/ 26098 h 28479"/>
                <a:gd name="connsiteX9" fmla="*/ 25146 w 41910"/>
                <a:gd name="connsiteY9" fmla="*/ 28480 h 28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910" h="28479">
                  <a:moveTo>
                    <a:pt x="15621" y="14192"/>
                  </a:moveTo>
                  <a:lnTo>
                    <a:pt x="2667" y="22955"/>
                  </a:lnTo>
                  <a:lnTo>
                    <a:pt x="0" y="19050"/>
                  </a:lnTo>
                  <a:lnTo>
                    <a:pt x="28575" y="0"/>
                  </a:lnTo>
                  <a:lnTo>
                    <a:pt x="41910" y="19717"/>
                  </a:lnTo>
                  <a:lnTo>
                    <a:pt x="38672" y="21908"/>
                  </a:lnTo>
                  <a:lnTo>
                    <a:pt x="27908" y="6096"/>
                  </a:lnTo>
                  <a:lnTo>
                    <a:pt x="19050" y="12097"/>
                  </a:lnTo>
                  <a:lnTo>
                    <a:pt x="28575" y="26098"/>
                  </a:lnTo>
                  <a:lnTo>
                    <a:pt x="25146" y="28480"/>
                  </a:lnTo>
                  <a:close/>
                </a:path>
              </a:pathLst>
            </a:custGeom>
            <a:grpFill/>
            <a:ln w="9525" cap="flat">
              <a:noFill/>
              <a:prstDash val="solid"/>
              <a:miter/>
            </a:ln>
          </p:spPr>
          <p:txBody>
            <a:bodyPr rtlCol="0" anchor="ctr"/>
            <a:lstStyle/>
            <a:p>
              <a:endParaRPr lang="zh-CN" altLang="en-US"/>
            </a:p>
          </p:txBody>
        </p:sp>
        <p:sp>
          <p:nvSpPr>
            <p:cNvPr id="344" name="任意多边形: 形状 343"/>
            <p:cNvSpPr/>
            <p:nvPr/>
          </p:nvSpPr>
          <p:spPr>
            <a:xfrm>
              <a:off x="1052575" y="1340621"/>
              <a:ext cx="35445" cy="35284"/>
            </a:xfrm>
            <a:custGeom>
              <a:avLst/>
              <a:gdLst>
                <a:gd name="connsiteX0" fmla="*/ 27847 w 35445"/>
                <a:gd name="connsiteY0" fmla="*/ 31212 h 35284"/>
                <a:gd name="connsiteX1" fmla="*/ 4072 w 35445"/>
                <a:gd name="connsiteY1" fmla="*/ 29413 h 35284"/>
                <a:gd name="connsiteX2" fmla="*/ 5872 w 35445"/>
                <a:gd name="connsiteY2" fmla="*/ 5638 h 35284"/>
                <a:gd name="connsiteX3" fmla="*/ 6892 w 35445"/>
                <a:gd name="connsiteY3" fmla="*/ 4828 h 35284"/>
                <a:gd name="connsiteX4" fmla="*/ 29926 w 35445"/>
                <a:gd name="connsiteY4" fmla="*/ 4714 h 35284"/>
                <a:gd name="connsiteX5" fmla="*/ 31657 w 35445"/>
                <a:gd name="connsiteY5" fmla="*/ 6733 h 35284"/>
                <a:gd name="connsiteX6" fmla="*/ 29418 w 35445"/>
                <a:gd name="connsiteY6" fmla="*/ 30064 h 35284"/>
                <a:gd name="connsiteX7" fmla="*/ 27847 w 35445"/>
                <a:gd name="connsiteY7" fmla="*/ 31212 h 35284"/>
                <a:gd name="connsiteX8" fmla="*/ 24894 w 35445"/>
                <a:gd name="connsiteY8" fmla="*/ 27497 h 35284"/>
                <a:gd name="connsiteX9" fmla="*/ 29171 w 35445"/>
                <a:gd name="connsiteY9" fmla="*/ 9961 h 35284"/>
                <a:gd name="connsiteX10" fmla="*/ 28609 w 35445"/>
                <a:gd name="connsiteY10" fmla="*/ 9114 h 35284"/>
                <a:gd name="connsiteX11" fmla="*/ 9559 w 35445"/>
                <a:gd name="connsiteY11" fmla="*/ 8638 h 35284"/>
                <a:gd name="connsiteX12" fmla="*/ 6130 w 35445"/>
                <a:gd name="connsiteY12" fmla="*/ 26735 h 35284"/>
                <a:gd name="connsiteX13" fmla="*/ 23675 w 35445"/>
                <a:gd name="connsiteY13" fmla="*/ 28621 h 35284"/>
                <a:gd name="connsiteX14" fmla="*/ 24894 w 35445"/>
                <a:gd name="connsiteY14" fmla="*/ 27497 h 35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445" h="35284">
                  <a:moveTo>
                    <a:pt x="27847" y="31212"/>
                  </a:moveTo>
                  <a:cubicBezTo>
                    <a:pt x="20785" y="37280"/>
                    <a:pt x="10141" y="36475"/>
                    <a:pt x="4072" y="29413"/>
                  </a:cubicBezTo>
                  <a:cubicBezTo>
                    <a:pt x="-1996" y="22350"/>
                    <a:pt x="-1190" y="11706"/>
                    <a:pt x="5872" y="5638"/>
                  </a:cubicBezTo>
                  <a:cubicBezTo>
                    <a:pt x="6201" y="5355"/>
                    <a:pt x="6542" y="5085"/>
                    <a:pt x="6892" y="4828"/>
                  </a:cubicBezTo>
                  <a:cubicBezTo>
                    <a:pt x="13221" y="-1564"/>
                    <a:pt x="23534" y="-1616"/>
                    <a:pt x="29926" y="4714"/>
                  </a:cubicBezTo>
                  <a:cubicBezTo>
                    <a:pt x="30557" y="5338"/>
                    <a:pt x="31136" y="6014"/>
                    <a:pt x="31657" y="6733"/>
                  </a:cubicBezTo>
                  <a:cubicBezTo>
                    <a:pt x="37482" y="13794"/>
                    <a:pt x="36479" y="24240"/>
                    <a:pt x="29418" y="30064"/>
                  </a:cubicBezTo>
                  <a:cubicBezTo>
                    <a:pt x="28917" y="30477"/>
                    <a:pt x="28393" y="30861"/>
                    <a:pt x="27847" y="31212"/>
                  </a:cubicBezTo>
                  <a:close/>
                  <a:moveTo>
                    <a:pt x="24894" y="27497"/>
                  </a:moveTo>
                  <a:cubicBezTo>
                    <a:pt x="30918" y="23836"/>
                    <a:pt x="32833" y="15985"/>
                    <a:pt x="29171" y="9961"/>
                  </a:cubicBezTo>
                  <a:cubicBezTo>
                    <a:pt x="28995" y="9671"/>
                    <a:pt x="28808" y="9389"/>
                    <a:pt x="28609" y="9114"/>
                  </a:cubicBezTo>
                  <a:cubicBezTo>
                    <a:pt x="23561" y="3399"/>
                    <a:pt x="17274" y="3209"/>
                    <a:pt x="9559" y="8638"/>
                  </a:cubicBezTo>
                  <a:cubicBezTo>
                    <a:pt x="1844" y="14067"/>
                    <a:pt x="1653" y="20544"/>
                    <a:pt x="6130" y="26735"/>
                  </a:cubicBezTo>
                  <a:cubicBezTo>
                    <a:pt x="10454" y="32101"/>
                    <a:pt x="18309" y="32946"/>
                    <a:pt x="23675" y="28621"/>
                  </a:cubicBezTo>
                  <a:cubicBezTo>
                    <a:pt x="24106" y="28274"/>
                    <a:pt x="24513" y="27899"/>
                    <a:pt x="24894" y="27497"/>
                  </a:cubicBezTo>
                  <a:close/>
                </a:path>
              </a:pathLst>
            </a:custGeom>
            <a:grpFill/>
            <a:ln w="9525" cap="flat">
              <a:noFill/>
              <a:prstDash val="solid"/>
              <a:miter/>
            </a:ln>
          </p:spPr>
          <p:txBody>
            <a:bodyPr rtlCol="0" anchor="ctr"/>
            <a:lstStyle/>
            <a:p>
              <a:endParaRPr lang="zh-CN" altLang="en-US"/>
            </a:p>
          </p:txBody>
        </p:sp>
        <p:sp>
          <p:nvSpPr>
            <p:cNvPr id="345" name="任意多边形: 形状 344"/>
            <p:cNvSpPr/>
            <p:nvPr/>
          </p:nvSpPr>
          <p:spPr>
            <a:xfrm>
              <a:off x="1071564" y="1363642"/>
              <a:ext cx="40241" cy="44672"/>
            </a:xfrm>
            <a:custGeom>
              <a:avLst/>
              <a:gdLst>
                <a:gd name="connsiteX0" fmla="*/ 14002 w 40241"/>
                <a:gd name="connsiteY0" fmla="*/ 16954 h 44672"/>
                <a:gd name="connsiteX1" fmla="*/ 3239 w 40241"/>
                <a:gd name="connsiteY1" fmla="*/ 27146 h 44672"/>
                <a:gd name="connsiteX2" fmla="*/ 0 w 40241"/>
                <a:gd name="connsiteY2" fmla="*/ 23717 h 44672"/>
                <a:gd name="connsiteX3" fmla="*/ 24955 w 40241"/>
                <a:gd name="connsiteY3" fmla="*/ 0 h 44672"/>
                <a:gd name="connsiteX4" fmla="*/ 36005 w 40241"/>
                <a:gd name="connsiteY4" fmla="*/ 11621 h 44672"/>
                <a:gd name="connsiteX5" fmla="*/ 37147 w 40241"/>
                <a:gd name="connsiteY5" fmla="*/ 26289 h 44672"/>
                <a:gd name="connsiteX6" fmla="*/ 27622 w 40241"/>
                <a:gd name="connsiteY6" fmla="*/ 28480 h 44672"/>
                <a:gd name="connsiteX7" fmla="*/ 25622 w 40241"/>
                <a:gd name="connsiteY7" fmla="*/ 36004 h 44672"/>
                <a:gd name="connsiteX8" fmla="*/ 21431 w 40241"/>
                <a:gd name="connsiteY8" fmla="*/ 40576 h 44672"/>
                <a:gd name="connsiteX9" fmla="*/ 20098 w 40241"/>
                <a:gd name="connsiteY9" fmla="*/ 44101 h 44672"/>
                <a:gd name="connsiteX10" fmla="*/ 19526 w 40241"/>
                <a:gd name="connsiteY10" fmla="*/ 44672 h 44672"/>
                <a:gd name="connsiteX11" fmla="*/ 15526 w 40241"/>
                <a:gd name="connsiteY11" fmla="*/ 40386 h 44672"/>
                <a:gd name="connsiteX12" fmla="*/ 21336 w 40241"/>
                <a:gd name="connsiteY12" fmla="*/ 33909 h 44672"/>
                <a:gd name="connsiteX13" fmla="*/ 22511 w 40241"/>
                <a:gd name="connsiteY13" fmla="*/ 26321 h 44672"/>
                <a:gd name="connsiteX14" fmla="*/ 21336 w 40241"/>
                <a:gd name="connsiteY14" fmla="*/ 25146 h 44672"/>
                <a:gd name="connsiteX15" fmla="*/ 25432 w 40241"/>
                <a:gd name="connsiteY15" fmla="*/ 6001 h 44672"/>
                <a:gd name="connsiteX16" fmla="*/ 16859 w 40241"/>
                <a:gd name="connsiteY16" fmla="*/ 14192 h 44672"/>
                <a:gd name="connsiteX17" fmla="*/ 24384 w 40241"/>
                <a:gd name="connsiteY17" fmla="*/ 22098 h 44672"/>
                <a:gd name="connsiteX18" fmla="*/ 33909 w 40241"/>
                <a:gd name="connsiteY18" fmla="*/ 23050 h 44672"/>
                <a:gd name="connsiteX19" fmla="*/ 34863 w 40241"/>
                <a:gd name="connsiteY19" fmla="*/ 15432 h 44672"/>
                <a:gd name="connsiteX20" fmla="*/ 33909 w 40241"/>
                <a:gd name="connsiteY20" fmla="*/ 14478 h 44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0241" h="44672">
                  <a:moveTo>
                    <a:pt x="14002" y="16954"/>
                  </a:moveTo>
                  <a:lnTo>
                    <a:pt x="3239" y="27146"/>
                  </a:lnTo>
                  <a:lnTo>
                    <a:pt x="0" y="23717"/>
                  </a:lnTo>
                  <a:lnTo>
                    <a:pt x="24955" y="0"/>
                  </a:lnTo>
                  <a:lnTo>
                    <a:pt x="36005" y="11621"/>
                  </a:lnTo>
                  <a:cubicBezTo>
                    <a:pt x="41243" y="17240"/>
                    <a:pt x="41624" y="22098"/>
                    <a:pt x="37147" y="26289"/>
                  </a:cubicBezTo>
                  <a:cubicBezTo>
                    <a:pt x="34740" y="28935"/>
                    <a:pt x="30944" y="29808"/>
                    <a:pt x="27622" y="28480"/>
                  </a:cubicBezTo>
                  <a:cubicBezTo>
                    <a:pt x="28938" y="31135"/>
                    <a:pt x="28082" y="34353"/>
                    <a:pt x="25622" y="36004"/>
                  </a:cubicBezTo>
                  <a:lnTo>
                    <a:pt x="21431" y="40576"/>
                  </a:lnTo>
                  <a:cubicBezTo>
                    <a:pt x="20165" y="41250"/>
                    <a:pt x="19595" y="42758"/>
                    <a:pt x="20098" y="44101"/>
                  </a:cubicBezTo>
                  <a:lnTo>
                    <a:pt x="19526" y="44672"/>
                  </a:lnTo>
                  <a:lnTo>
                    <a:pt x="15526" y="40386"/>
                  </a:lnTo>
                  <a:cubicBezTo>
                    <a:pt x="17275" y="38066"/>
                    <a:pt x="19219" y="35899"/>
                    <a:pt x="21336" y="33909"/>
                  </a:cubicBezTo>
                  <a:cubicBezTo>
                    <a:pt x="23756" y="32138"/>
                    <a:pt x="24282" y="28741"/>
                    <a:pt x="22511" y="26321"/>
                  </a:cubicBezTo>
                  <a:cubicBezTo>
                    <a:pt x="22182" y="25872"/>
                    <a:pt x="21786" y="25475"/>
                    <a:pt x="21336" y="25146"/>
                  </a:cubicBezTo>
                  <a:close/>
                  <a:moveTo>
                    <a:pt x="25432" y="6001"/>
                  </a:moveTo>
                  <a:lnTo>
                    <a:pt x="16859" y="14192"/>
                  </a:lnTo>
                  <a:lnTo>
                    <a:pt x="24384" y="22098"/>
                  </a:lnTo>
                  <a:cubicBezTo>
                    <a:pt x="27527" y="25527"/>
                    <a:pt x="30575" y="25813"/>
                    <a:pt x="33909" y="23050"/>
                  </a:cubicBezTo>
                  <a:cubicBezTo>
                    <a:pt x="36276" y="21210"/>
                    <a:pt x="36703" y="17799"/>
                    <a:pt x="34863" y="15432"/>
                  </a:cubicBezTo>
                  <a:cubicBezTo>
                    <a:pt x="34586" y="15075"/>
                    <a:pt x="34265" y="14755"/>
                    <a:pt x="33909" y="14478"/>
                  </a:cubicBezTo>
                  <a:close/>
                </a:path>
              </a:pathLst>
            </a:custGeom>
            <a:grpFill/>
            <a:ln w="9525" cap="flat">
              <a:noFill/>
              <a:prstDash val="solid"/>
              <a:miter/>
            </a:ln>
          </p:spPr>
          <p:txBody>
            <a:bodyPr rtlCol="0" anchor="ctr"/>
            <a:lstStyle/>
            <a:p>
              <a:endParaRPr lang="zh-CN" altLang="en-US"/>
            </a:p>
          </p:txBody>
        </p:sp>
        <p:sp>
          <p:nvSpPr>
            <p:cNvPr id="346" name="任意多边形: 形状 345"/>
            <p:cNvSpPr/>
            <p:nvPr/>
          </p:nvSpPr>
          <p:spPr>
            <a:xfrm>
              <a:off x="1095567" y="1386121"/>
              <a:ext cx="47339" cy="48196"/>
            </a:xfrm>
            <a:custGeom>
              <a:avLst/>
              <a:gdLst>
                <a:gd name="connsiteX0" fmla="*/ 24670 w 47339"/>
                <a:gd name="connsiteY0" fmla="*/ 48196 h 48196"/>
                <a:gd name="connsiteX1" fmla="*/ 21336 w 47339"/>
                <a:gd name="connsiteY1" fmla="*/ 45244 h 48196"/>
                <a:gd name="connsiteX2" fmla="*/ 34766 w 47339"/>
                <a:gd name="connsiteY2" fmla="*/ 30004 h 48196"/>
                <a:gd name="connsiteX3" fmla="*/ 40577 w 47339"/>
                <a:gd name="connsiteY3" fmla="*/ 23527 h 48196"/>
                <a:gd name="connsiteX4" fmla="*/ 14002 w 47339"/>
                <a:gd name="connsiteY4" fmla="*/ 38671 h 48196"/>
                <a:gd name="connsiteX5" fmla="*/ 10477 w 47339"/>
                <a:gd name="connsiteY5" fmla="*/ 35623 h 48196"/>
                <a:gd name="connsiteX6" fmla="*/ 22574 w 47339"/>
                <a:gd name="connsiteY6" fmla="*/ 7048 h 48196"/>
                <a:gd name="connsiteX7" fmla="*/ 22574 w 47339"/>
                <a:gd name="connsiteY7" fmla="*/ 7048 h 48196"/>
                <a:gd name="connsiteX8" fmla="*/ 18574 w 47339"/>
                <a:gd name="connsiteY8" fmla="*/ 11811 h 48196"/>
                <a:gd name="connsiteX9" fmla="*/ 16954 w 47339"/>
                <a:gd name="connsiteY9" fmla="*/ 13621 h 48196"/>
                <a:gd name="connsiteX10" fmla="*/ 3524 w 47339"/>
                <a:gd name="connsiteY10" fmla="*/ 28861 h 48196"/>
                <a:gd name="connsiteX11" fmla="*/ 0 w 47339"/>
                <a:gd name="connsiteY11" fmla="*/ 25717 h 48196"/>
                <a:gd name="connsiteX12" fmla="*/ 22860 w 47339"/>
                <a:gd name="connsiteY12" fmla="*/ 0 h 48196"/>
                <a:gd name="connsiteX13" fmla="*/ 27527 w 47339"/>
                <a:gd name="connsiteY13" fmla="*/ 5334 h 48196"/>
                <a:gd name="connsiteX14" fmla="*/ 15621 w 47339"/>
                <a:gd name="connsiteY14" fmla="*/ 33909 h 48196"/>
                <a:gd name="connsiteX15" fmla="*/ 42291 w 47339"/>
                <a:gd name="connsiteY15" fmla="*/ 18574 h 48196"/>
                <a:gd name="connsiteX16" fmla="*/ 47339 w 47339"/>
                <a:gd name="connsiteY16" fmla="*/ 23146 h 48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7339" h="48196">
                  <a:moveTo>
                    <a:pt x="24670" y="48196"/>
                  </a:moveTo>
                  <a:lnTo>
                    <a:pt x="21336" y="45244"/>
                  </a:lnTo>
                  <a:lnTo>
                    <a:pt x="34766" y="30004"/>
                  </a:lnTo>
                  <a:lnTo>
                    <a:pt x="40577" y="23527"/>
                  </a:lnTo>
                  <a:lnTo>
                    <a:pt x="14002" y="38671"/>
                  </a:lnTo>
                  <a:lnTo>
                    <a:pt x="10477" y="35623"/>
                  </a:lnTo>
                  <a:lnTo>
                    <a:pt x="22574" y="7048"/>
                  </a:lnTo>
                  <a:lnTo>
                    <a:pt x="22574" y="7048"/>
                  </a:lnTo>
                  <a:lnTo>
                    <a:pt x="18574" y="11811"/>
                  </a:lnTo>
                  <a:lnTo>
                    <a:pt x="16954" y="13621"/>
                  </a:lnTo>
                  <a:lnTo>
                    <a:pt x="3524" y="28861"/>
                  </a:lnTo>
                  <a:lnTo>
                    <a:pt x="0" y="25717"/>
                  </a:lnTo>
                  <a:lnTo>
                    <a:pt x="22860" y="0"/>
                  </a:lnTo>
                  <a:lnTo>
                    <a:pt x="27527" y="5334"/>
                  </a:lnTo>
                  <a:lnTo>
                    <a:pt x="15621" y="33909"/>
                  </a:lnTo>
                  <a:lnTo>
                    <a:pt x="42291" y="18574"/>
                  </a:lnTo>
                  <a:lnTo>
                    <a:pt x="47339" y="23146"/>
                  </a:lnTo>
                  <a:close/>
                </a:path>
              </a:pathLst>
            </a:custGeom>
            <a:grpFill/>
            <a:ln w="9525" cap="flat">
              <a:noFill/>
              <a:prstDash val="solid"/>
              <a:miter/>
            </a:ln>
          </p:spPr>
          <p:txBody>
            <a:bodyPr rtlCol="0" anchor="ctr"/>
            <a:lstStyle/>
            <a:p>
              <a:endParaRPr lang="zh-CN" altLang="en-US"/>
            </a:p>
          </p:txBody>
        </p:sp>
        <p:sp>
          <p:nvSpPr>
            <p:cNvPr id="347" name="任意多边形: 形状 346"/>
            <p:cNvSpPr/>
            <p:nvPr/>
          </p:nvSpPr>
          <p:spPr>
            <a:xfrm>
              <a:off x="1123761" y="1417267"/>
              <a:ext cx="35242" cy="38195"/>
            </a:xfrm>
            <a:custGeom>
              <a:avLst/>
              <a:gdLst>
                <a:gd name="connsiteX0" fmla="*/ 23813 w 35242"/>
                <a:gd name="connsiteY0" fmla="*/ 25146 h 38195"/>
                <a:gd name="connsiteX1" fmla="*/ 12668 w 35242"/>
                <a:gd name="connsiteY1" fmla="*/ 16859 h 38195"/>
                <a:gd name="connsiteX2" fmla="*/ 3810 w 35242"/>
                <a:gd name="connsiteY2" fmla="*/ 22669 h 38195"/>
                <a:gd name="connsiteX3" fmla="*/ 0 w 35242"/>
                <a:gd name="connsiteY3" fmla="*/ 19812 h 38195"/>
                <a:gd name="connsiteX4" fmla="*/ 31052 w 35242"/>
                <a:gd name="connsiteY4" fmla="*/ 0 h 38195"/>
                <a:gd name="connsiteX5" fmla="*/ 35243 w 35242"/>
                <a:gd name="connsiteY5" fmla="*/ 3239 h 38195"/>
                <a:gd name="connsiteX6" fmla="*/ 24575 w 35242"/>
                <a:gd name="connsiteY6" fmla="*/ 38195 h 38195"/>
                <a:gd name="connsiteX7" fmla="*/ 20574 w 35242"/>
                <a:gd name="connsiteY7" fmla="*/ 35147 h 38195"/>
                <a:gd name="connsiteX8" fmla="*/ 16288 w 35242"/>
                <a:gd name="connsiteY8" fmla="*/ 14383 h 38195"/>
                <a:gd name="connsiteX9" fmla="*/ 24956 w 35242"/>
                <a:gd name="connsiteY9" fmla="*/ 20860 h 38195"/>
                <a:gd name="connsiteX10" fmla="*/ 30004 w 35242"/>
                <a:gd name="connsiteY10" fmla="*/ 5620 h 38195"/>
                <a:gd name="connsiteX11" fmla="*/ 30004 w 35242"/>
                <a:gd name="connsiteY11" fmla="*/ 5620 h 38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5242" h="38195">
                  <a:moveTo>
                    <a:pt x="23813" y="25146"/>
                  </a:moveTo>
                  <a:lnTo>
                    <a:pt x="12668" y="16859"/>
                  </a:lnTo>
                  <a:lnTo>
                    <a:pt x="3810" y="22669"/>
                  </a:lnTo>
                  <a:lnTo>
                    <a:pt x="0" y="19812"/>
                  </a:lnTo>
                  <a:lnTo>
                    <a:pt x="31052" y="0"/>
                  </a:lnTo>
                  <a:lnTo>
                    <a:pt x="35243" y="3239"/>
                  </a:lnTo>
                  <a:lnTo>
                    <a:pt x="24575" y="38195"/>
                  </a:lnTo>
                  <a:lnTo>
                    <a:pt x="20574" y="35147"/>
                  </a:lnTo>
                  <a:close/>
                  <a:moveTo>
                    <a:pt x="16288" y="14383"/>
                  </a:moveTo>
                  <a:lnTo>
                    <a:pt x="24956" y="20860"/>
                  </a:lnTo>
                  <a:lnTo>
                    <a:pt x="30004" y="5620"/>
                  </a:lnTo>
                  <a:lnTo>
                    <a:pt x="30004" y="5620"/>
                  </a:lnTo>
                  <a:close/>
                </a:path>
              </a:pathLst>
            </a:custGeom>
            <a:grpFill/>
            <a:ln w="9525" cap="flat">
              <a:noFill/>
              <a:prstDash val="solid"/>
              <a:miter/>
            </a:ln>
          </p:spPr>
          <p:txBody>
            <a:bodyPr rtlCol="0" anchor="ctr"/>
            <a:lstStyle/>
            <a:p>
              <a:endParaRPr lang="zh-CN" altLang="en-US"/>
            </a:p>
          </p:txBody>
        </p:sp>
        <p:sp>
          <p:nvSpPr>
            <p:cNvPr id="348" name="任意多边形: 形状 347"/>
            <p:cNvSpPr/>
            <p:nvPr/>
          </p:nvSpPr>
          <p:spPr>
            <a:xfrm>
              <a:off x="1159956" y="1427364"/>
              <a:ext cx="31718" cy="37338"/>
            </a:xfrm>
            <a:custGeom>
              <a:avLst/>
              <a:gdLst>
                <a:gd name="connsiteX0" fmla="*/ 6191 w 31718"/>
                <a:gd name="connsiteY0" fmla="*/ 3334 h 37338"/>
                <a:gd name="connsiteX1" fmla="*/ 8287 w 31718"/>
                <a:gd name="connsiteY1" fmla="*/ 0 h 37338"/>
                <a:gd name="connsiteX2" fmla="*/ 31718 w 31718"/>
                <a:gd name="connsiteY2" fmla="*/ 15050 h 37338"/>
                <a:gd name="connsiteX3" fmla="*/ 29813 w 31718"/>
                <a:gd name="connsiteY3" fmla="*/ 18383 h 37338"/>
                <a:gd name="connsiteX4" fmla="*/ 20288 w 31718"/>
                <a:gd name="connsiteY4" fmla="*/ 11716 h 37338"/>
                <a:gd name="connsiteX5" fmla="*/ 3810 w 31718"/>
                <a:gd name="connsiteY5" fmla="*/ 37338 h 37338"/>
                <a:gd name="connsiteX6" fmla="*/ 0 w 31718"/>
                <a:gd name="connsiteY6" fmla="*/ 34862 h 37338"/>
                <a:gd name="connsiteX7" fmla="*/ 16478 w 31718"/>
                <a:gd name="connsiteY7" fmla="*/ 9239 h 37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718" h="37338">
                  <a:moveTo>
                    <a:pt x="6191" y="3334"/>
                  </a:moveTo>
                  <a:lnTo>
                    <a:pt x="8287" y="0"/>
                  </a:lnTo>
                  <a:lnTo>
                    <a:pt x="31718" y="15050"/>
                  </a:lnTo>
                  <a:lnTo>
                    <a:pt x="29813" y="18383"/>
                  </a:lnTo>
                  <a:lnTo>
                    <a:pt x="20288" y="11716"/>
                  </a:lnTo>
                  <a:lnTo>
                    <a:pt x="3810" y="37338"/>
                  </a:lnTo>
                  <a:lnTo>
                    <a:pt x="0" y="34862"/>
                  </a:lnTo>
                  <a:lnTo>
                    <a:pt x="16478" y="9239"/>
                  </a:lnTo>
                  <a:close/>
                </a:path>
              </a:pathLst>
            </a:custGeom>
            <a:grpFill/>
            <a:ln w="9525" cap="flat">
              <a:noFill/>
              <a:prstDash val="solid"/>
              <a:miter/>
            </a:ln>
          </p:spPr>
          <p:txBody>
            <a:bodyPr rtlCol="0" anchor="ctr"/>
            <a:lstStyle/>
            <a:p>
              <a:endParaRPr lang="zh-CN" altLang="en-US"/>
            </a:p>
          </p:txBody>
        </p:sp>
        <p:sp>
          <p:nvSpPr>
            <p:cNvPr id="349" name="任意多边形: 形状 348"/>
            <p:cNvSpPr/>
            <p:nvPr/>
          </p:nvSpPr>
          <p:spPr>
            <a:xfrm>
              <a:off x="1177292" y="1443747"/>
              <a:ext cx="21240" cy="32194"/>
            </a:xfrm>
            <a:custGeom>
              <a:avLst/>
              <a:gdLst>
                <a:gd name="connsiteX0" fmla="*/ 21241 w 21240"/>
                <a:gd name="connsiteY0" fmla="*/ 2381 h 32194"/>
                <a:gd name="connsiteX1" fmla="*/ 4001 w 21240"/>
                <a:gd name="connsiteY1" fmla="*/ 32195 h 32194"/>
                <a:gd name="connsiteX2" fmla="*/ 0 w 21240"/>
                <a:gd name="connsiteY2" fmla="*/ 29813 h 32194"/>
                <a:gd name="connsiteX3" fmla="*/ 17145 w 21240"/>
                <a:gd name="connsiteY3" fmla="*/ 0 h 32194"/>
              </a:gdLst>
              <a:ahLst/>
              <a:cxnLst>
                <a:cxn ang="0">
                  <a:pos x="connsiteX0" y="connsiteY0"/>
                </a:cxn>
                <a:cxn ang="0">
                  <a:pos x="connsiteX1" y="connsiteY1"/>
                </a:cxn>
                <a:cxn ang="0">
                  <a:pos x="connsiteX2" y="connsiteY2"/>
                </a:cxn>
                <a:cxn ang="0">
                  <a:pos x="connsiteX3" y="connsiteY3"/>
                </a:cxn>
              </a:cxnLst>
              <a:rect l="l" t="t" r="r" b="b"/>
              <a:pathLst>
                <a:path w="21240" h="32194">
                  <a:moveTo>
                    <a:pt x="21241" y="2381"/>
                  </a:moveTo>
                  <a:lnTo>
                    <a:pt x="4001" y="32195"/>
                  </a:lnTo>
                  <a:lnTo>
                    <a:pt x="0" y="29813"/>
                  </a:lnTo>
                  <a:lnTo>
                    <a:pt x="17145" y="0"/>
                  </a:lnTo>
                  <a:close/>
                </a:path>
              </a:pathLst>
            </a:custGeom>
            <a:grpFill/>
            <a:ln w="9525" cap="flat">
              <a:noFill/>
              <a:prstDash val="solid"/>
              <a:miter/>
            </a:ln>
          </p:spPr>
          <p:txBody>
            <a:bodyPr rtlCol="0" anchor="ctr"/>
            <a:lstStyle/>
            <a:p>
              <a:endParaRPr lang="zh-CN" altLang="en-US"/>
            </a:p>
          </p:txBody>
        </p:sp>
        <p:sp>
          <p:nvSpPr>
            <p:cNvPr id="350" name="任意多边形: 形状 349"/>
            <p:cNvSpPr/>
            <p:nvPr/>
          </p:nvSpPr>
          <p:spPr>
            <a:xfrm>
              <a:off x="1192933" y="1453424"/>
              <a:ext cx="34078" cy="33914"/>
            </a:xfrm>
            <a:custGeom>
              <a:avLst/>
              <a:gdLst>
                <a:gd name="connsiteX0" fmla="*/ 31507 w 34078"/>
                <a:gd name="connsiteY0" fmla="*/ 25660 h 33914"/>
                <a:gd name="connsiteX1" fmla="*/ 8254 w 34078"/>
                <a:gd name="connsiteY1" fmla="*/ 31507 h 33914"/>
                <a:gd name="connsiteX2" fmla="*/ 2407 w 34078"/>
                <a:gd name="connsiteY2" fmla="*/ 8254 h 33914"/>
                <a:gd name="connsiteX3" fmla="*/ 24649 w 34078"/>
                <a:gd name="connsiteY3" fmla="*/ 1848 h 33914"/>
                <a:gd name="connsiteX4" fmla="*/ 32453 w 34078"/>
                <a:gd name="connsiteY4" fmla="*/ 23949 h 33914"/>
                <a:gd name="connsiteX5" fmla="*/ 31507 w 34078"/>
                <a:gd name="connsiteY5" fmla="*/ 25660 h 33914"/>
                <a:gd name="connsiteX6" fmla="*/ 27221 w 34078"/>
                <a:gd name="connsiteY6" fmla="*/ 23755 h 33914"/>
                <a:gd name="connsiteX7" fmla="*/ 22935 w 34078"/>
                <a:gd name="connsiteY7" fmla="*/ 5563 h 33914"/>
                <a:gd name="connsiteX8" fmla="*/ 5694 w 34078"/>
                <a:gd name="connsiteY8" fmla="*/ 12897 h 33914"/>
                <a:gd name="connsiteX9" fmla="*/ 8820 w 34078"/>
                <a:gd name="connsiteY9" fmla="*/ 29853 h 33914"/>
                <a:gd name="connsiteX10" fmla="*/ 10266 w 34078"/>
                <a:gd name="connsiteY10" fmla="*/ 30709 h 33914"/>
                <a:gd name="connsiteX11" fmla="*/ 26766 w 34078"/>
                <a:gd name="connsiteY11" fmla="*/ 24843 h 33914"/>
                <a:gd name="connsiteX12" fmla="*/ 27221 w 34078"/>
                <a:gd name="connsiteY12" fmla="*/ 23755 h 33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078" h="33914">
                  <a:moveTo>
                    <a:pt x="31507" y="25660"/>
                  </a:moveTo>
                  <a:cubicBezTo>
                    <a:pt x="26701" y="33696"/>
                    <a:pt x="16290" y="36314"/>
                    <a:pt x="8254" y="31507"/>
                  </a:cubicBezTo>
                  <a:cubicBezTo>
                    <a:pt x="218" y="26700"/>
                    <a:pt x="-2400" y="16290"/>
                    <a:pt x="2407" y="8254"/>
                  </a:cubicBezTo>
                  <a:cubicBezTo>
                    <a:pt x="6984" y="602"/>
                    <a:pt x="16704" y="-2197"/>
                    <a:pt x="24649" y="1848"/>
                  </a:cubicBezTo>
                  <a:cubicBezTo>
                    <a:pt x="32907" y="5796"/>
                    <a:pt x="36401" y="15691"/>
                    <a:pt x="32453" y="23949"/>
                  </a:cubicBezTo>
                  <a:cubicBezTo>
                    <a:pt x="32172" y="24538"/>
                    <a:pt x="31856" y="25109"/>
                    <a:pt x="31507" y="25660"/>
                  </a:cubicBezTo>
                  <a:close/>
                  <a:moveTo>
                    <a:pt x="27221" y="23755"/>
                  </a:moveTo>
                  <a:cubicBezTo>
                    <a:pt x="30840" y="15373"/>
                    <a:pt x="29412" y="9373"/>
                    <a:pt x="22935" y="5563"/>
                  </a:cubicBezTo>
                  <a:cubicBezTo>
                    <a:pt x="16458" y="1753"/>
                    <a:pt x="10171" y="4896"/>
                    <a:pt x="5694" y="12897"/>
                  </a:cubicBezTo>
                  <a:cubicBezTo>
                    <a:pt x="1875" y="18443"/>
                    <a:pt x="3275" y="26034"/>
                    <a:pt x="8820" y="29853"/>
                  </a:cubicBezTo>
                  <a:cubicBezTo>
                    <a:pt x="9282" y="30171"/>
                    <a:pt x="9765" y="30457"/>
                    <a:pt x="10266" y="30709"/>
                  </a:cubicBezTo>
                  <a:cubicBezTo>
                    <a:pt x="16443" y="33645"/>
                    <a:pt x="23830" y="31019"/>
                    <a:pt x="26766" y="24843"/>
                  </a:cubicBezTo>
                  <a:cubicBezTo>
                    <a:pt x="26935" y="24488"/>
                    <a:pt x="27087" y="24125"/>
                    <a:pt x="27221" y="23755"/>
                  </a:cubicBezTo>
                  <a:close/>
                </a:path>
              </a:pathLst>
            </a:custGeom>
            <a:grpFill/>
            <a:ln w="9525" cap="flat">
              <a:noFill/>
              <a:prstDash val="solid"/>
              <a:miter/>
            </a:ln>
          </p:spPr>
          <p:txBody>
            <a:bodyPr rtlCol="0" anchor="ctr"/>
            <a:lstStyle/>
            <a:p>
              <a:endParaRPr lang="zh-CN" altLang="en-US"/>
            </a:p>
          </p:txBody>
        </p:sp>
        <p:sp>
          <p:nvSpPr>
            <p:cNvPr id="351" name="任意多边形: 形状 350"/>
            <p:cNvSpPr/>
            <p:nvPr/>
          </p:nvSpPr>
          <p:spPr>
            <a:xfrm>
              <a:off x="1222821" y="1464892"/>
              <a:ext cx="37814" cy="42100"/>
            </a:xfrm>
            <a:custGeom>
              <a:avLst/>
              <a:gdLst>
                <a:gd name="connsiteX0" fmla="*/ 23146 w 37814"/>
                <a:gd name="connsiteY0" fmla="*/ 34290 h 42100"/>
                <a:gd name="connsiteX1" fmla="*/ 33623 w 37814"/>
                <a:gd name="connsiteY1" fmla="*/ 8382 h 42100"/>
                <a:gd name="connsiteX2" fmla="*/ 37814 w 37814"/>
                <a:gd name="connsiteY2" fmla="*/ 10096 h 42100"/>
                <a:gd name="connsiteX3" fmla="*/ 24955 w 37814"/>
                <a:gd name="connsiteY3" fmla="*/ 42100 h 42100"/>
                <a:gd name="connsiteX4" fmla="*/ 20098 w 37814"/>
                <a:gd name="connsiteY4" fmla="*/ 40100 h 42100"/>
                <a:gd name="connsiteX5" fmla="*/ 14573 w 37814"/>
                <a:gd name="connsiteY5" fmla="*/ 7715 h 42100"/>
                <a:gd name="connsiteX6" fmla="*/ 14573 w 37814"/>
                <a:gd name="connsiteY6" fmla="*/ 7715 h 42100"/>
                <a:gd name="connsiteX7" fmla="*/ 4191 w 37814"/>
                <a:gd name="connsiteY7" fmla="*/ 33623 h 42100"/>
                <a:gd name="connsiteX8" fmla="*/ 0 w 37814"/>
                <a:gd name="connsiteY8" fmla="*/ 31909 h 42100"/>
                <a:gd name="connsiteX9" fmla="*/ 12764 w 37814"/>
                <a:gd name="connsiteY9" fmla="*/ 0 h 42100"/>
                <a:gd name="connsiteX10" fmla="*/ 18002 w 37814"/>
                <a:gd name="connsiteY10" fmla="*/ 2096 h 42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814" h="42100">
                  <a:moveTo>
                    <a:pt x="23146" y="34290"/>
                  </a:moveTo>
                  <a:lnTo>
                    <a:pt x="33623" y="8382"/>
                  </a:lnTo>
                  <a:lnTo>
                    <a:pt x="37814" y="10096"/>
                  </a:lnTo>
                  <a:lnTo>
                    <a:pt x="24955" y="42100"/>
                  </a:lnTo>
                  <a:lnTo>
                    <a:pt x="20098" y="40100"/>
                  </a:lnTo>
                  <a:lnTo>
                    <a:pt x="14573" y="7715"/>
                  </a:lnTo>
                  <a:lnTo>
                    <a:pt x="14573" y="7715"/>
                  </a:lnTo>
                  <a:lnTo>
                    <a:pt x="4191" y="33623"/>
                  </a:lnTo>
                  <a:lnTo>
                    <a:pt x="0" y="31909"/>
                  </a:lnTo>
                  <a:lnTo>
                    <a:pt x="12764" y="0"/>
                  </a:lnTo>
                  <a:lnTo>
                    <a:pt x="18002" y="2096"/>
                  </a:lnTo>
                  <a:close/>
                </a:path>
              </a:pathLst>
            </a:custGeom>
            <a:grpFill/>
            <a:ln w="9525" cap="flat">
              <a:noFill/>
              <a:prstDash val="solid"/>
              <a:miter/>
            </a:ln>
          </p:spPr>
          <p:txBody>
            <a:bodyPr rtlCol="0" anchor="ctr"/>
            <a:lstStyle/>
            <a:p>
              <a:endParaRPr lang="zh-CN" altLang="en-US"/>
            </a:p>
          </p:txBody>
        </p:sp>
        <p:sp>
          <p:nvSpPr>
            <p:cNvPr id="352" name="任意多边形: 形状 351"/>
            <p:cNvSpPr/>
            <p:nvPr/>
          </p:nvSpPr>
          <p:spPr>
            <a:xfrm>
              <a:off x="1267377" y="1482260"/>
              <a:ext cx="30946" cy="36071"/>
            </a:xfrm>
            <a:custGeom>
              <a:avLst/>
              <a:gdLst>
                <a:gd name="connsiteX0" fmla="*/ 30501 w 30946"/>
                <a:gd name="connsiteY0" fmla="*/ 14541 h 36071"/>
                <a:gd name="connsiteX1" fmla="*/ 26310 w 30946"/>
                <a:gd name="connsiteY1" fmla="*/ 13398 h 36071"/>
                <a:gd name="connsiteX2" fmla="*/ 19928 w 30946"/>
                <a:gd name="connsiteY2" fmla="*/ 3873 h 36071"/>
                <a:gd name="connsiteX3" fmla="*/ 10403 w 30946"/>
                <a:gd name="connsiteY3" fmla="*/ 7588 h 36071"/>
                <a:gd name="connsiteX4" fmla="*/ 13091 w 30946"/>
                <a:gd name="connsiteY4" fmla="*/ 12871 h 36071"/>
                <a:gd name="connsiteX5" fmla="*/ 13261 w 30946"/>
                <a:gd name="connsiteY5" fmla="*/ 12922 h 36071"/>
                <a:gd name="connsiteX6" fmla="*/ 22024 w 30946"/>
                <a:gd name="connsiteY6" fmla="*/ 17780 h 36071"/>
                <a:gd name="connsiteX7" fmla="*/ 27167 w 30946"/>
                <a:gd name="connsiteY7" fmla="*/ 29305 h 36071"/>
                <a:gd name="connsiteX8" fmla="*/ 11451 w 30946"/>
                <a:gd name="connsiteY8" fmla="*/ 35211 h 36071"/>
                <a:gd name="connsiteX9" fmla="*/ 1926 w 30946"/>
                <a:gd name="connsiteY9" fmla="*/ 29496 h 36071"/>
                <a:gd name="connsiteX10" fmla="*/ 783 w 30946"/>
                <a:gd name="connsiteY10" fmla="*/ 19971 h 36071"/>
                <a:gd name="connsiteX11" fmla="*/ 5165 w 30946"/>
                <a:gd name="connsiteY11" fmla="*/ 21209 h 36071"/>
                <a:gd name="connsiteX12" fmla="*/ 12023 w 30946"/>
                <a:gd name="connsiteY12" fmla="*/ 31591 h 36071"/>
                <a:gd name="connsiteX13" fmla="*/ 22500 w 30946"/>
                <a:gd name="connsiteY13" fmla="*/ 28448 h 36071"/>
                <a:gd name="connsiteX14" fmla="*/ 17642 w 30946"/>
                <a:gd name="connsiteY14" fmla="*/ 20637 h 36071"/>
                <a:gd name="connsiteX15" fmla="*/ 11165 w 30946"/>
                <a:gd name="connsiteY15" fmla="*/ 17208 h 36071"/>
                <a:gd name="connsiteX16" fmla="*/ 6308 w 30946"/>
                <a:gd name="connsiteY16" fmla="*/ 7683 h 36071"/>
                <a:gd name="connsiteX17" fmla="*/ 19369 w 30946"/>
                <a:gd name="connsiteY17" fmla="*/ 406 h 36071"/>
                <a:gd name="connsiteX18" fmla="*/ 20786 w 30946"/>
                <a:gd name="connsiteY18" fmla="*/ 920 h 36071"/>
                <a:gd name="connsiteX19" fmla="*/ 30501 w 30946"/>
                <a:gd name="connsiteY19" fmla="*/ 14541 h 36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0946" h="36071">
                  <a:moveTo>
                    <a:pt x="30501" y="14541"/>
                  </a:moveTo>
                  <a:lnTo>
                    <a:pt x="26310" y="13398"/>
                  </a:lnTo>
                  <a:cubicBezTo>
                    <a:pt x="27263" y="9112"/>
                    <a:pt x="25167" y="6064"/>
                    <a:pt x="19928" y="3873"/>
                  </a:cubicBezTo>
                  <a:cubicBezTo>
                    <a:pt x="14690" y="1682"/>
                    <a:pt x="11927" y="3873"/>
                    <a:pt x="10403" y="7588"/>
                  </a:cubicBezTo>
                  <a:cubicBezTo>
                    <a:pt x="9687" y="9789"/>
                    <a:pt x="10890" y="12154"/>
                    <a:pt x="13091" y="12871"/>
                  </a:cubicBezTo>
                  <a:cubicBezTo>
                    <a:pt x="13147" y="12889"/>
                    <a:pt x="13204" y="12906"/>
                    <a:pt x="13261" y="12922"/>
                  </a:cubicBezTo>
                  <a:lnTo>
                    <a:pt x="22024" y="17780"/>
                  </a:lnTo>
                  <a:cubicBezTo>
                    <a:pt x="26615" y="19555"/>
                    <a:pt x="28912" y="24702"/>
                    <a:pt x="27167" y="29305"/>
                  </a:cubicBezTo>
                  <a:cubicBezTo>
                    <a:pt x="25262" y="35401"/>
                    <a:pt x="20024" y="37401"/>
                    <a:pt x="11451" y="35211"/>
                  </a:cubicBezTo>
                  <a:cubicBezTo>
                    <a:pt x="7628" y="34689"/>
                    <a:pt x="4185" y="32624"/>
                    <a:pt x="1926" y="29496"/>
                  </a:cubicBezTo>
                  <a:cubicBezTo>
                    <a:pt x="-143" y="26758"/>
                    <a:pt x="-579" y="23120"/>
                    <a:pt x="783" y="19971"/>
                  </a:cubicBezTo>
                  <a:lnTo>
                    <a:pt x="5165" y="21209"/>
                  </a:lnTo>
                  <a:cubicBezTo>
                    <a:pt x="3831" y="26257"/>
                    <a:pt x="6117" y="29781"/>
                    <a:pt x="12023" y="31591"/>
                  </a:cubicBezTo>
                  <a:cubicBezTo>
                    <a:pt x="17928" y="33401"/>
                    <a:pt x="21548" y="31591"/>
                    <a:pt x="22500" y="28448"/>
                  </a:cubicBezTo>
                  <a:cubicBezTo>
                    <a:pt x="23453" y="25304"/>
                    <a:pt x="22405" y="23495"/>
                    <a:pt x="17642" y="20637"/>
                  </a:cubicBezTo>
                  <a:lnTo>
                    <a:pt x="11165" y="17208"/>
                  </a:lnTo>
                  <a:cubicBezTo>
                    <a:pt x="7468" y="15612"/>
                    <a:pt x="5429" y="11613"/>
                    <a:pt x="6308" y="7683"/>
                  </a:cubicBezTo>
                  <a:cubicBezTo>
                    <a:pt x="7905" y="2067"/>
                    <a:pt x="13753" y="-1191"/>
                    <a:pt x="19369" y="406"/>
                  </a:cubicBezTo>
                  <a:cubicBezTo>
                    <a:pt x="19853" y="544"/>
                    <a:pt x="20326" y="716"/>
                    <a:pt x="20786" y="920"/>
                  </a:cubicBezTo>
                  <a:cubicBezTo>
                    <a:pt x="28977" y="2730"/>
                    <a:pt x="32216" y="7493"/>
                    <a:pt x="30501" y="14541"/>
                  </a:cubicBezTo>
                  <a:close/>
                </a:path>
              </a:pathLst>
            </a:custGeom>
            <a:grpFill/>
            <a:ln w="9525" cap="flat">
              <a:noFill/>
              <a:prstDash val="solid"/>
              <a:miter/>
            </a:ln>
          </p:spPr>
          <p:txBody>
            <a:bodyPr rtlCol="0" anchor="ctr"/>
            <a:lstStyle/>
            <a:p>
              <a:endParaRPr lang="zh-CN" altLang="en-US"/>
            </a:p>
          </p:txBody>
        </p:sp>
        <p:sp>
          <p:nvSpPr>
            <p:cNvPr id="353" name="任意多边形: 形状 352"/>
            <p:cNvSpPr/>
            <p:nvPr/>
          </p:nvSpPr>
          <p:spPr>
            <a:xfrm>
              <a:off x="1299479" y="1490028"/>
              <a:ext cx="31672" cy="35867"/>
            </a:xfrm>
            <a:custGeom>
              <a:avLst/>
              <a:gdLst>
                <a:gd name="connsiteX0" fmla="*/ 31642 w 31672"/>
                <a:gd name="connsiteY0" fmla="*/ 14012 h 35867"/>
                <a:gd name="connsiteX1" fmla="*/ 27165 w 31672"/>
                <a:gd name="connsiteY1" fmla="*/ 13060 h 35867"/>
                <a:gd name="connsiteX2" fmla="*/ 19164 w 31672"/>
                <a:gd name="connsiteY2" fmla="*/ 4106 h 35867"/>
                <a:gd name="connsiteX3" fmla="*/ 5353 w 31672"/>
                <a:gd name="connsiteY3" fmla="*/ 15536 h 35867"/>
                <a:gd name="connsiteX4" fmla="*/ 13735 w 31672"/>
                <a:gd name="connsiteY4" fmla="*/ 31824 h 35867"/>
                <a:gd name="connsiteX5" fmla="*/ 25260 w 31672"/>
                <a:gd name="connsiteY5" fmla="*/ 24394 h 35867"/>
                <a:gd name="connsiteX6" fmla="*/ 29642 w 31672"/>
                <a:gd name="connsiteY6" fmla="*/ 25252 h 35867"/>
                <a:gd name="connsiteX7" fmla="*/ 12329 w 31672"/>
                <a:gd name="connsiteY7" fmla="*/ 35405 h 35867"/>
                <a:gd name="connsiteX8" fmla="*/ 12116 w 31672"/>
                <a:gd name="connsiteY8" fmla="*/ 35348 h 35867"/>
                <a:gd name="connsiteX9" fmla="*/ 495 w 31672"/>
                <a:gd name="connsiteY9" fmla="*/ 14774 h 35867"/>
                <a:gd name="connsiteX10" fmla="*/ 19545 w 31672"/>
                <a:gd name="connsiteY10" fmla="*/ 296 h 35867"/>
                <a:gd name="connsiteX11" fmla="*/ 31651 w 31672"/>
                <a:gd name="connsiteY11" fmla="*/ 13866 h 35867"/>
                <a:gd name="connsiteX12" fmla="*/ 31642 w 31672"/>
                <a:gd name="connsiteY12" fmla="*/ 14012 h 35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672" h="35867">
                  <a:moveTo>
                    <a:pt x="31642" y="14012"/>
                  </a:moveTo>
                  <a:lnTo>
                    <a:pt x="27165" y="13060"/>
                  </a:lnTo>
                  <a:cubicBezTo>
                    <a:pt x="26952" y="8558"/>
                    <a:pt x="23613" y="4822"/>
                    <a:pt x="19164" y="4106"/>
                  </a:cubicBezTo>
                  <a:cubicBezTo>
                    <a:pt x="12020" y="3058"/>
                    <a:pt x="7353" y="6868"/>
                    <a:pt x="5353" y="15536"/>
                  </a:cubicBezTo>
                  <a:cubicBezTo>
                    <a:pt x="3353" y="24204"/>
                    <a:pt x="6305" y="30300"/>
                    <a:pt x="13735" y="31824"/>
                  </a:cubicBezTo>
                  <a:cubicBezTo>
                    <a:pt x="18974" y="32776"/>
                    <a:pt x="22784" y="30300"/>
                    <a:pt x="25260" y="24394"/>
                  </a:cubicBezTo>
                  <a:lnTo>
                    <a:pt x="29642" y="25252"/>
                  </a:lnTo>
                  <a:cubicBezTo>
                    <a:pt x="27665" y="32836"/>
                    <a:pt x="19913" y="37382"/>
                    <a:pt x="12329" y="35405"/>
                  </a:cubicBezTo>
                  <a:cubicBezTo>
                    <a:pt x="12258" y="35387"/>
                    <a:pt x="12187" y="35368"/>
                    <a:pt x="12116" y="35348"/>
                  </a:cubicBezTo>
                  <a:cubicBezTo>
                    <a:pt x="2591" y="32967"/>
                    <a:pt x="-1505" y="25823"/>
                    <a:pt x="495" y="14774"/>
                  </a:cubicBezTo>
                  <a:cubicBezTo>
                    <a:pt x="2495" y="3725"/>
                    <a:pt x="10020" y="-1323"/>
                    <a:pt x="19545" y="296"/>
                  </a:cubicBezTo>
                  <a:cubicBezTo>
                    <a:pt x="26635" y="700"/>
                    <a:pt x="32055" y="6776"/>
                    <a:pt x="31651" y="13866"/>
                  </a:cubicBezTo>
                  <a:cubicBezTo>
                    <a:pt x="31648" y="13915"/>
                    <a:pt x="31645" y="13963"/>
                    <a:pt x="31642" y="14012"/>
                  </a:cubicBezTo>
                  <a:close/>
                </a:path>
              </a:pathLst>
            </a:custGeom>
            <a:grpFill/>
            <a:ln w="9525" cap="flat">
              <a:noFill/>
              <a:prstDash val="solid"/>
              <a:miter/>
            </a:ln>
          </p:spPr>
          <p:txBody>
            <a:bodyPr rtlCol="0" anchor="ctr"/>
            <a:lstStyle/>
            <a:p>
              <a:endParaRPr lang="zh-CN" altLang="en-US"/>
            </a:p>
          </p:txBody>
        </p:sp>
        <p:sp>
          <p:nvSpPr>
            <p:cNvPr id="354" name="任意多边形: 形状 353"/>
            <p:cNvSpPr/>
            <p:nvPr/>
          </p:nvSpPr>
          <p:spPr>
            <a:xfrm>
              <a:off x="1332645" y="1494515"/>
              <a:ext cx="9525" cy="34766"/>
            </a:xfrm>
            <a:custGeom>
              <a:avLst/>
              <a:gdLst>
                <a:gd name="connsiteX0" fmla="*/ 9525 w 9525"/>
                <a:gd name="connsiteY0" fmla="*/ 667 h 34766"/>
                <a:gd name="connsiteX1" fmla="*/ 4572 w 9525"/>
                <a:gd name="connsiteY1" fmla="*/ 34766 h 34766"/>
                <a:gd name="connsiteX2" fmla="*/ 0 w 9525"/>
                <a:gd name="connsiteY2" fmla="*/ 34100 h 34766"/>
                <a:gd name="connsiteX3" fmla="*/ 5048 w 9525"/>
                <a:gd name="connsiteY3" fmla="*/ 0 h 34766"/>
              </a:gdLst>
              <a:ahLst/>
              <a:cxnLst>
                <a:cxn ang="0">
                  <a:pos x="connsiteX0" y="connsiteY0"/>
                </a:cxn>
                <a:cxn ang="0">
                  <a:pos x="connsiteX1" y="connsiteY1"/>
                </a:cxn>
                <a:cxn ang="0">
                  <a:pos x="connsiteX2" y="connsiteY2"/>
                </a:cxn>
                <a:cxn ang="0">
                  <a:pos x="connsiteX3" y="connsiteY3"/>
                </a:cxn>
              </a:cxnLst>
              <a:rect l="l" t="t" r="r" b="b"/>
              <a:pathLst>
                <a:path w="9525" h="34766">
                  <a:moveTo>
                    <a:pt x="9525" y="667"/>
                  </a:moveTo>
                  <a:lnTo>
                    <a:pt x="4572" y="34766"/>
                  </a:lnTo>
                  <a:lnTo>
                    <a:pt x="0" y="34100"/>
                  </a:lnTo>
                  <a:lnTo>
                    <a:pt x="5048" y="0"/>
                  </a:lnTo>
                  <a:close/>
                </a:path>
              </a:pathLst>
            </a:custGeom>
            <a:grpFill/>
            <a:ln w="9525" cap="flat">
              <a:noFill/>
              <a:prstDash val="solid"/>
              <a:miter/>
            </a:ln>
          </p:spPr>
          <p:txBody>
            <a:bodyPr rtlCol="0" anchor="ctr"/>
            <a:lstStyle/>
            <a:p>
              <a:endParaRPr lang="zh-CN" altLang="en-US"/>
            </a:p>
          </p:txBody>
        </p:sp>
        <p:sp>
          <p:nvSpPr>
            <p:cNvPr id="355" name="任意多边形: 形状 354"/>
            <p:cNvSpPr/>
            <p:nvPr/>
          </p:nvSpPr>
          <p:spPr>
            <a:xfrm>
              <a:off x="1346075" y="1496230"/>
              <a:ext cx="28098" cy="36671"/>
            </a:xfrm>
            <a:custGeom>
              <a:avLst/>
              <a:gdLst>
                <a:gd name="connsiteX0" fmla="*/ 25241 w 28098"/>
                <a:gd name="connsiteY0" fmla="*/ 32575 h 36671"/>
                <a:gd name="connsiteX1" fmla="*/ 25241 w 28098"/>
                <a:gd name="connsiteY1" fmla="*/ 36671 h 36671"/>
                <a:gd name="connsiteX2" fmla="*/ 0 w 28098"/>
                <a:gd name="connsiteY2" fmla="*/ 34290 h 36671"/>
                <a:gd name="connsiteX3" fmla="*/ 3239 w 28098"/>
                <a:gd name="connsiteY3" fmla="*/ 0 h 36671"/>
                <a:gd name="connsiteX4" fmla="*/ 28099 w 28098"/>
                <a:gd name="connsiteY4" fmla="*/ 2381 h 36671"/>
                <a:gd name="connsiteX5" fmla="*/ 28099 w 28098"/>
                <a:gd name="connsiteY5" fmla="*/ 6287 h 36671"/>
                <a:gd name="connsiteX6" fmla="*/ 7810 w 28098"/>
                <a:gd name="connsiteY6" fmla="*/ 4381 h 36671"/>
                <a:gd name="connsiteX7" fmla="*/ 6763 w 28098"/>
                <a:gd name="connsiteY7" fmla="*/ 15050 h 36671"/>
                <a:gd name="connsiteX8" fmla="*/ 25813 w 28098"/>
                <a:gd name="connsiteY8" fmla="*/ 16859 h 36671"/>
                <a:gd name="connsiteX9" fmla="*/ 25813 w 28098"/>
                <a:gd name="connsiteY9" fmla="*/ 20955 h 36671"/>
                <a:gd name="connsiteX10" fmla="*/ 5620 w 28098"/>
                <a:gd name="connsiteY10" fmla="*/ 19050 h 36671"/>
                <a:gd name="connsiteX11" fmla="*/ 4572 w 28098"/>
                <a:gd name="connsiteY11" fmla="*/ 30480 h 36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098" h="36671">
                  <a:moveTo>
                    <a:pt x="25241" y="32575"/>
                  </a:moveTo>
                  <a:lnTo>
                    <a:pt x="25241" y="36671"/>
                  </a:lnTo>
                  <a:lnTo>
                    <a:pt x="0" y="34290"/>
                  </a:lnTo>
                  <a:lnTo>
                    <a:pt x="3239" y="0"/>
                  </a:lnTo>
                  <a:lnTo>
                    <a:pt x="28099" y="2381"/>
                  </a:lnTo>
                  <a:lnTo>
                    <a:pt x="28099" y="6287"/>
                  </a:lnTo>
                  <a:lnTo>
                    <a:pt x="7810" y="4381"/>
                  </a:lnTo>
                  <a:lnTo>
                    <a:pt x="6763" y="15050"/>
                  </a:lnTo>
                  <a:lnTo>
                    <a:pt x="25813" y="16859"/>
                  </a:lnTo>
                  <a:lnTo>
                    <a:pt x="25813" y="20955"/>
                  </a:lnTo>
                  <a:lnTo>
                    <a:pt x="5620" y="19050"/>
                  </a:lnTo>
                  <a:lnTo>
                    <a:pt x="4572" y="30480"/>
                  </a:lnTo>
                  <a:close/>
                </a:path>
              </a:pathLst>
            </a:custGeom>
            <a:grpFill/>
            <a:ln w="9525" cap="flat">
              <a:noFill/>
              <a:prstDash val="solid"/>
              <a:miter/>
            </a:ln>
          </p:spPr>
          <p:txBody>
            <a:bodyPr rtlCol="0" anchor="ctr"/>
            <a:lstStyle/>
            <a:p>
              <a:endParaRPr lang="zh-CN" altLang="en-US"/>
            </a:p>
          </p:txBody>
        </p:sp>
        <p:sp>
          <p:nvSpPr>
            <p:cNvPr id="356" name="任意多边形: 形状 355"/>
            <p:cNvSpPr/>
            <p:nvPr/>
          </p:nvSpPr>
          <p:spPr>
            <a:xfrm>
              <a:off x="1377793" y="1498515"/>
              <a:ext cx="27622" cy="35147"/>
            </a:xfrm>
            <a:custGeom>
              <a:avLst/>
              <a:gdLst>
                <a:gd name="connsiteX0" fmla="*/ 22574 w 27622"/>
                <a:gd name="connsiteY0" fmla="*/ 28575 h 35147"/>
                <a:gd name="connsiteX1" fmla="*/ 23146 w 27622"/>
                <a:gd name="connsiteY1" fmla="*/ 762 h 35147"/>
                <a:gd name="connsiteX2" fmla="*/ 27622 w 27622"/>
                <a:gd name="connsiteY2" fmla="*/ 762 h 35147"/>
                <a:gd name="connsiteX3" fmla="*/ 27051 w 27622"/>
                <a:gd name="connsiteY3" fmla="*/ 35147 h 35147"/>
                <a:gd name="connsiteX4" fmla="*/ 21526 w 27622"/>
                <a:gd name="connsiteY4" fmla="*/ 35147 h 35147"/>
                <a:gd name="connsiteX5" fmla="*/ 4572 w 27622"/>
                <a:gd name="connsiteY5" fmla="*/ 6572 h 35147"/>
                <a:gd name="connsiteX6" fmla="*/ 4572 w 27622"/>
                <a:gd name="connsiteY6" fmla="*/ 6572 h 35147"/>
                <a:gd name="connsiteX7" fmla="*/ 4572 w 27622"/>
                <a:gd name="connsiteY7" fmla="*/ 34385 h 35147"/>
                <a:gd name="connsiteX8" fmla="*/ 0 w 27622"/>
                <a:gd name="connsiteY8" fmla="*/ 34385 h 35147"/>
                <a:gd name="connsiteX9" fmla="*/ 667 w 27622"/>
                <a:gd name="connsiteY9" fmla="*/ 0 h 35147"/>
                <a:gd name="connsiteX10" fmla="*/ 6286 w 27622"/>
                <a:gd name="connsiteY10" fmla="*/ 0 h 35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622" h="35147">
                  <a:moveTo>
                    <a:pt x="22574" y="28575"/>
                  </a:moveTo>
                  <a:lnTo>
                    <a:pt x="23146" y="762"/>
                  </a:lnTo>
                  <a:lnTo>
                    <a:pt x="27622" y="762"/>
                  </a:lnTo>
                  <a:lnTo>
                    <a:pt x="27051" y="35147"/>
                  </a:lnTo>
                  <a:lnTo>
                    <a:pt x="21526" y="35147"/>
                  </a:lnTo>
                  <a:lnTo>
                    <a:pt x="4572" y="6572"/>
                  </a:lnTo>
                  <a:lnTo>
                    <a:pt x="4572" y="6572"/>
                  </a:lnTo>
                  <a:lnTo>
                    <a:pt x="4572" y="34385"/>
                  </a:lnTo>
                  <a:lnTo>
                    <a:pt x="0" y="34385"/>
                  </a:lnTo>
                  <a:lnTo>
                    <a:pt x="667" y="0"/>
                  </a:lnTo>
                  <a:lnTo>
                    <a:pt x="6286" y="0"/>
                  </a:lnTo>
                  <a:close/>
                </a:path>
              </a:pathLst>
            </a:custGeom>
            <a:grpFill/>
            <a:ln w="9525" cap="flat">
              <a:noFill/>
              <a:prstDash val="solid"/>
              <a:miter/>
            </a:ln>
          </p:spPr>
          <p:txBody>
            <a:bodyPr rtlCol="0" anchor="ctr"/>
            <a:lstStyle/>
            <a:p>
              <a:endParaRPr lang="zh-CN" altLang="en-US"/>
            </a:p>
          </p:txBody>
        </p:sp>
        <p:sp>
          <p:nvSpPr>
            <p:cNvPr id="357" name="任意多边形: 形状 356"/>
            <p:cNvSpPr/>
            <p:nvPr/>
          </p:nvSpPr>
          <p:spPr>
            <a:xfrm>
              <a:off x="1410535" y="1497313"/>
              <a:ext cx="31075" cy="35969"/>
            </a:xfrm>
            <a:custGeom>
              <a:avLst/>
              <a:gdLst>
                <a:gd name="connsiteX0" fmla="*/ 29076 w 31075"/>
                <a:gd name="connsiteY0" fmla="*/ 10252 h 35969"/>
                <a:gd name="connsiteX1" fmla="*/ 24599 w 31075"/>
                <a:gd name="connsiteY1" fmla="*/ 10252 h 35969"/>
                <a:gd name="connsiteX2" fmla="*/ 15074 w 31075"/>
                <a:gd name="connsiteY2" fmla="*/ 3775 h 35969"/>
                <a:gd name="connsiteX3" fmla="*/ 4692 w 31075"/>
                <a:gd name="connsiteY3" fmla="*/ 18348 h 35969"/>
                <a:gd name="connsiteX4" fmla="*/ 16979 w 31075"/>
                <a:gd name="connsiteY4" fmla="*/ 31873 h 35969"/>
                <a:gd name="connsiteX5" fmla="*/ 26504 w 31075"/>
                <a:gd name="connsiteY5" fmla="*/ 21682 h 35969"/>
                <a:gd name="connsiteX6" fmla="*/ 31076 w 31075"/>
                <a:gd name="connsiteY6" fmla="*/ 21682 h 35969"/>
                <a:gd name="connsiteX7" fmla="*/ 16789 w 31075"/>
                <a:gd name="connsiteY7" fmla="*/ 35969 h 35969"/>
                <a:gd name="connsiteX8" fmla="*/ 16693 w 31075"/>
                <a:gd name="connsiteY8" fmla="*/ 35969 h 35969"/>
                <a:gd name="connsiteX9" fmla="*/ 120 w 31075"/>
                <a:gd name="connsiteY9" fmla="*/ 19110 h 35969"/>
                <a:gd name="connsiteX10" fmla="*/ 15169 w 31075"/>
                <a:gd name="connsiteY10" fmla="*/ 60 h 35969"/>
                <a:gd name="connsiteX11" fmla="*/ 29076 w 31075"/>
                <a:gd name="connsiteY11" fmla="*/ 10252 h 35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075" h="35969">
                  <a:moveTo>
                    <a:pt x="29076" y="10252"/>
                  </a:moveTo>
                  <a:lnTo>
                    <a:pt x="24599" y="10252"/>
                  </a:lnTo>
                  <a:cubicBezTo>
                    <a:pt x="23418" y="6066"/>
                    <a:pt x="19401" y="3334"/>
                    <a:pt x="15074" y="3775"/>
                  </a:cubicBezTo>
                  <a:cubicBezTo>
                    <a:pt x="7835" y="4537"/>
                    <a:pt x="4311" y="9394"/>
                    <a:pt x="4692" y="18348"/>
                  </a:cubicBezTo>
                  <a:cubicBezTo>
                    <a:pt x="5073" y="27301"/>
                    <a:pt x="9359" y="32350"/>
                    <a:pt x="16979" y="31873"/>
                  </a:cubicBezTo>
                  <a:cubicBezTo>
                    <a:pt x="22218" y="31873"/>
                    <a:pt x="25266" y="28063"/>
                    <a:pt x="26504" y="21682"/>
                  </a:cubicBezTo>
                  <a:lnTo>
                    <a:pt x="31076" y="21682"/>
                  </a:lnTo>
                  <a:cubicBezTo>
                    <a:pt x="31076" y="29572"/>
                    <a:pt x="24679" y="35969"/>
                    <a:pt x="16789" y="35969"/>
                  </a:cubicBezTo>
                  <a:cubicBezTo>
                    <a:pt x="16757" y="35969"/>
                    <a:pt x="16725" y="35969"/>
                    <a:pt x="16693" y="35969"/>
                  </a:cubicBezTo>
                  <a:cubicBezTo>
                    <a:pt x="6597" y="35969"/>
                    <a:pt x="1167" y="30635"/>
                    <a:pt x="120" y="19110"/>
                  </a:cubicBezTo>
                  <a:cubicBezTo>
                    <a:pt x="-928" y="7585"/>
                    <a:pt x="4977" y="1203"/>
                    <a:pt x="15169" y="60"/>
                  </a:cubicBezTo>
                  <a:cubicBezTo>
                    <a:pt x="21721" y="-569"/>
                    <a:pt x="27702" y="3815"/>
                    <a:pt x="29076" y="10252"/>
                  </a:cubicBezTo>
                  <a:close/>
                </a:path>
              </a:pathLst>
            </a:custGeom>
            <a:grpFill/>
            <a:ln w="9525" cap="flat">
              <a:noFill/>
              <a:prstDash val="solid"/>
              <a:miter/>
            </a:ln>
          </p:spPr>
          <p:txBody>
            <a:bodyPr rtlCol="0" anchor="ctr"/>
            <a:lstStyle/>
            <a:p>
              <a:endParaRPr lang="zh-CN" altLang="en-US"/>
            </a:p>
          </p:txBody>
        </p:sp>
        <p:sp>
          <p:nvSpPr>
            <p:cNvPr id="358" name="任意多边形: 形状 357"/>
            <p:cNvSpPr/>
            <p:nvPr/>
          </p:nvSpPr>
          <p:spPr>
            <a:xfrm>
              <a:off x="1443134" y="1493467"/>
              <a:ext cx="29908" cy="37528"/>
            </a:xfrm>
            <a:custGeom>
              <a:avLst/>
              <a:gdLst>
                <a:gd name="connsiteX0" fmla="*/ 29337 w 29908"/>
                <a:gd name="connsiteY0" fmla="*/ 29908 h 37528"/>
                <a:gd name="connsiteX1" fmla="*/ 29909 w 29908"/>
                <a:gd name="connsiteY1" fmla="*/ 34004 h 37528"/>
                <a:gd name="connsiteX2" fmla="*/ 4763 w 29908"/>
                <a:gd name="connsiteY2" fmla="*/ 37529 h 37528"/>
                <a:gd name="connsiteX3" fmla="*/ 0 w 29908"/>
                <a:gd name="connsiteY3" fmla="*/ 3429 h 37528"/>
                <a:gd name="connsiteX4" fmla="*/ 24765 w 29908"/>
                <a:gd name="connsiteY4" fmla="*/ 0 h 37528"/>
                <a:gd name="connsiteX5" fmla="*/ 25336 w 29908"/>
                <a:gd name="connsiteY5" fmla="*/ 3905 h 37528"/>
                <a:gd name="connsiteX6" fmla="*/ 5144 w 29908"/>
                <a:gd name="connsiteY6" fmla="*/ 6668 h 37528"/>
                <a:gd name="connsiteX7" fmla="*/ 6668 w 29908"/>
                <a:gd name="connsiteY7" fmla="*/ 17335 h 37528"/>
                <a:gd name="connsiteX8" fmla="*/ 25718 w 29908"/>
                <a:gd name="connsiteY8" fmla="*/ 14764 h 37528"/>
                <a:gd name="connsiteX9" fmla="*/ 26289 w 29908"/>
                <a:gd name="connsiteY9" fmla="*/ 18860 h 37528"/>
                <a:gd name="connsiteX10" fmla="*/ 7239 w 29908"/>
                <a:gd name="connsiteY10" fmla="*/ 21431 h 37528"/>
                <a:gd name="connsiteX11" fmla="*/ 8858 w 29908"/>
                <a:gd name="connsiteY11" fmla="*/ 32766 h 37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908" h="37528">
                  <a:moveTo>
                    <a:pt x="29337" y="29908"/>
                  </a:moveTo>
                  <a:lnTo>
                    <a:pt x="29909" y="34004"/>
                  </a:lnTo>
                  <a:lnTo>
                    <a:pt x="4763" y="37529"/>
                  </a:lnTo>
                  <a:lnTo>
                    <a:pt x="0" y="3429"/>
                  </a:lnTo>
                  <a:lnTo>
                    <a:pt x="24765" y="0"/>
                  </a:lnTo>
                  <a:lnTo>
                    <a:pt x="25336" y="3905"/>
                  </a:lnTo>
                  <a:lnTo>
                    <a:pt x="5144" y="6668"/>
                  </a:lnTo>
                  <a:lnTo>
                    <a:pt x="6668" y="17335"/>
                  </a:lnTo>
                  <a:lnTo>
                    <a:pt x="25718" y="14764"/>
                  </a:lnTo>
                  <a:lnTo>
                    <a:pt x="26289" y="18860"/>
                  </a:lnTo>
                  <a:lnTo>
                    <a:pt x="7239" y="21431"/>
                  </a:lnTo>
                  <a:lnTo>
                    <a:pt x="8858" y="32766"/>
                  </a:lnTo>
                  <a:close/>
                </a:path>
              </a:pathLst>
            </a:custGeom>
            <a:grpFill/>
            <a:ln w="9525" cap="flat">
              <a:noFill/>
              <a:prstDash val="solid"/>
              <a:miter/>
            </a:ln>
          </p:spPr>
          <p:txBody>
            <a:bodyPr rtlCol="0" anchor="ctr"/>
            <a:lstStyle/>
            <a:p>
              <a:endParaRPr lang="zh-CN" altLang="en-US"/>
            </a:p>
          </p:txBody>
        </p:sp>
        <p:sp>
          <p:nvSpPr>
            <p:cNvPr id="359" name="任意多边形: 形状 358"/>
            <p:cNvSpPr/>
            <p:nvPr/>
          </p:nvSpPr>
          <p:spPr>
            <a:xfrm>
              <a:off x="1487567" y="1486806"/>
              <a:ext cx="30815" cy="35759"/>
            </a:xfrm>
            <a:custGeom>
              <a:avLst/>
              <a:gdLst>
                <a:gd name="connsiteX0" fmla="*/ 23005 w 30815"/>
                <a:gd name="connsiteY0" fmla="*/ 24569 h 35759"/>
                <a:gd name="connsiteX1" fmla="*/ 30815 w 30815"/>
                <a:gd name="connsiteY1" fmla="*/ 30379 h 35759"/>
                <a:gd name="connsiteX2" fmla="*/ 25577 w 30815"/>
                <a:gd name="connsiteY2" fmla="*/ 31712 h 35759"/>
                <a:gd name="connsiteX3" fmla="*/ 21290 w 30815"/>
                <a:gd name="connsiteY3" fmla="*/ 28474 h 35759"/>
                <a:gd name="connsiteX4" fmla="*/ 12623 w 30815"/>
                <a:gd name="connsiteY4" fmla="*/ 35141 h 35759"/>
                <a:gd name="connsiteX5" fmla="*/ 1022 w 30815"/>
                <a:gd name="connsiteY5" fmla="*/ 30067 h 35759"/>
                <a:gd name="connsiteX6" fmla="*/ 716 w 30815"/>
                <a:gd name="connsiteY6" fmla="*/ 29141 h 35759"/>
                <a:gd name="connsiteX7" fmla="*/ 5574 w 30815"/>
                <a:gd name="connsiteY7" fmla="*/ 16663 h 35759"/>
                <a:gd name="connsiteX8" fmla="*/ 240 w 30815"/>
                <a:gd name="connsiteY8" fmla="*/ 10091 h 35759"/>
                <a:gd name="connsiteX9" fmla="*/ 5815 w 30815"/>
                <a:gd name="connsiteY9" fmla="*/ 711 h 35759"/>
                <a:gd name="connsiteX10" fmla="*/ 6527 w 30815"/>
                <a:gd name="connsiteY10" fmla="*/ 566 h 35759"/>
                <a:gd name="connsiteX11" fmla="*/ 15659 w 30815"/>
                <a:gd name="connsiteY11" fmla="*/ 4212 h 35759"/>
                <a:gd name="connsiteX12" fmla="*/ 16052 w 30815"/>
                <a:gd name="connsiteY12" fmla="*/ 5423 h 35759"/>
                <a:gd name="connsiteX13" fmla="*/ 12146 w 30815"/>
                <a:gd name="connsiteY13" fmla="*/ 15710 h 35759"/>
                <a:gd name="connsiteX14" fmla="*/ 20052 w 30815"/>
                <a:gd name="connsiteY14" fmla="*/ 21711 h 35759"/>
                <a:gd name="connsiteX15" fmla="*/ 20052 w 30815"/>
                <a:gd name="connsiteY15" fmla="*/ 16091 h 35759"/>
                <a:gd name="connsiteX16" fmla="*/ 24053 w 30815"/>
                <a:gd name="connsiteY16" fmla="*/ 15139 h 35759"/>
                <a:gd name="connsiteX17" fmla="*/ 23005 w 30815"/>
                <a:gd name="connsiteY17" fmla="*/ 24569 h 35759"/>
                <a:gd name="connsiteX18" fmla="*/ 9003 w 30815"/>
                <a:gd name="connsiteY18" fmla="*/ 14091 h 35759"/>
                <a:gd name="connsiteX19" fmla="*/ 11765 w 30815"/>
                <a:gd name="connsiteY19" fmla="*/ 7233 h 35759"/>
                <a:gd name="connsiteX20" fmla="*/ 8121 w 30815"/>
                <a:gd name="connsiteY20" fmla="*/ 4242 h 35759"/>
                <a:gd name="connsiteX21" fmla="*/ 7193 w 30815"/>
                <a:gd name="connsiteY21" fmla="*/ 4471 h 35759"/>
                <a:gd name="connsiteX22" fmla="*/ 4052 w 30815"/>
                <a:gd name="connsiteY22" fmla="*/ 8165 h 35759"/>
                <a:gd name="connsiteX23" fmla="*/ 4241 w 30815"/>
                <a:gd name="connsiteY23" fmla="*/ 9043 h 35759"/>
                <a:gd name="connsiteX24" fmla="*/ 9003 w 30815"/>
                <a:gd name="connsiteY24" fmla="*/ 14091 h 35759"/>
                <a:gd name="connsiteX25" fmla="*/ 18528 w 30815"/>
                <a:gd name="connsiteY25" fmla="*/ 26474 h 35759"/>
                <a:gd name="connsiteX26" fmla="*/ 9003 w 30815"/>
                <a:gd name="connsiteY26" fmla="*/ 19235 h 35759"/>
                <a:gd name="connsiteX27" fmla="*/ 5098 w 30815"/>
                <a:gd name="connsiteY27" fmla="*/ 27902 h 35759"/>
                <a:gd name="connsiteX28" fmla="*/ 12468 w 30815"/>
                <a:gd name="connsiteY28" fmla="*/ 32110 h 35759"/>
                <a:gd name="connsiteX29" fmla="*/ 12527 w 30815"/>
                <a:gd name="connsiteY29" fmla="*/ 32093 h 35759"/>
                <a:gd name="connsiteX30" fmla="*/ 18623 w 30815"/>
                <a:gd name="connsiteY30" fmla="*/ 26474 h 35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0815" h="35759">
                  <a:moveTo>
                    <a:pt x="23005" y="24569"/>
                  </a:moveTo>
                  <a:lnTo>
                    <a:pt x="30815" y="30379"/>
                  </a:lnTo>
                  <a:lnTo>
                    <a:pt x="25577" y="31712"/>
                  </a:lnTo>
                  <a:lnTo>
                    <a:pt x="21290" y="28474"/>
                  </a:lnTo>
                  <a:cubicBezTo>
                    <a:pt x="19628" y="31950"/>
                    <a:pt x="16409" y="34426"/>
                    <a:pt x="12623" y="35141"/>
                  </a:cubicBezTo>
                  <a:cubicBezTo>
                    <a:pt x="8018" y="36943"/>
                    <a:pt x="2824" y="34671"/>
                    <a:pt x="1022" y="30067"/>
                  </a:cubicBezTo>
                  <a:cubicBezTo>
                    <a:pt x="903" y="29764"/>
                    <a:pt x="801" y="29455"/>
                    <a:pt x="716" y="29141"/>
                  </a:cubicBezTo>
                  <a:cubicBezTo>
                    <a:pt x="-656" y="24362"/>
                    <a:pt x="1332" y="19255"/>
                    <a:pt x="5574" y="16663"/>
                  </a:cubicBezTo>
                  <a:cubicBezTo>
                    <a:pt x="2958" y="15310"/>
                    <a:pt x="1025" y="12928"/>
                    <a:pt x="240" y="10091"/>
                  </a:cubicBezTo>
                  <a:cubicBezTo>
                    <a:pt x="-811" y="5961"/>
                    <a:pt x="1685" y="1762"/>
                    <a:pt x="5815" y="711"/>
                  </a:cubicBezTo>
                  <a:cubicBezTo>
                    <a:pt x="6050" y="652"/>
                    <a:pt x="6287" y="603"/>
                    <a:pt x="6527" y="566"/>
                  </a:cubicBezTo>
                  <a:cubicBezTo>
                    <a:pt x="10055" y="-949"/>
                    <a:pt x="14144" y="684"/>
                    <a:pt x="15659" y="4212"/>
                  </a:cubicBezTo>
                  <a:cubicBezTo>
                    <a:pt x="15826" y="4603"/>
                    <a:pt x="15958" y="5008"/>
                    <a:pt x="16052" y="5423"/>
                  </a:cubicBezTo>
                  <a:cubicBezTo>
                    <a:pt x="16847" y="9319"/>
                    <a:pt x="15327" y="13324"/>
                    <a:pt x="12146" y="15710"/>
                  </a:cubicBezTo>
                  <a:lnTo>
                    <a:pt x="20052" y="21711"/>
                  </a:lnTo>
                  <a:cubicBezTo>
                    <a:pt x="20242" y="19843"/>
                    <a:pt x="20242" y="17960"/>
                    <a:pt x="20052" y="16091"/>
                  </a:cubicBezTo>
                  <a:lnTo>
                    <a:pt x="24053" y="15139"/>
                  </a:lnTo>
                  <a:cubicBezTo>
                    <a:pt x="24480" y="18320"/>
                    <a:pt x="24120" y="21558"/>
                    <a:pt x="23005" y="24569"/>
                  </a:cubicBezTo>
                  <a:close/>
                  <a:moveTo>
                    <a:pt x="9003" y="14091"/>
                  </a:moveTo>
                  <a:cubicBezTo>
                    <a:pt x="11016" y="12413"/>
                    <a:pt x="12053" y="9838"/>
                    <a:pt x="11765" y="7233"/>
                  </a:cubicBezTo>
                  <a:cubicBezTo>
                    <a:pt x="11585" y="5401"/>
                    <a:pt x="9953" y="4062"/>
                    <a:pt x="8121" y="4242"/>
                  </a:cubicBezTo>
                  <a:cubicBezTo>
                    <a:pt x="7802" y="4273"/>
                    <a:pt x="7490" y="4350"/>
                    <a:pt x="7193" y="4471"/>
                  </a:cubicBezTo>
                  <a:cubicBezTo>
                    <a:pt x="5306" y="4623"/>
                    <a:pt x="3899" y="6277"/>
                    <a:pt x="4052" y="8165"/>
                  </a:cubicBezTo>
                  <a:cubicBezTo>
                    <a:pt x="4076" y="8465"/>
                    <a:pt x="4139" y="8760"/>
                    <a:pt x="4241" y="9043"/>
                  </a:cubicBezTo>
                  <a:cubicBezTo>
                    <a:pt x="5137" y="11265"/>
                    <a:pt x="6837" y="13067"/>
                    <a:pt x="9003" y="14091"/>
                  </a:cubicBezTo>
                  <a:close/>
                  <a:moveTo>
                    <a:pt x="18528" y="26474"/>
                  </a:moveTo>
                  <a:lnTo>
                    <a:pt x="9003" y="19235"/>
                  </a:lnTo>
                  <a:cubicBezTo>
                    <a:pt x="5479" y="22283"/>
                    <a:pt x="4145" y="25140"/>
                    <a:pt x="5098" y="27902"/>
                  </a:cubicBezTo>
                  <a:cubicBezTo>
                    <a:pt x="5971" y="31099"/>
                    <a:pt x="9271" y="32983"/>
                    <a:pt x="12468" y="32110"/>
                  </a:cubicBezTo>
                  <a:cubicBezTo>
                    <a:pt x="12488" y="32105"/>
                    <a:pt x="12507" y="32099"/>
                    <a:pt x="12527" y="32093"/>
                  </a:cubicBezTo>
                  <a:cubicBezTo>
                    <a:pt x="15311" y="31249"/>
                    <a:pt x="17556" y="29179"/>
                    <a:pt x="18623" y="26474"/>
                  </a:cubicBezTo>
                  <a:close/>
                </a:path>
              </a:pathLst>
            </a:custGeom>
            <a:grpFill/>
            <a:ln w="9525" cap="flat">
              <a:noFill/>
              <a:prstDash val="solid"/>
              <a:miter/>
            </a:ln>
          </p:spPr>
          <p:txBody>
            <a:bodyPr rtlCol="0" anchor="ctr"/>
            <a:lstStyle/>
            <a:p>
              <a:endParaRPr lang="zh-CN" altLang="en-US"/>
            </a:p>
          </p:txBody>
        </p:sp>
        <p:sp>
          <p:nvSpPr>
            <p:cNvPr id="360" name="任意多边形: 形状 359"/>
            <p:cNvSpPr/>
            <p:nvPr/>
          </p:nvSpPr>
          <p:spPr>
            <a:xfrm>
              <a:off x="1520954" y="1470893"/>
              <a:ext cx="27527" cy="37623"/>
            </a:xfrm>
            <a:custGeom>
              <a:avLst/>
              <a:gdLst>
                <a:gd name="connsiteX0" fmla="*/ 1334 w 27527"/>
                <a:gd name="connsiteY0" fmla="*/ 13240 h 37623"/>
                <a:gd name="connsiteX1" fmla="*/ 0 w 27527"/>
                <a:gd name="connsiteY1" fmla="*/ 9525 h 37623"/>
                <a:gd name="connsiteX2" fmla="*/ 26194 w 27527"/>
                <a:gd name="connsiteY2" fmla="*/ 0 h 37623"/>
                <a:gd name="connsiteX3" fmla="*/ 27527 w 27527"/>
                <a:gd name="connsiteY3" fmla="*/ 3715 h 37623"/>
                <a:gd name="connsiteX4" fmla="*/ 16574 w 27527"/>
                <a:gd name="connsiteY4" fmla="*/ 7620 h 37623"/>
                <a:gd name="connsiteX5" fmla="*/ 26860 w 27527"/>
                <a:gd name="connsiteY5" fmla="*/ 36195 h 37623"/>
                <a:gd name="connsiteX6" fmla="*/ 22574 w 27527"/>
                <a:gd name="connsiteY6" fmla="*/ 37624 h 37623"/>
                <a:gd name="connsiteX7" fmla="*/ 12287 w 27527"/>
                <a:gd name="connsiteY7" fmla="*/ 9049 h 37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527" h="37623">
                  <a:moveTo>
                    <a:pt x="1334" y="13240"/>
                  </a:moveTo>
                  <a:lnTo>
                    <a:pt x="0" y="9525"/>
                  </a:lnTo>
                  <a:lnTo>
                    <a:pt x="26194" y="0"/>
                  </a:lnTo>
                  <a:lnTo>
                    <a:pt x="27527" y="3715"/>
                  </a:lnTo>
                  <a:lnTo>
                    <a:pt x="16574" y="7620"/>
                  </a:lnTo>
                  <a:lnTo>
                    <a:pt x="26860" y="36195"/>
                  </a:lnTo>
                  <a:lnTo>
                    <a:pt x="22574" y="37624"/>
                  </a:lnTo>
                  <a:lnTo>
                    <a:pt x="12287" y="9049"/>
                  </a:lnTo>
                  <a:close/>
                </a:path>
              </a:pathLst>
            </a:custGeom>
            <a:grpFill/>
            <a:ln w="9525" cap="flat">
              <a:noFill/>
              <a:prstDash val="solid"/>
              <a:miter/>
            </a:ln>
          </p:spPr>
          <p:txBody>
            <a:bodyPr rtlCol="0" anchor="ctr"/>
            <a:lstStyle/>
            <a:p>
              <a:endParaRPr lang="zh-CN" altLang="en-US"/>
            </a:p>
          </p:txBody>
        </p:sp>
        <p:sp>
          <p:nvSpPr>
            <p:cNvPr id="361" name="任意多边形: 形状 360"/>
            <p:cNvSpPr/>
            <p:nvPr/>
          </p:nvSpPr>
          <p:spPr>
            <a:xfrm>
              <a:off x="1549434" y="1460511"/>
              <a:ext cx="37147" cy="41052"/>
            </a:xfrm>
            <a:custGeom>
              <a:avLst/>
              <a:gdLst>
                <a:gd name="connsiteX0" fmla="*/ 35433 w 37147"/>
                <a:gd name="connsiteY0" fmla="*/ 27146 h 41052"/>
                <a:gd name="connsiteX1" fmla="*/ 37148 w 37147"/>
                <a:gd name="connsiteY1" fmla="*/ 30861 h 41052"/>
                <a:gd name="connsiteX2" fmla="*/ 13811 w 37147"/>
                <a:gd name="connsiteY2" fmla="*/ 41053 h 41052"/>
                <a:gd name="connsiteX3" fmla="*/ 0 w 37147"/>
                <a:gd name="connsiteY3" fmla="*/ 9525 h 41052"/>
                <a:gd name="connsiteX4" fmla="*/ 22955 w 37147"/>
                <a:gd name="connsiteY4" fmla="*/ 0 h 41052"/>
                <a:gd name="connsiteX5" fmla="*/ 24574 w 37147"/>
                <a:gd name="connsiteY5" fmla="*/ 3619 h 41052"/>
                <a:gd name="connsiteX6" fmla="*/ 5524 w 37147"/>
                <a:gd name="connsiteY6" fmla="*/ 11811 h 41052"/>
                <a:gd name="connsiteX7" fmla="*/ 9811 w 37147"/>
                <a:gd name="connsiteY7" fmla="*/ 21336 h 41052"/>
                <a:gd name="connsiteX8" fmla="*/ 27051 w 37147"/>
                <a:gd name="connsiteY8" fmla="*/ 13716 h 41052"/>
                <a:gd name="connsiteX9" fmla="*/ 28765 w 37147"/>
                <a:gd name="connsiteY9" fmla="*/ 17526 h 41052"/>
                <a:gd name="connsiteX10" fmla="*/ 11811 w 37147"/>
                <a:gd name="connsiteY10" fmla="*/ 24860 h 41052"/>
                <a:gd name="connsiteX11" fmla="*/ 16478 w 37147"/>
                <a:gd name="connsiteY11" fmla="*/ 35719 h 41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7147" h="41052">
                  <a:moveTo>
                    <a:pt x="35433" y="27146"/>
                  </a:moveTo>
                  <a:lnTo>
                    <a:pt x="37148" y="30861"/>
                  </a:lnTo>
                  <a:lnTo>
                    <a:pt x="13811" y="41053"/>
                  </a:lnTo>
                  <a:lnTo>
                    <a:pt x="0" y="9525"/>
                  </a:lnTo>
                  <a:lnTo>
                    <a:pt x="22955" y="0"/>
                  </a:lnTo>
                  <a:lnTo>
                    <a:pt x="24574" y="3619"/>
                  </a:lnTo>
                  <a:lnTo>
                    <a:pt x="5524" y="11811"/>
                  </a:lnTo>
                  <a:lnTo>
                    <a:pt x="9811" y="21336"/>
                  </a:lnTo>
                  <a:lnTo>
                    <a:pt x="27051" y="13716"/>
                  </a:lnTo>
                  <a:lnTo>
                    <a:pt x="28765" y="17526"/>
                  </a:lnTo>
                  <a:lnTo>
                    <a:pt x="11811" y="24860"/>
                  </a:lnTo>
                  <a:lnTo>
                    <a:pt x="16478" y="35719"/>
                  </a:lnTo>
                  <a:close/>
                </a:path>
              </a:pathLst>
            </a:custGeom>
            <a:grpFill/>
            <a:ln w="9525" cap="flat">
              <a:noFill/>
              <a:prstDash val="solid"/>
              <a:miter/>
            </a:ln>
          </p:spPr>
          <p:txBody>
            <a:bodyPr rtlCol="0" anchor="ctr"/>
            <a:lstStyle/>
            <a:p>
              <a:endParaRPr lang="zh-CN" altLang="en-US"/>
            </a:p>
          </p:txBody>
        </p:sp>
        <p:sp>
          <p:nvSpPr>
            <p:cNvPr id="362" name="任意多边形: 形状 361"/>
            <p:cNvSpPr/>
            <p:nvPr/>
          </p:nvSpPr>
          <p:spPr>
            <a:xfrm>
              <a:off x="1579935" y="1448334"/>
              <a:ext cx="33386" cy="36338"/>
            </a:xfrm>
            <a:custGeom>
              <a:avLst/>
              <a:gdLst>
                <a:gd name="connsiteX0" fmla="*/ 26458 w 33386"/>
                <a:gd name="connsiteY0" fmla="*/ 5414 h 36338"/>
                <a:gd name="connsiteX1" fmla="*/ 22457 w 33386"/>
                <a:gd name="connsiteY1" fmla="*/ 7510 h 36338"/>
                <a:gd name="connsiteX2" fmla="*/ 10646 w 33386"/>
                <a:gd name="connsiteY2" fmla="*/ 5605 h 36338"/>
                <a:gd name="connsiteX3" fmla="*/ 7122 w 33386"/>
                <a:gd name="connsiteY3" fmla="*/ 23226 h 36338"/>
                <a:gd name="connsiteX4" fmla="*/ 23886 w 33386"/>
                <a:gd name="connsiteY4" fmla="*/ 30560 h 36338"/>
                <a:gd name="connsiteX5" fmla="*/ 28230 w 33386"/>
                <a:gd name="connsiteY5" fmla="*/ 17809 h 36338"/>
                <a:gd name="connsiteX6" fmla="*/ 28077 w 33386"/>
                <a:gd name="connsiteY6" fmla="*/ 17511 h 36338"/>
                <a:gd name="connsiteX7" fmla="*/ 32077 w 33386"/>
                <a:gd name="connsiteY7" fmla="*/ 15320 h 36338"/>
                <a:gd name="connsiteX8" fmla="*/ 25063 w 33386"/>
                <a:gd name="connsiteY8" fmla="*/ 34269 h 36338"/>
                <a:gd name="connsiteX9" fmla="*/ 24838 w 33386"/>
                <a:gd name="connsiteY9" fmla="*/ 34370 h 36338"/>
                <a:gd name="connsiteX10" fmla="*/ 2836 w 33386"/>
                <a:gd name="connsiteY10" fmla="*/ 25702 h 36338"/>
                <a:gd name="connsiteX11" fmla="*/ 7043 w 33386"/>
                <a:gd name="connsiteY11" fmla="*/ 3192 h 36338"/>
                <a:gd name="connsiteX12" fmla="*/ 8741 w 33386"/>
                <a:gd name="connsiteY12" fmla="*/ 2175 h 36338"/>
                <a:gd name="connsiteX13" fmla="*/ 26458 w 33386"/>
                <a:gd name="connsiteY13" fmla="*/ 5414 h 3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386" h="36338">
                  <a:moveTo>
                    <a:pt x="26458" y="5414"/>
                  </a:moveTo>
                  <a:lnTo>
                    <a:pt x="22457" y="7510"/>
                  </a:lnTo>
                  <a:cubicBezTo>
                    <a:pt x="19584" y="3951"/>
                    <a:pt x="14492" y="3130"/>
                    <a:pt x="10646" y="5605"/>
                  </a:cubicBezTo>
                  <a:cubicBezTo>
                    <a:pt x="4360" y="9319"/>
                    <a:pt x="3217" y="15129"/>
                    <a:pt x="7122" y="23226"/>
                  </a:cubicBezTo>
                  <a:cubicBezTo>
                    <a:pt x="11027" y="31322"/>
                    <a:pt x="17123" y="34084"/>
                    <a:pt x="23886" y="30560"/>
                  </a:cubicBezTo>
                  <a:cubicBezTo>
                    <a:pt x="28606" y="28239"/>
                    <a:pt x="30552" y="22530"/>
                    <a:pt x="28230" y="17809"/>
                  </a:cubicBezTo>
                  <a:cubicBezTo>
                    <a:pt x="28181" y="17709"/>
                    <a:pt x="28130" y="17609"/>
                    <a:pt x="28077" y="17511"/>
                  </a:cubicBezTo>
                  <a:lnTo>
                    <a:pt x="32077" y="15320"/>
                  </a:lnTo>
                  <a:cubicBezTo>
                    <a:pt x="35373" y="22490"/>
                    <a:pt x="32233" y="30973"/>
                    <a:pt x="25063" y="34269"/>
                  </a:cubicBezTo>
                  <a:cubicBezTo>
                    <a:pt x="24988" y="34303"/>
                    <a:pt x="24914" y="34337"/>
                    <a:pt x="24838" y="34370"/>
                  </a:cubicBezTo>
                  <a:cubicBezTo>
                    <a:pt x="15790" y="38752"/>
                    <a:pt x="8455" y="35799"/>
                    <a:pt x="2836" y="25702"/>
                  </a:cubicBezTo>
                  <a:cubicBezTo>
                    <a:pt x="-2219" y="18325"/>
                    <a:pt x="-335" y="8247"/>
                    <a:pt x="7043" y="3192"/>
                  </a:cubicBezTo>
                  <a:cubicBezTo>
                    <a:pt x="7588" y="2819"/>
                    <a:pt x="8155" y="2479"/>
                    <a:pt x="8741" y="2175"/>
                  </a:cubicBezTo>
                  <a:cubicBezTo>
                    <a:pt x="14554" y="-1698"/>
                    <a:pt x="22391" y="-266"/>
                    <a:pt x="26458" y="5414"/>
                  </a:cubicBezTo>
                  <a:close/>
                </a:path>
              </a:pathLst>
            </a:custGeom>
            <a:grpFill/>
            <a:ln w="9525" cap="flat">
              <a:noFill/>
              <a:prstDash val="solid"/>
              <a:miter/>
            </a:ln>
          </p:spPr>
          <p:txBody>
            <a:bodyPr rtlCol="0" anchor="ctr"/>
            <a:lstStyle/>
            <a:p>
              <a:endParaRPr lang="zh-CN" altLang="en-US"/>
            </a:p>
          </p:txBody>
        </p:sp>
        <p:sp>
          <p:nvSpPr>
            <p:cNvPr id="363" name="任意多边形: 形状 362"/>
            <p:cNvSpPr/>
            <p:nvPr/>
          </p:nvSpPr>
          <p:spPr>
            <a:xfrm>
              <a:off x="1605059" y="1428126"/>
              <a:ext cx="41719" cy="43148"/>
            </a:xfrm>
            <a:custGeom>
              <a:avLst/>
              <a:gdLst>
                <a:gd name="connsiteX0" fmla="*/ 26289 w 41719"/>
                <a:gd name="connsiteY0" fmla="*/ 14383 h 43148"/>
                <a:gd name="connsiteX1" fmla="*/ 18669 w 41719"/>
                <a:gd name="connsiteY1" fmla="*/ 2477 h 43148"/>
                <a:gd name="connsiteX2" fmla="*/ 22670 w 41719"/>
                <a:gd name="connsiteY2" fmla="*/ 0 h 43148"/>
                <a:gd name="connsiteX3" fmla="*/ 41720 w 41719"/>
                <a:gd name="connsiteY3" fmla="*/ 28575 h 43148"/>
                <a:gd name="connsiteX4" fmla="*/ 37719 w 41719"/>
                <a:gd name="connsiteY4" fmla="*/ 31147 h 43148"/>
                <a:gd name="connsiteX5" fmla="*/ 29147 w 41719"/>
                <a:gd name="connsiteY5" fmla="*/ 17621 h 43148"/>
                <a:gd name="connsiteX6" fmla="*/ 13906 w 41719"/>
                <a:gd name="connsiteY6" fmla="*/ 27146 h 43148"/>
                <a:gd name="connsiteX7" fmla="*/ 22479 w 41719"/>
                <a:gd name="connsiteY7" fmla="*/ 40672 h 43148"/>
                <a:gd name="connsiteX8" fmla="*/ 18479 w 41719"/>
                <a:gd name="connsiteY8" fmla="*/ 43148 h 43148"/>
                <a:gd name="connsiteX9" fmla="*/ 0 w 41719"/>
                <a:gd name="connsiteY9" fmla="*/ 14573 h 43148"/>
                <a:gd name="connsiteX10" fmla="*/ 4000 w 41719"/>
                <a:gd name="connsiteY10" fmla="*/ 12002 h 43148"/>
                <a:gd name="connsiteX11" fmla="*/ 11525 w 41719"/>
                <a:gd name="connsiteY11" fmla="*/ 23908 h 43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719" h="43148">
                  <a:moveTo>
                    <a:pt x="26289" y="14383"/>
                  </a:moveTo>
                  <a:lnTo>
                    <a:pt x="18669" y="2477"/>
                  </a:lnTo>
                  <a:lnTo>
                    <a:pt x="22670" y="0"/>
                  </a:lnTo>
                  <a:lnTo>
                    <a:pt x="41720" y="28575"/>
                  </a:lnTo>
                  <a:lnTo>
                    <a:pt x="37719" y="31147"/>
                  </a:lnTo>
                  <a:lnTo>
                    <a:pt x="29147" y="17621"/>
                  </a:lnTo>
                  <a:lnTo>
                    <a:pt x="13906" y="27146"/>
                  </a:lnTo>
                  <a:lnTo>
                    <a:pt x="22479" y="40672"/>
                  </a:lnTo>
                  <a:lnTo>
                    <a:pt x="18479" y="43148"/>
                  </a:lnTo>
                  <a:lnTo>
                    <a:pt x="0" y="14573"/>
                  </a:lnTo>
                  <a:lnTo>
                    <a:pt x="4000" y="12002"/>
                  </a:lnTo>
                  <a:lnTo>
                    <a:pt x="11525" y="23908"/>
                  </a:lnTo>
                  <a:close/>
                </a:path>
              </a:pathLst>
            </a:custGeom>
            <a:grpFill/>
            <a:ln w="9525" cap="flat">
              <a:noFill/>
              <a:prstDash val="solid"/>
              <a:miter/>
            </a:ln>
          </p:spPr>
          <p:txBody>
            <a:bodyPr rtlCol="0" anchor="ctr"/>
            <a:lstStyle/>
            <a:p>
              <a:endParaRPr lang="zh-CN" altLang="en-US"/>
            </a:p>
          </p:txBody>
        </p:sp>
        <p:sp>
          <p:nvSpPr>
            <p:cNvPr id="364" name="任意多边形: 形状 363"/>
            <p:cNvSpPr/>
            <p:nvPr/>
          </p:nvSpPr>
          <p:spPr>
            <a:xfrm>
              <a:off x="1631730" y="1408695"/>
              <a:ext cx="42671" cy="44100"/>
            </a:xfrm>
            <a:custGeom>
              <a:avLst/>
              <a:gdLst>
                <a:gd name="connsiteX0" fmla="*/ 35147 w 42671"/>
                <a:gd name="connsiteY0" fmla="*/ 24956 h 44100"/>
                <a:gd name="connsiteX1" fmla="*/ 18288 w 42671"/>
                <a:gd name="connsiteY1" fmla="*/ 2762 h 44100"/>
                <a:gd name="connsiteX2" fmla="*/ 21907 w 42671"/>
                <a:gd name="connsiteY2" fmla="*/ 0 h 44100"/>
                <a:gd name="connsiteX3" fmla="*/ 42672 w 42671"/>
                <a:gd name="connsiteY3" fmla="*/ 27527 h 44100"/>
                <a:gd name="connsiteX4" fmla="*/ 38481 w 42671"/>
                <a:gd name="connsiteY4" fmla="*/ 30671 h 44100"/>
                <a:gd name="connsiteX5" fmla="*/ 7715 w 42671"/>
                <a:gd name="connsiteY5" fmla="*/ 19050 h 44100"/>
                <a:gd name="connsiteX6" fmla="*/ 7715 w 42671"/>
                <a:gd name="connsiteY6" fmla="*/ 19050 h 44100"/>
                <a:gd name="connsiteX7" fmla="*/ 24765 w 42671"/>
                <a:gd name="connsiteY7" fmla="*/ 41339 h 44100"/>
                <a:gd name="connsiteX8" fmla="*/ 21146 w 42671"/>
                <a:gd name="connsiteY8" fmla="*/ 44101 h 44100"/>
                <a:gd name="connsiteX9" fmla="*/ 0 w 42671"/>
                <a:gd name="connsiteY9" fmla="*/ 16574 h 44100"/>
                <a:gd name="connsiteX10" fmla="*/ 4477 w 42671"/>
                <a:gd name="connsiteY10" fmla="*/ 13240 h 44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71" h="44100">
                  <a:moveTo>
                    <a:pt x="35147" y="24956"/>
                  </a:moveTo>
                  <a:lnTo>
                    <a:pt x="18288" y="2762"/>
                  </a:lnTo>
                  <a:lnTo>
                    <a:pt x="21907" y="0"/>
                  </a:lnTo>
                  <a:lnTo>
                    <a:pt x="42672" y="27527"/>
                  </a:lnTo>
                  <a:lnTo>
                    <a:pt x="38481" y="30671"/>
                  </a:lnTo>
                  <a:lnTo>
                    <a:pt x="7715" y="19050"/>
                  </a:lnTo>
                  <a:lnTo>
                    <a:pt x="7715" y="19050"/>
                  </a:lnTo>
                  <a:lnTo>
                    <a:pt x="24765" y="41339"/>
                  </a:lnTo>
                  <a:lnTo>
                    <a:pt x="21146" y="44101"/>
                  </a:lnTo>
                  <a:lnTo>
                    <a:pt x="0" y="16574"/>
                  </a:lnTo>
                  <a:lnTo>
                    <a:pt x="4477" y="13240"/>
                  </a:lnTo>
                  <a:close/>
                </a:path>
              </a:pathLst>
            </a:custGeom>
            <a:grpFill/>
            <a:ln w="9525" cap="flat">
              <a:noFill/>
              <a:prstDash val="solid"/>
              <a:miter/>
            </a:ln>
          </p:spPr>
          <p:txBody>
            <a:bodyPr rtlCol="0" anchor="ctr"/>
            <a:lstStyle/>
            <a:p>
              <a:endParaRPr lang="zh-CN" altLang="en-US"/>
            </a:p>
          </p:txBody>
        </p:sp>
        <p:sp>
          <p:nvSpPr>
            <p:cNvPr id="365" name="任意多边形: 形状 364"/>
            <p:cNvSpPr/>
            <p:nvPr/>
          </p:nvSpPr>
          <p:spPr>
            <a:xfrm>
              <a:off x="1662435" y="1390362"/>
              <a:ext cx="33719" cy="34000"/>
            </a:xfrm>
            <a:custGeom>
              <a:avLst/>
              <a:gdLst>
                <a:gd name="connsiteX0" fmla="*/ 30254 w 33719"/>
                <a:gd name="connsiteY0" fmla="*/ 6903 h 34000"/>
                <a:gd name="connsiteX1" fmla="*/ 27098 w 33719"/>
                <a:gd name="connsiteY1" fmla="*/ 30535 h 34000"/>
                <a:gd name="connsiteX2" fmla="*/ 3465 w 33719"/>
                <a:gd name="connsiteY2" fmla="*/ 27379 h 34000"/>
                <a:gd name="connsiteX3" fmla="*/ 5680 w 33719"/>
                <a:gd name="connsiteY3" fmla="*/ 4521 h 34000"/>
                <a:gd name="connsiteX4" fmla="*/ 28709 w 33719"/>
                <a:gd name="connsiteY4" fmla="*/ 5025 h 34000"/>
                <a:gd name="connsiteX5" fmla="*/ 30254 w 33719"/>
                <a:gd name="connsiteY5" fmla="*/ 6903 h 34000"/>
                <a:gd name="connsiteX6" fmla="*/ 26825 w 33719"/>
                <a:gd name="connsiteY6" fmla="*/ 10046 h 34000"/>
                <a:gd name="connsiteX7" fmla="*/ 7775 w 33719"/>
                <a:gd name="connsiteY7" fmla="*/ 7474 h 34000"/>
                <a:gd name="connsiteX8" fmla="*/ 8347 w 33719"/>
                <a:gd name="connsiteY8" fmla="*/ 26524 h 34000"/>
                <a:gd name="connsiteX9" fmla="*/ 25421 w 33719"/>
                <a:gd name="connsiteY9" fmla="*/ 29754 h 34000"/>
                <a:gd name="connsiteX10" fmla="*/ 26635 w 33719"/>
                <a:gd name="connsiteY10" fmla="*/ 28810 h 34000"/>
                <a:gd name="connsiteX11" fmla="*/ 27828 w 33719"/>
                <a:gd name="connsiteY11" fmla="*/ 11069 h 34000"/>
                <a:gd name="connsiteX12" fmla="*/ 26825 w 33719"/>
                <a:gd name="connsiteY12" fmla="*/ 10046 h 3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719" h="34000">
                  <a:moveTo>
                    <a:pt x="30254" y="6903"/>
                  </a:moveTo>
                  <a:cubicBezTo>
                    <a:pt x="35909" y="14300"/>
                    <a:pt x="34495" y="24881"/>
                    <a:pt x="27098" y="30535"/>
                  </a:cubicBezTo>
                  <a:cubicBezTo>
                    <a:pt x="19700" y="36190"/>
                    <a:pt x="9119" y="34776"/>
                    <a:pt x="3465" y="27379"/>
                  </a:cubicBezTo>
                  <a:cubicBezTo>
                    <a:pt x="-1902" y="20357"/>
                    <a:pt x="-936" y="10382"/>
                    <a:pt x="5680" y="4521"/>
                  </a:cubicBezTo>
                  <a:cubicBezTo>
                    <a:pt x="12178" y="-1699"/>
                    <a:pt x="22489" y="-1473"/>
                    <a:pt x="28709" y="5025"/>
                  </a:cubicBezTo>
                  <a:cubicBezTo>
                    <a:pt x="29270" y="5612"/>
                    <a:pt x="29787" y="6239"/>
                    <a:pt x="30254" y="6903"/>
                  </a:cubicBezTo>
                  <a:close/>
                  <a:moveTo>
                    <a:pt x="26825" y="10046"/>
                  </a:moveTo>
                  <a:cubicBezTo>
                    <a:pt x="20348" y="3664"/>
                    <a:pt x="14252" y="2807"/>
                    <a:pt x="7775" y="7474"/>
                  </a:cubicBezTo>
                  <a:cubicBezTo>
                    <a:pt x="1298" y="12141"/>
                    <a:pt x="2537" y="19095"/>
                    <a:pt x="8347" y="26524"/>
                  </a:cubicBezTo>
                  <a:cubicBezTo>
                    <a:pt x="12170" y="32131"/>
                    <a:pt x="19814" y="33577"/>
                    <a:pt x="25421" y="29754"/>
                  </a:cubicBezTo>
                  <a:cubicBezTo>
                    <a:pt x="25845" y="29465"/>
                    <a:pt x="26250" y="29150"/>
                    <a:pt x="26635" y="28810"/>
                  </a:cubicBezTo>
                  <a:cubicBezTo>
                    <a:pt x="31863" y="24241"/>
                    <a:pt x="32398" y="16298"/>
                    <a:pt x="27828" y="11069"/>
                  </a:cubicBezTo>
                  <a:cubicBezTo>
                    <a:pt x="27514" y="10709"/>
                    <a:pt x="27179" y="10368"/>
                    <a:pt x="26825" y="10046"/>
                  </a:cubicBezTo>
                  <a:close/>
                </a:path>
              </a:pathLst>
            </a:custGeom>
            <a:grpFill/>
            <a:ln w="9525" cap="flat">
              <a:noFill/>
              <a:prstDash val="solid"/>
              <a:miter/>
            </a:ln>
          </p:spPr>
          <p:txBody>
            <a:bodyPr rtlCol="0" anchor="ctr"/>
            <a:lstStyle/>
            <a:p>
              <a:endParaRPr lang="zh-CN" altLang="en-US"/>
            </a:p>
          </p:txBody>
        </p:sp>
        <p:sp>
          <p:nvSpPr>
            <p:cNvPr id="366" name="任意多边形: 形状 365"/>
            <p:cNvSpPr/>
            <p:nvPr/>
          </p:nvSpPr>
          <p:spPr>
            <a:xfrm>
              <a:off x="1683355" y="1378500"/>
              <a:ext cx="40195" cy="27241"/>
            </a:xfrm>
            <a:custGeom>
              <a:avLst/>
              <a:gdLst>
                <a:gd name="connsiteX0" fmla="*/ 3239 w 40195"/>
                <a:gd name="connsiteY0" fmla="*/ 0 h 27241"/>
                <a:gd name="connsiteX1" fmla="*/ 25051 w 40195"/>
                <a:gd name="connsiteY1" fmla="*/ 20955 h 27241"/>
                <a:gd name="connsiteX2" fmla="*/ 37243 w 40195"/>
                <a:gd name="connsiteY2" fmla="*/ 8382 h 27241"/>
                <a:gd name="connsiteX3" fmla="*/ 40196 w 40195"/>
                <a:gd name="connsiteY3" fmla="*/ 11240 h 27241"/>
                <a:gd name="connsiteX4" fmla="*/ 24860 w 40195"/>
                <a:gd name="connsiteY4" fmla="*/ 27242 h 27241"/>
                <a:gd name="connsiteX5" fmla="*/ 0 w 40195"/>
                <a:gd name="connsiteY5" fmla="*/ 3429 h 27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195" h="27241">
                  <a:moveTo>
                    <a:pt x="3239" y="0"/>
                  </a:moveTo>
                  <a:lnTo>
                    <a:pt x="25051" y="20955"/>
                  </a:lnTo>
                  <a:lnTo>
                    <a:pt x="37243" y="8382"/>
                  </a:lnTo>
                  <a:lnTo>
                    <a:pt x="40196" y="11240"/>
                  </a:lnTo>
                  <a:lnTo>
                    <a:pt x="24860" y="27242"/>
                  </a:lnTo>
                  <a:lnTo>
                    <a:pt x="0" y="3429"/>
                  </a:lnTo>
                  <a:close/>
                </a:path>
              </a:pathLst>
            </a:custGeom>
            <a:grpFill/>
            <a:ln w="9525" cap="flat">
              <a:noFill/>
              <a:prstDash val="solid"/>
              <a:miter/>
            </a:ln>
          </p:spPr>
          <p:txBody>
            <a:bodyPr rtlCol="0" anchor="ctr"/>
            <a:lstStyle/>
            <a:p>
              <a:endParaRPr lang="zh-CN" altLang="en-US"/>
            </a:p>
          </p:txBody>
        </p:sp>
        <p:sp>
          <p:nvSpPr>
            <p:cNvPr id="367" name="任意多边形: 形状 366"/>
            <p:cNvSpPr/>
            <p:nvPr/>
          </p:nvSpPr>
          <p:spPr>
            <a:xfrm>
              <a:off x="1705357" y="1345717"/>
              <a:ext cx="33718" cy="33858"/>
            </a:xfrm>
            <a:custGeom>
              <a:avLst/>
              <a:gdLst>
                <a:gd name="connsiteX0" fmla="*/ 28671 w 33718"/>
                <a:gd name="connsiteY0" fmla="*/ 4970 h 33858"/>
                <a:gd name="connsiteX1" fmla="*/ 28889 w 33718"/>
                <a:gd name="connsiteY1" fmla="*/ 28812 h 33858"/>
                <a:gd name="connsiteX2" fmla="*/ 5047 w 33718"/>
                <a:gd name="connsiteY2" fmla="*/ 29029 h 33858"/>
                <a:gd name="connsiteX3" fmla="*/ 3906 w 33718"/>
                <a:gd name="connsiteY3" fmla="*/ 6208 h 33858"/>
                <a:gd name="connsiteX4" fmla="*/ 27204 w 33718"/>
                <a:gd name="connsiteY4" fmla="*/ 3642 h 33858"/>
                <a:gd name="connsiteX5" fmla="*/ 28671 w 33718"/>
                <a:gd name="connsiteY5" fmla="*/ 4970 h 33858"/>
                <a:gd name="connsiteX6" fmla="*/ 25623 w 33718"/>
                <a:gd name="connsiteY6" fmla="*/ 8589 h 33858"/>
                <a:gd name="connsiteX7" fmla="*/ 7891 w 33718"/>
                <a:gd name="connsiteY7" fmla="*/ 7271 h 33858"/>
                <a:gd name="connsiteX8" fmla="*/ 6573 w 33718"/>
                <a:gd name="connsiteY8" fmla="*/ 8589 h 33858"/>
                <a:gd name="connsiteX9" fmla="*/ 9907 w 33718"/>
                <a:gd name="connsiteY9" fmla="*/ 26973 h 33858"/>
                <a:gd name="connsiteX10" fmla="*/ 28290 w 33718"/>
                <a:gd name="connsiteY10" fmla="*/ 26973 h 33858"/>
                <a:gd name="connsiteX11" fmla="*/ 26868 w 33718"/>
                <a:gd name="connsiteY11" fmla="*/ 9519 h 33858"/>
                <a:gd name="connsiteX12" fmla="*/ 25623 w 33718"/>
                <a:gd name="connsiteY12" fmla="*/ 8589 h 33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718" h="33858">
                  <a:moveTo>
                    <a:pt x="28671" y="4970"/>
                  </a:moveTo>
                  <a:cubicBezTo>
                    <a:pt x="35315" y="11494"/>
                    <a:pt x="35413" y="22168"/>
                    <a:pt x="28889" y="28812"/>
                  </a:cubicBezTo>
                  <a:cubicBezTo>
                    <a:pt x="22365" y="35455"/>
                    <a:pt x="11691" y="35553"/>
                    <a:pt x="5047" y="29029"/>
                  </a:cubicBezTo>
                  <a:cubicBezTo>
                    <a:pt x="-1216" y="22879"/>
                    <a:pt x="-1712" y="12952"/>
                    <a:pt x="3906" y="6208"/>
                  </a:cubicBezTo>
                  <a:cubicBezTo>
                    <a:pt x="9631" y="-934"/>
                    <a:pt x="20062" y="-2083"/>
                    <a:pt x="27204" y="3642"/>
                  </a:cubicBezTo>
                  <a:cubicBezTo>
                    <a:pt x="27719" y="4055"/>
                    <a:pt x="28209" y="4499"/>
                    <a:pt x="28671" y="4970"/>
                  </a:cubicBezTo>
                  <a:close/>
                  <a:moveTo>
                    <a:pt x="25623" y="8589"/>
                  </a:moveTo>
                  <a:cubicBezTo>
                    <a:pt x="21091" y="3329"/>
                    <a:pt x="13152" y="2739"/>
                    <a:pt x="7891" y="7271"/>
                  </a:cubicBezTo>
                  <a:cubicBezTo>
                    <a:pt x="7420" y="7678"/>
                    <a:pt x="6979" y="8118"/>
                    <a:pt x="6573" y="8589"/>
                  </a:cubicBezTo>
                  <a:cubicBezTo>
                    <a:pt x="2001" y="14685"/>
                    <a:pt x="3049" y="20781"/>
                    <a:pt x="9907" y="26973"/>
                  </a:cubicBezTo>
                  <a:cubicBezTo>
                    <a:pt x="16765" y="33164"/>
                    <a:pt x="23147" y="32212"/>
                    <a:pt x="28290" y="26973"/>
                  </a:cubicBezTo>
                  <a:cubicBezTo>
                    <a:pt x="32717" y="21760"/>
                    <a:pt x="32081" y="13946"/>
                    <a:pt x="26868" y="9519"/>
                  </a:cubicBezTo>
                  <a:cubicBezTo>
                    <a:pt x="26473" y="9183"/>
                    <a:pt x="26057" y="8873"/>
                    <a:pt x="25623" y="8589"/>
                  </a:cubicBezTo>
                  <a:close/>
                </a:path>
              </a:pathLst>
            </a:custGeom>
            <a:grpFill/>
            <a:ln w="9525" cap="flat">
              <a:noFill/>
              <a:prstDash val="solid"/>
              <a:miter/>
            </a:ln>
          </p:spPr>
          <p:txBody>
            <a:bodyPr rtlCol="0" anchor="ctr"/>
            <a:lstStyle/>
            <a:p>
              <a:endParaRPr lang="zh-CN" altLang="en-US"/>
            </a:p>
          </p:txBody>
        </p:sp>
        <p:sp>
          <p:nvSpPr>
            <p:cNvPr id="368" name="任意多边形: 形状 367"/>
            <p:cNvSpPr/>
            <p:nvPr/>
          </p:nvSpPr>
          <p:spPr>
            <a:xfrm>
              <a:off x="1727291" y="1317227"/>
              <a:ext cx="40646" cy="34680"/>
            </a:xfrm>
            <a:custGeom>
              <a:avLst/>
              <a:gdLst>
                <a:gd name="connsiteX0" fmla="*/ 20167 w 40646"/>
                <a:gd name="connsiteY0" fmla="*/ 18697 h 34680"/>
                <a:gd name="connsiteX1" fmla="*/ 16929 w 40646"/>
                <a:gd name="connsiteY1" fmla="*/ 16411 h 34680"/>
                <a:gd name="connsiteX2" fmla="*/ 25501 w 40646"/>
                <a:gd name="connsiteY2" fmla="*/ 4028 h 34680"/>
                <a:gd name="connsiteX3" fmla="*/ 40646 w 40646"/>
                <a:gd name="connsiteY3" fmla="*/ 14506 h 34680"/>
                <a:gd name="connsiteX4" fmla="*/ 38932 w 40646"/>
                <a:gd name="connsiteY4" fmla="*/ 16982 h 34680"/>
                <a:gd name="connsiteX5" fmla="*/ 34741 w 40646"/>
                <a:gd name="connsiteY5" fmla="*/ 15458 h 34680"/>
                <a:gd name="connsiteX6" fmla="*/ 32359 w 40646"/>
                <a:gd name="connsiteY6" fmla="*/ 27555 h 34680"/>
                <a:gd name="connsiteX7" fmla="*/ 23406 w 40646"/>
                <a:gd name="connsiteY7" fmla="*/ 34318 h 34680"/>
                <a:gd name="connsiteX8" fmla="*/ 8356 w 40646"/>
                <a:gd name="connsiteY8" fmla="*/ 30603 h 34680"/>
                <a:gd name="connsiteX9" fmla="*/ 2105 w 40646"/>
                <a:gd name="connsiteY9" fmla="*/ 8293 h 34680"/>
                <a:gd name="connsiteX10" fmla="*/ 2927 w 40646"/>
                <a:gd name="connsiteY10" fmla="*/ 6981 h 34680"/>
                <a:gd name="connsiteX11" fmla="*/ 20548 w 40646"/>
                <a:gd name="connsiteY11" fmla="*/ 1266 h 34680"/>
                <a:gd name="connsiteX12" fmla="*/ 17977 w 40646"/>
                <a:gd name="connsiteY12" fmla="*/ 4981 h 34680"/>
                <a:gd name="connsiteX13" fmla="*/ 6070 w 40646"/>
                <a:gd name="connsiteY13" fmla="*/ 9362 h 34680"/>
                <a:gd name="connsiteX14" fmla="*/ 11309 w 40646"/>
                <a:gd name="connsiteY14" fmla="*/ 26698 h 34680"/>
                <a:gd name="connsiteX15" fmla="*/ 29597 w 40646"/>
                <a:gd name="connsiteY15" fmla="*/ 25364 h 34680"/>
                <a:gd name="connsiteX16" fmla="*/ 31788 w 40646"/>
                <a:gd name="connsiteY16" fmla="*/ 18125 h 34680"/>
                <a:gd name="connsiteX17" fmla="*/ 26168 w 40646"/>
                <a:gd name="connsiteY17" fmla="*/ 10029 h 3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0646" h="34680">
                  <a:moveTo>
                    <a:pt x="20167" y="18697"/>
                  </a:moveTo>
                  <a:lnTo>
                    <a:pt x="16929" y="16411"/>
                  </a:lnTo>
                  <a:lnTo>
                    <a:pt x="25501" y="4028"/>
                  </a:lnTo>
                  <a:lnTo>
                    <a:pt x="40646" y="14506"/>
                  </a:lnTo>
                  <a:lnTo>
                    <a:pt x="38932" y="16982"/>
                  </a:lnTo>
                  <a:lnTo>
                    <a:pt x="34741" y="15458"/>
                  </a:lnTo>
                  <a:cubicBezTo>
                    <a:pt x="35803" y="19644"/>
                    <a:pt x="34929" y="24085"/>
                    <a:pt x="32359" y="27555"/>
                  </a:cubicBezTo>
                  <a:cubicBezTo>
                    <a:pt x="30397" y="30914"/>
                    <a:pt x="27173" y="33349"/>
                    <a:pt x="23406" y="34318"/>
                  </a:cubicBezTo>
                  <a:cubicBezTo>
                    <a:pt x="18086" y="35399"/>
                    <a:pt x="12562" y="34036"/>
                    <a:pt x="8356" y="30603"/>
                  </a:cubicBezTo>
                  <a:cubicBezTo>
                    <a:pt x="470" y="26169"/>
                    <a:pt x="-2329" y="16180"/>
                    <a:pt x="2105" y="8293"/>
                  </a:cubicBezTo>
                  <a:cubicBezTo>
                    <a:pt x="2359" y="7843"/>
                    <a:pt x="2633" y="7405"/>
                    <a:pt x="2927" y="6981"/>
                  </a:cubicBezTo>
                  <a:cubicBezTo>
                    <a:pt x="6402" y="760"/>
                    <a:pt x="14084" y="-1731"/>
                    <a:pt x="20548" y="1266"/>
                  </a:cubicBezTo>
                  <a:lnTo>
                    <a:pt x="17977" y="4981"/>
                  </a:lnTo>
                  <a:cubicBezTo>
                    <a:pt x="13471" y="3201"/>
                    <a:pt x="8348" y="5087"/>
                    <a:pt x="6070" y="9362"/>
                  </a:cubicBezTo>
                  <a:cubicBezTo>
                    <a:pt x="2356" y="15554"/>
                    <a:pt x="4165" y="21269"/>
                    <a:pt x="11309" y="26698"/>
                  </a:cubicBezTo>
                  <a:cubicBezTo>
                    <a:pt x="18453" y="32127"/>
                    <a:pt x="25216" y="31651"/>
                    <a:pt x="29597" y="25364"/>
                  </a:cubicBezTo>
                  <a:cubicBezTo>
                    <a:pt x="31089" y="23251"/>
                    <a:pt x="31857" y="20711"/>
                    <a:pt x="31788" y="18125"/>
                  </a:cubicBezTo>
                  <a:cubicBezTo>
                    <a:pt x="31348" y="14671"/>
                    <a:pt x="29251" y="11649"/>
                    <a:pt x="26168" y="10029"/>
                  </a:cubicBezTo>
                  <a:close/>
                </a:path>
              </a:pathLst>
            </a:custGeom>
            <a:grpFill/>
            <a:ln w="9525" cap="flat">
              <a:noFill/>
              <a:prstDash val="solid"/>
              <a:miter/>
            </a:ln>
          </p:spPr>
          <p:txBody>
            <a:bodyPr rtlCol="0" anchor="ctr"/>
            <a:lstStyle/>
            <a:p>
              <a:endParaRPr lang="zh-CN" altLang="en-US"/>
            </a:p>
          </p:txBody>
        </p:sp>
        <p:sp>
          <p:nvSpPr>
            <p:cNvPr id="369" name="任意多边形: 形状 368"/>
            <p:cNvSpPr/>
            <p:nvPr/>
          </p:nvSpPr>
          <p:spPr>
            <a:xfrm>
              <a:off x="1740695" y="1284489"/>
              <a:ext cx="38671" cy="32289"/>
            </a:xfrm>
            <a:custGeom>
              <a:avLst/>
              <a:gdLst>
                <a:gd name="connsiteX0" fmla="*/ 26575 w 38671"/>
                <a:gd name="connsiteY0" fmla="*/ 21241 h 32289"/>
                <a:gd name="connsiteX1" fmla="*/ 38672 w 38671"/>
                <a:gd name="connsiteY1" fmla="*/ 28194 h 32289"/>
                <a:gd name="connsiteX2" fmla="*/ 36290 w 38671"/>
                <a:gd name="connsiteY2" fmla="*/ 32290 h 32289"/>
                <a:gd name="connsiteX3" fmla="*/ 24289 w 38671"/>
                <a:gd name="connsiteY3" fmla="*/ 25337 h 32289"/>
                <a:gd name="connsiteX4" fmla="*/ 0 w 38671"/>
                <a:gd name="connsiteY4" fmla="*/ 26384 h 32289"/>
                <a:gd name="connsiteX5" fmla="*/ 2667 w 38671"/>
                <a:gd name="connsiteY5" fmla="*/ 21622 h 32289"/>
                <a:gd name="connsiteX6" fmla="*/ 21717 w 38671"/>
                <a:gd name="connsiteY6" fmla="*/ 21622 h 32289"/>
                <a:gd name="connsiteX7" fmla="*/ 12192 w 38671"/>
                <a:gd name="connsiteY7" fmla="*/ 4667 h 32289"/>
                <a:gd name="connsiteX8" fmla="*/ 14954 w 38671"/>
                <a:gd name="connsiteY8" fmla="*/ 0 h 32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671" h="32289">
                  <a:moveTo>
                    <a:pt x="26575" y="21241"/>
                  </a:moveTo>
                  <a:lnTo>
                    <a:pt x="38672" y="28194"/>
                  </a:lnTo>
                  <a:lnTo>
                    <a:pt x="36290" y="32290"/>
                  </a:lnTo>
                  <a:lnTo>
                    <a:pt x="24289" y="25337"/>
                  </a:lnTo>
                  <a:lnTo>
                    <a:pt x="0" y="26384"/>
                  </a:lnTo>
                  <a:lnTo>
                    <a:pt x="2667" y="21622"/>
                  </a:lnTo>
                  <a:lnTo>
                    <a:pt x="21717" y="21622"/>
                  </a:lnTo>
                  <a:lnTo>
                    <a:pt x="12192" y="4667"/>
                  </a:lnTo>
                  <a:lnTo>
                    <a:pt x="14954" y="0"/>
                  </a:lnTo>
                  <a:close/>
                </a:path>
              </a:pathLst>
            </a:custGeom>
            <a:grpFill/>
            <a:ln w="9525" cap="flat">
              <a:noFill/>
              <a:prstDash val="solid"/>
              <a:miter/>
            </a:ln>
          </p:spPr>
          <p:txBody>
            <a:bodyPr rtlCol="0" anchor="ctr"/>
            <a:lstStyle/>
            <a:p>
              <a:endParaRPr lang="zh-CN" altLang="en-US"/>
            </a:p>
          </p:txBody>
        </p:sp>
        <p:sp>
          <p:nvSpPr>
            <p:cNvPr id="370" name="任意多边形: 形状 369"/>
            <p:cNvSpPr/>
            <p:nvPr/>
          </p:nvSpPr>
          <p:spPr>
            <a:xfrm>
              <a:off x="1109664" y="1319731"/>
              <a:ext cx="43910" cy="43148"/>
            </a:xfrm>
            <a:custGeom>
              <a:avLst/>
              <a:gdLst>
                <a:gd name="connsiteX0" fmla="*/ 20383 w 43910"/>
                <a:gd name="connsiteY0" fmla="*/ 35338 h 43148"/>
                <a:gd name="connsiteX1" fmla="*/ 40862 w 43910"/>
                <a:gd name="connsiteY1" fmla="*/ 16288 h 43148"/>
                <a:gd name="connsiteX2" fmla="*/ 43910 w 43910"/>
                <a:gd name="connsiteY2" fmla="*/ 19621 h 43148"/>
                <a:gd name="connsiteX3" fmla="*/ 18574 w 43910"/>
                <a:gd name="connsiteY3" fmla="*/ 43148 h 43148"/>
                <a:gd name="connsiteX4" fmla="*/ 14954 w 43910"/>
                <a:gd name="connsiteY4" fmla="*/ 39338 h 43148"/>
                <a:gd name="connsiteX5" fmla="*/ 23622 w 43910"/>
                <a:gd name="connsiteY5" fmla="*/ 7620 h 43148"/>
                <a:gd name="connsiteX6" fmla="*/ 23622 w 43910"/>
                <a:gd name="connsiteY6" fmla="*/ 7620 h 43148"/>
                <a:gd name="connsiteX7" fmla="*/ 3143 w 43910"/>
                <a:gd name="connsiteY7" fmla="*/ 26670 h 43148"/>
                <a:gd name="connsiteX8" fmla="*/ 0 w 43910"/>
                <a:gd name="connsiteY8" fmla="*/ 23336 h 43148"/>
                <a:gd name="connsiteX9" fmla="*/ 25336 w 43910"/>
                <a:gd name="connsiteY9" fmla="*/ 0 h 43148"/>
                <a:gd name="connsiteX10" fmla="*/ 29242 w 43910"/>
                <a:gd name="connsiteY10" fmla="*/ 4191 h 43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3910" h="43148">
                  <a:moveTo>
                    <a:pt x="20383" y="35338"/>
                  </a:moveTo>
                  <a:lnTo>
                    <a:pt x="40862" y="16288"/>
                  </a:lnTo>
                  <a:lnTo>
                    <a:pt x="43910" y="19621"/>
                  </a:lnTo>
                  <a:lnTo>
                    <a:pt x="18574" y="43148"/>
                  </a:lnTo>
                  <a:lnTo>
                    <a:pt x="14954" y="39338"/>
                  </a:lnTo>
                  <a:lnTo>
                    <a:pt x="23622" y="7620"/>
                  </a:lnTo>
                  <a:lnTo>
                    <a:pt x="23622" y="7620"/>
                  </a:lnTo>
                  <a:lnTo>
                    <a:pt x="3143" y="26670"/>
                  </a:lnTo>
                  <a:lnTo>
                    <a:pt x="0" y="23336"/>
                  </a:lnTo>
                  <a:lnTo>
                    <a:pt x="25336" y="0"/>
                  </a:lnTo>
                  <a:lnTo>
                    <a:pt x="29242" y="4191"/>
                  </a:lnTo>
                  <a:close/>
                </a:path>
              </a:pathLst>
            </a:custGeom>
            <a:grpFill/>
            <a:ln w="9525" cap="flat">
              <a:noFill/>
              <a:prstDash val="solid"/>
              <a:miter/>
            </a:ln>
          </p:spPr>
          <p:txBody>
            <a:bodyPr rtlCol="0" anchor="ctr"/>
            <a:lstStyle/>
            <a:p>
              <a:endParaRPr lang="zh-CN" altLang="en-US"/>
            </a:p>
          </p:txBody>
        </p:sp>
        <p:sp>
          <p:nvSpPr>
            <p:cNvPr id="371" name="任意多边形: 形状 370"/>
            <p:cNvSpPr/>
            <p:nvPr/>
          </p:nvSpPr>
          <p:spPr>
            <a:xfrm>
              <a:off x="1133763" y="1351259"/>
              <a:ext cx="36575" cy="37433"/>
            </a:xfrm>
            <a:custGeom>
              <a:avLst/>
              <a:gdLst>
                <a:gd name="connsiteX0" fmla="*/ 23336 w 36575"/>
                <a:gd name="connsiteY0" fmla="*/ 24670 h 37433"/>
                <a:gd name="connsiteX1" fmla="*/ 12954 w 36575"/>
                <a:gd name="connsiteY1" fmla="*/ 15145 h 37433"/>
                <a:gd name="connsiteX2" fmla="*/ 3429 w 36575"/>
                <a:gd name="connsiteY2" fmla="*/ 20098 h 37433"/>
                <a:gd name="connsiteX3" fmla="*/ 0 w 36575"/>
                <a:gd name="connsiteY3" fmla="*/ 17050 h 37433"/>
                <a:gd name="connsiteX4" fmla="*/ 32576 w 36575"/>
                <a:gd name="connsiteY4" fmla="*/ 0 h 37433"/>
                <a:gd name="connsiteX5" fmla="*/ 36576 w 36575"/>
                <a:gd name="connsiteY5" fmla="*/ 3524 h 37433"/>
                <a:gd name="connsiteX6" fmla="*/ 22765 w 36575"/>
                <a:gd name="connsiteY6" fmla="*/ 37433 h 37433"/>
                <a:gd name="connsiteX7" fmla="*/ 19050 w 36575"/>
                <a:gd name="connsiteY7" fmla="*/ 34100 h 37433"/>
                <a:gd name="connsiteX8" fmla="*/ 16859 w 36575"/>
                <a:gd name="connsiteY8" fmla="*/ 13335 h 37433"/>
                <a:gd name="connsiteX9" fmla="*/ 24860 w 36575"/>
                <a:gd name="connsiteY9" fmla="*/ 20479 h 37433"/>
                <a:gd name="connsiteX10" fmla="*/ 31242 w 36575"/>
                <a:gd name="connsiteY10" fmla="*/ 5715 h 37433"/>
                <a:gd name="connsiteX11" fmla="*/ 31242 w 36575"/>
                <a:gd name="connsiteY11" fmla="*/ 5715 h 37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575" h="37433">
                  <a:moveTo>
                    <a:pt x="23336" y="24670"/>
                  </a:moveTo>
                  <a:lnTo>
                    <a:pt x="12954" y="15145"/>
                  </a:lnTo>
                  <a:lnTo>
                    <a:pt x="3429" y="20098"/>
                  </a:lnTo>
                  <a:lnTo>
                    <a:pt x="0" y="17050"/>
                  </a:lnTo>
                  <a:lnTo>
                    <a:pt x="32576" y="0"/>
                  </a:lnTo>
                  <a:lnTo>
                    <a:pt x="36576" y="3524"/>
                  </a:lnTo>
                  <a:lnTo>
                    <a:pt x="22765" y="37433"/>
                  </a:lnTo>
                  <a:lnTo>
                    <a:pt x="19050" y="34100"/>
                  </a:lnTo>
                  <a:close/>
                  <a:moveTo>
                    <a:pt x="16859" y="13335"/>
                  </a:moveTo>
                  <a:lnTo>
                    <a:pt x="24860" y="20479"/>
                  </a:lnTo>
                  <a:lnTo>
                    <a:pt x="31242" y="5715"/>
                  </a:lnTo>
                  <a:lnTo>
                    <a:pt x="31242" y="5715"/>
                  </a:lnTo>
                  <a:close/>
                </a:path>
              </a:pathLst>
            </a:custGeom>
            <a:grpFill/>
            <a:ln w="9525" cap="flat">
              <a:noFill/>
              <a:prstDash val="solid"/>
              <a:miter/>
            </a:ln>
          </p:spPr>
          <p:txBody>
            <a:bodyPr rtlCol="0" anchor="ctr"/>
            <a:lstStyle/>
            <a:p>
              <a:endParaRPr lang="zh-CN" altLang="en-US"/>
            </a:p>
          </p:txBody>
        </p:sp>
        <p:sp>
          <p:nvSpPr>
            <p:cNvPr id="372" name="任意多边形: 形状 371"/>
            <p:cNvSpPr/>
            <p:nvPr/>
          </p:nvSpPr>
          <p:spPr>
            <a:xfrm>
              <a:off x="1163195" y="1366404"/>
              <a:ext cx="42576" cy="44100"/>
            </a:xfrm>
            <a:custGeom>
              <a:avLst/>
              <a:gdLst>
                <a:gd name="connsiteX0" fmla="*/ 22479 w 42576"/>
                <a:gd name="connsiteY0" fmla="*/ 36004 h 44100"/>
                <a:gd name="connsiteX1" fmla="*/ 38862 w 42576"/>
                <a:gd name="connsiteY1" fmla="*/ 13525 h 44100"/>
                <a:gd name="connsiteX2" fmla="*/ 42577 w 42576"/>
                <a:gd name="connsiteY2" fmla="*/ 16192 h 44100"/>
                <a:gd name="connsiteX3" fmla="*/ 22193 w 42576"/>
                <a:gd name="connsiteY3" fmla="*/ 44101 h 44100"/>
                <a:gd name="connsiteX4" fmla="*/ 17907 w 42576"/>
                <a:gd name="connsiteY4" fmla="*/ 40957 h 44100"/>
                <a:gd name="connsiteX5" fmla="*/ 20288 w 42576"/>
                <a:gd name="connsiteY5" fmla="*/ 8192 h 44100"/>
                <a:gd name="connsiteX6" fmla="*/ 20288 w 42576"/>
                <a:gd name="connsiteY6" fmla="*/ 8192 h 44100"/>
                <a:gd name="connsiteX7" fmla="*/ 3715 w 42576"/>
                <a:gd name="connsiteY7" fmla="*/ 30385 h 44100"/>
                <a:gd name="connsiteX8" fmla="*/ 0 w 42576"/>
                <a:gd name="connsiteY8" fmla="*/ 27718 h 44100"/>
                <a:gd name="connsiteX9" fmla="*/ 20384 w 42576"/>
                <a:gd name="connsiteY9" fmla="*/ 0 h 44100"/>
                <a:gd name="connsiteX10" fmla="*/ 24956 w 42576"/>
                <a:gd name="connsiteY10" fmla="*/ 3334 h 44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576" h="44100">
                  <a:moveTo>
                    <a:pt x="22479" y="36004"/>
                  </a:moveTo>
                  <a:lnTo>
                    <a:pt x="38862" y="13525"/>
                  </a:lnTo>
                  <a:lnTo>
                    <a:pt x="42577" y="16192"/>
                  </a:lnTo>
                  <a:lnTo>
                    <a:pt x="22193" y="44101"/>
                  </a:lnTo>
                  <a:lnTo>
                    <a:pt x="17907" y="40957"/>
                  </a:lnTo>
                  <a:lnTo>
                    <a:pt x="20288" y="8192"/>
                  </a:lnTo>
                  <a:lnTo>
                    <a:pt x="20288" y="8192"/>
                  </a:lnTo>
                  <a:lnTo>
                    <a:pt x="3715" y="30385"/>
                  </a:lnTo>
                  <a:lnTo>
                    <a:pt x="0" y="27718"/>
                  </a:lnTo>
                  <a:lnTo>
                    <a:pt x="20384" y="0"/>
                  </a:lnTo>
                  <a:lnTo>
                    <a:pt x="24956" y="3334"/>
                  </a:lnTo>
                  <a:close/>
                </a:path>
              </a:pathLst>
            </a:custGeom>
            <a:grpFill/>
            <a:ln w="9525" cap="flat">
              <a:noFill/>
              <a:prstDash val="solid"/>
              <a:miter/>
            </a:ln>
          </p:spPr>
          <p:txBody>
            <a:bodyPr rtlCol="0" anchor="ctr"/>
            <a:lstStyle/>
            <a:p>
              <a:endParaRPr lang="zh-CN" altLang="en-US"/>
            </a:p>
          </p:txBody>
        </p:sp>
        <p:sp>
          <p:nvSpPr>
            <p:cNvPr id="373" name="任意多边形: 形状 372"/>
            <p:cNvSpPr/>
            <p:nvPr/>
          </p:nvSpPr>
          <p:spPr>
            <a:xfrm>
              <a:off x="1195096" y="1393169"/>
              <a:ext cx="31916" cy="29146"/>
            </a:xfrm>
            <a:custGeom>
              <a:avLst/>
              <a:gdLst>
                <a:gd name="connsiteX0" fmla="*/ 2960 w 31916"/>
                <a:gd name="connsiteY0" fmla="*/ 12192 h 29146"/>
                <a:gd name="connsiteX1" fmla="*/ 6675 w 31916"/>
                <a:gd name="connsiteY1" fmla="*/ 14478 h 29146"/>
                <a:gd name="connsiteX2" fmla="*/ 5342 w 31916"/>
                <a:gd name="connsiteY2" fmla="*/ 16573 h 29146"/>
                <a:gd name="connsiteX3" fmla="*/ 5910 w 31916"/>
                <a:gd name="connsiteY3" fmla="*/ 23420 h 29146"/>
                <a:gd name="connsiteX4" fmla="*/ 6961 w 31916"/>
                <a:gd name="connsiteY4" fmla="*/ 24098 h 29146"/>
                <a:gd name="connsiteX5" fmla="*/ 14771 w 31916"/>
                <a:gd name="connsiteY5" fmla="*/ 21812 h 29146"/>
                <a:gd name="connsiteX6" fmla="*/ 27916 w 31916"/>
                <a:gd name="connsiteY6" fmla="*/ 0 h 29146"/>
                <a:gd name="connsiteX7" fmla="*/ 31916 w 31916"/>
                <a:gd name="connsiteY7" fmla="*/ 2477 h 29146"/>
                <a:gd name="connsiteX8" fmla="*/ 18867 w 31916"/>
                <a:gd name="connsiteY8" fmla="*/ 24003 h 29146"/>
                <a:gd name="connsiteX9" fmla="*/ 6954 w 31916"/>
                <a:gd name="connsiteY9" fmla="*/ 28293 h 29146"/>
                <a:gd name="connsiteX10" fmla="*/ 5246 w 31916"/>
                <a:gd name="connsiteY10" fmla="*/ 27242 h 29146"/>
                <a:gd name="connsiteX11" fmla="*/ 643 w 31916"/>
                <a:gd name="connsiteY11" fmla="*/ 16172 h 29146"/>
                <a:gd name="connsiteX12" fmla="*/ 1151 w 31916"/>
                <a:gd name="connsiteY12" fmla="*/ 15145 h 29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916" h="29146">
                  <a:moveTo>
                    <a:pt x="2960" y="12192"/>
                  </a:moveTo>
                  <a:lnTo>
                    <a:pt x="6675" y="14478"/>
                  </a:lnTo>
                  <a:lnTo>
                    <a:pt x="5342" y="16573"/>
                  </a:lnTo>
                  <a:cubicBezTo>
                    <a:pt x="3608" y="18621"/>
                    <a:pt x="3863" y="21686"/>
                    <a:pt x="5910" y="23420"/>
                  </a:cubicBezTo>
                  <a:cubicBezTo>
                    <a:pt x="6230" y="23690"/>
                    <a:pt x="6583" y="23918"/>
                    <a:pt x="6961" y="24098"/>
                  </a:cubicBezTo>
                  <a:cubicBezTo>
                    <a:pt x="10104" y="26003"/>
                    <a:pt x="12676" y="25241"/>
                    <a:pt x="14771" y="21812"/>
                  </a:cubicBezTo>
                  <a:lnTo>
                    <a:pt x="27916" y="0"/>
                  </a:lnTo>
                  <a:lnTo>
                    <a:pt x="31916" y="2477"/>
                  </a:lnTo>
                  <a:lnTo>
                    <a:pt x="18867" y="24003"/>
                  </a:lnTo>
                  <a:cubicBezTo>
                    <a:pt x="16762" y="28477"/>
                    <a:pt x="11428" y="30398"/>
                    <a:pt x="6954" y="28293"/>
                  </a:cubicBezTo>
                  <a:cubicBezTo>
                    <a:pt x="6347" y="28008"/>
                    <a:pt x="5774" y="27655"/>
                    <a:pt x="5246" y="27242"/>
                  </a:cubicBezTo>
                  <a:cubicBezTo>
                    <a:pt x="918" y="25456"/>
                    <a:pt x="-1143" y="20500"/>
                    <a:pt x="643" y="16172"/>
                  </a:cubicBezTo>
                  <a:cubicBezTo>
                    <a:pt x="789" y="15818"/>
                    <a:pt x="958" y="15475"/>
                    <a:pt x="1151" y="15145"/>
                  </a:cubicBezTo>
                  <a:close/>
                </a:path>
              </a:pathLst>
            </a:custGeom>
            <a:grpFill/>
            <a:ln w="9525" cap="flat">
              <a:noFill/>
              <a:prstDash val="solid"/>
              <a:miter/>
            </a:ln>
          </p:spPr>
          <p:txBody>
            <a:bodyPr rtlCol="0" anchor="ctr"/>
            <a:lstStyle/>
            <a:p>
              <a:endParaRPr lang="zh-CN" altLang="en-US"/>
            </a:p>
          </p:txBody>
        </p:sp>
        <p:sp>
          <p:nvSpPr>
            <p:cNvPr id="374" name="任意多边形: 形状 373"/>
            <p:cNvSpPr/>
            <p:nvPr/>
          </p:nvSpPr>
          <p:spPr>
            <a:xfrm>
              <a:off x="1219011" y="1400027"/>
              <a:ext cx="20288" cy="32670"/>
            </a:xfrm>
            <a:custGeom>
              <a:avLst/>
              <a:gdLst>
                <a:gd name="connsiteX0" fmla="*/ 20288 w 20288"/>
                <a:gd name="connsiteY0" fmla="*/ 2191 h 32670"/>
                <a:gd name="connsiteX1" fmla="*/ 4191 w 20288"/>
                <a:gd name="connsiteY1" fmla="*/ 32671 h 32670"/>
                <a:gd name="connsiteX2" fmla="*/ 0 w 20288"/>
                <a:gd name="connsiteY2" fmla="*/ 30480 h 32670"/>
                <a:gd name="connsiteX3" fmla="*/ 16097 w 20288"/>
                <a:gd name="connsiteY3" fmla="*/ 0 h 32670"/>
              </a:gdLst>
              <a:ahLst/>
              <a:cxnLst>
                <a:cxn ang="0">
                  <a:pos x="connsiteX0" y="connsiteY0"/>
                </a:cxn>
                <a:cxn ang="0">
                  <a:pos x="connsiteX1" y="connsiteY1"/>
                </a:cxn>
                <a:cxn ang="0">
                  <a:pos x="connsiteX2" y="connsiteY2"/>
                </a:cxn>
                <a:cxn ang="0">
                  <a:pos x="connsiteX3" y="connsiteY3"/>
                </a:cxn>
              </a:cxnLst>
              <a:rect l="l" t="t" r="r" b="b"/>
              <a:pathLst>
                <a:path w="20288" h="32670">
                  <a:moveTo>
                    <a:pt x="20288" y="2191"/>
                  </a:moveTo>
                  <a:lnTo>
                    <a:pt x="4191" y="32671"/>
                  </a:lnTo>
                  <a:lnTo>
                    <a:pt x="0" y="30480"/>
                  </a:lnTo>
                  <a:lnTo>
                    <a:pt x="16097" y="0"/>
                  </a:lnTo>
                  <a:close/>
                </a:path>
              </a:pathLst>
            </a:custGeom>
            <a:grpFill/>
            <a:ln w="9525" cap="flat">
              <a:noFill/>
              <a:prstDash val="solid"/>
              <a:miter/>
            </a:ln>
          </p:spPr>
          <p:txBody>
            <a:bodyPr rtlCol="0" anchor="ctr"/>
            <a:lstStyle/>
            <a:p>
              <a:endParaRPr lang="zh-CN" altLang="en-US"/>
            </a:p>
          </p:txBody>
        </p:sp>
        <p:sp>
          <p:nvSpPr>
            <p:cNvPr id="375" name="任意多边形: 形状 374"/>
            <p:cNvSpPr/>
            <p:nvPr/>
          </p:nvSpPr>
          <p:spPr>
            <a:xfrm>
              <a:off x="1233299" y="1406504"/>
              <a:ext cx="39052" cy="42576"/>
            </a:xfrm>
            <a:custGeom>
              <a:avLst/>
              <a:gdLst>
                <a:gd name="connsiteX0" fmla="*/ 23717 w 39052"/>
                <a:gd name="connsiteY0" fmla="*/ 34671 h 42576"/>
                <a:gd name="connsiteX1" fmla="*/ 34862 w 39052"/>
                <a:gd name="connsiteY1" fmla="*/ 9239 h 42576"/>
                <a:gd name="connsiteX2" fmla="*/ 39052 w 39052"/>
                <a:gd name="connsiteY2" fmla="*/ 11049 h 42576"/>
                <a:gd name="connsiteX3" fmla="*/ 25241 w 39052"/>
                <a:gd name="connsiteY3" fmla="*/ 42577 h 42576"/>
                <a:gd name="connsiteX4" fmla="*/ 20383 w 39052"/>
                <a:gd name="connsiteY4" fmla="*/ 40481 h 42576"/>
                <a:gd name="connsiteX5" fmla="*/ 15526 w 39052"/>
                <a:gd name="connsiteY5" fmla="*/ 7906 h 42576"/>
                <a:gd name="connsiteX6" fmla="*/ 15526 w 39052"/>
                <a:gd name="connsiteY6" fmla="*/ 7906 h 42576"/>
                <a:gd name="connsiteX7" fmla="*/ 4096 w 39052"/>
                <a:gd name="connsiteY7" fmla="*/ 33338 h 42576"/>
                <a:gd name="connsiteX8" fmla="*/ 0 w 39052"/>
                <a:gd name="connsiteY8" fmla="*/ 31528 h 42576"/>
                <a:gd name="connsiteX9" fmla="*/ 13621 w 39052"/>
                <a:gd name="connsiteY9" fmla="*/ 0 h 42576"/>
                <a:gd name="connsiteX10" fmla="*/ 18764 w 39052"/>
                <a:gd name="connsiteY10" fmla="*/ 2286 h 42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052" h="42576">
                  <a:moveTo>
                    <a:pt x="23717" y="34671"/>
                  </a:moveTo>
                  <a:lnTo>
                    <a:pt x="34862" y="9239"/>
                  </a:lnTo>
                  <a:lnTo>
                    <a:pt x="39052" y="11049"/>
                  </a:lnTo>
                  <a:lnTo>
                    <a:pt x="25241" y="42577"/>
                  </a:lnTo>
                  <a:lnTo>
                    <a:pt x="20383" y="40481"/>
                  </a:lnTo>
                  <a:lnTo>
                    <a:pt x="15526" y="7906"/>
                  </a:lnTo>
                  <a:lnTo>
                    <a:pt x="15526" y="7906"/>
                  </a:lnTo>
                  <a:lnTo>
                    <a:pt x="4096" y="33338"/>
                  </a:lnTo>
                  <a:lnTo>
                    <a:pt x="0" y="31528"/>
                  </a:lnTo>
                  <a:lnTo>
                    <a:pt x="13621" y="0"/>
                  </a:lnTo>
                  <a:lnTo>
                    <a:pt x="18764" y="2286"/>
                  </a:lnTo>
                  <a:close/>
                </a:path>
              </a:pathLst>
            </a:custGeom>
            <a:grpFill/>
            <a:ln w="9525" cap="flat">
              <a:noFill/>
              <a:prstDash val="solid"/>
              <a:miter/>
            </a:ln>
          </p:spPr>
          <p:txBody>
            <a:bodyPr rtlCol="0" anchor="ctr"/>
            <a:lstStyle/>
            <a:p>
              <a:endParaRPr lang="zh-CN" altLang="en-US"/>
            </a:p>
          </p:txBody>
        </p:sp>
        <p:sp>
          <p:nvSpPr>
            <p:cNvPr id="376" name="任意多边形: 形状 375"/>
            <p:cNvSpPr/>
            <p:nvPr/>
          </p:nvSpPr>
          <p:spPr>
            <a:xfrm>
              <a:off x="1271497" y="1422952"/>
              <a:ext cx="33378" cy="39273"/>
            </a:xfrm>
            <a:custGeom>
              <a:avLst/>
              <a:gdLst>
                <a:gd name="connsiteX0" fmla="*/ 16571 w 33378"/>
                <a:gd name="connsiteY0" fmla="*/ 20985 h 39273"/>
                <a:gd name="connsiteX1" fmla="*/ 17714 w 33378"/>
                <a:gd name="connsiteY1" fmla="*/ 17175 h 39273"/>
                <a:gd name="connsiteX2" fmla="*/ 32097 w 33378"/>
                <a:gd name="connsiteY2" fmla="*/ 21747 h 39273"/>
                <a:gd name="connsiteX3" fmla="*/ 26477 w 33378"/>
                <a:gd name="connsiteY3" fmla="*/ 39273 h 39273"/>
                <a:gd name="connsiteX4" fmla="*/ 23619 w 33378"/>
                <a:gd name="connsiteY4" fmla="*/ 38416 h 39273"/>
                <a:gd name="connsiteX5" fmla="*/ 23619 w 33378"/>
                <a:gd name="connsiteY5" fmla="*/ 33939 h 39273"/>
                <a:gd name="connsiteX6" fmla="*/ 11618 w 33378"/>
                <a:gd name="connsiteY6" fmla="*/ 35177 h 39273"/>
                <a:gd name="connsiteX7" fmla="*/ 2093 w 33378"/>
                <a:gd name="connsiteY7" fmla="*/ 28510 h 39273"/>
                <a:gd name="connsiteX8" fmla="*/ 1236 w 33378"/>
                <a:gd name="connsiteY8" fmla="*/ 13079 h 39273"/>
                <a:gd name="connsiteX9" fmla="*/ 20934 w 33378"/>
                <a:gd name="connsiteY9" fmla="*/ 377 h 39273"/>
                <a:gd name="connsiteX10" fmla="*/ 23048 w 33378"/>
                <a:gd name="connsiteY10" fmla="*/ 983 h 39273"/>
                <a:gd name="connsiteX11" fmla="*/ 33240 w 33378"/>
                <a:gd name="connsiteY11" fmla="*/ 16127 h 39273"/>
                <a:gd name="connsiteX12" fmla="*/ 28953 w 33378"/>
                <a:gd name="connsiteY12" fmla="*/ 14699 h 39273"/>
                <a:gd name="connsiteX13" fmla="*/ 21238 w 33378"/>
                <a:gd name="connsiteY13" fmla="*/ 4602 h 39273"/>
                <a:gd name="connsiteX14" fmla="*/ 6284 w 33378"/>
                <a:gd name="connsiteY14" fmla="*/ 14127 h 39273"/>
                <a:gd name="connsiteX15" fmla="*/ 12856 w 33378"/>
                <a:gd name="connsiteY15" fmla="*/ 31272 h 39273"/>
                <a:gd name="connsiteX16" fmla="*/ 20381 w 33378"/>
                <a:gd name="connsiteY16" fmla="*/ 31272 h 39273"/>
                <a:gd name="connsiteX17" fmla="*/ 26572 w 33378"/>
                <a:gd name="connsiteY17" fmla="*/ 23557 h 39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3378" h="39273">
                  <a:moveTo>
                    <a:pt x="16571" y="20985"/>
                  </a:moveTo>
                  <a:lnTo>
                    <a:pt x="17714" y="17175"/>
                  </a:lnTo>
                  <a:lnTo>
                    <a:pt x="32097" y="21747"/>
                  </a:lnTo>
                  <a:lnTo>
                    <a:pt x="26477" y="39273"/>
                  </a:lnTo>
                  <a:lnTo>
                    <a:pt x="23619" y="38416"/>
                  </a:lnTo>
                  <a:lnTo>
                    <a:pt x="23619" y="33939"/>
                  </a:lnTo>
                  <a:cubicBezTo>
                    <a:pt x="19982" y="36054"/>
                    <a:pt x="15611" y="36505"/>
                    <a:pt x="11618" y="35177"/>
                  </a:cubicBezTo>
                  <a:cubicBezTo>
                    <a:pt x="7687" y="34301"/>
                    <a:pt x="4262" y="31904"/>
                    <a:pt x="2093" y="28510"/>
                  </a:cubicBezTo>
                  <a:cubicBezTo>
                    <a:pt x="-360" y="23718"/>
                    <a:pt x="-671" y="18113"/>
                    <a:pt x="1236" y="13079"/>
                  </a:cubicBezTo>
                  <a:cubicBezTo>
                    <a:pt x="3167" y="4132"/>
                    <a:pt x="11987" y="-1555"/>
                    <a:pt x="20934" y="377"/>
                  </a:cubicBezTo>
                  <a:cubicBezTo>
                    <a:pt x="21651" y="532"/>
                    <a:pt x="22357" y="734"/>
                    <a:pt x="23048" y="983"/>
                  </a:cubicBezTo>
                  <a:cubicBezTo>
                    <a:pt x="29826" y="2671"/>
                    <a:pt x="34228" y="9213"/>
                    <a:pt x="33240" y="16127"/>
                  </a:cubicBezTo>
                  <a:lnTo>
                    <a:pt x="28953" y="14699"/>
                  </a:lnTo>
                  <a:cubicBezTo>
                    <a:pt x="29330" y="9859"/>
                    <a:pt x="26007" y="5510"/>
                    <a:pt x="21238" y="4602"/>
                  </a:cubicBezTo>
                  <a:cubicBezTo>
                    <a:pt x="14285" y="2888"/>
                    <a:pt x="9332" y="6317"/>
                    <a:pt x="6284" y="14127"/>
                  </a:cubicBezTo>
                  <a:cubicBezTo>
                    <a:pt x="3236" y="21938"/>
                    <a:pt x="5617" y="28986"/>
                    <a:pt x="12856" y="31272"/>
                  </a:cubicBezTo>
                  <a:cubicBezTo>
                    <a:pt x="15291" y="32129"/>
                    <a:pt x="17946" y="32129"/>
                    <a:pt x="20381" y="31272"/>
                  </a:cubicBezTo>
                  <a:cubicBezTo>
                    <a:pt x="23605" y="29898"/>
                    <a:pt x="25929" y="27002"/>
                    <a:pt x="26572" y="23557"/>
                  </a:cubicBezTo>
                  <a:close/>
                </a:path>
              </a:pathLst>
            </a:custGeom>
            <a:grpFill/>
            <a:ln w="9525" cap="flat">
              <a:noFill/>
              <a:prstDash val="solid"/>
              <a:miter/>
            </a:ln>
          </p:spPr>
          <p:txBody>
            <a:bodyPr rtlCol="0" anchor="ctr"/>
            <a:lstStyle/>
            <a:p>
              <a:endParaRPr lang="zh-CN" altLang="en-US"/>
            </a:p>
          </p:txBody>
        </p:sp>
        <p:sp>
          <p:nvSpPr>
            <p:cNvPr id="377" name="任意多边形: 形状 376"/>
            <p:cNvSpPr/>
            <p:nvPr/>
          </p:nvSpPr>
          <p:spPr>
            <a:xfrm>
              <a:off x="1326892" y="1434603"/>
              <a:ext cx="30708" cy="37086"/>
            </a:xfrm>
            <a:custGeom>
              <a:avLst/>
              <a:gdLst>
                <a:gd name="connsiteX0" fmla="*/ 26041 w 30708"/>
                <a:gd name="connsiteY0" fmla="*/ 3524 h 37086"/>
                <a:gd name="connsiteX1" fmla="*/ 30708 w 30708"/>
                <a:gd name="connsiteY1" fmla="*/ 4286 h 37086"/>
                <a:gd name="connsiteX2" fmla="*/ 27279 w 30708"/>
                <a:gd name="connsiteY2" fmla="*/ 26194 h 37086"/>
                <a:gd name="connsiteX3" fmla="*/ 13138 w 30708"/>
                <a:gd name="connsiteY3" fmla="*/ 36972 h 37086"/>
                <a:gd name="connsiteX4" fmla="*/ 11277 w 30708"/>
                <a:gd name="connsiteY4" fmla="*/ 36576 h 37086"/>
                <a:gd name="connsiteX5" fmla="*/ 5 w 30708"/>
                <a:gd name="connsiteY5" fmla="*/ 24617 h 37086"/>
                <a:gd name="connsiteX6" fmla="*/ 228 w 30708"/>
                <a:gd name="connsiteY6" fmla="*/ 22669 h 37086"/>
                <a:gd name="connsiteX7" fmla="*/ 3752 w 30708"/>
                <a:gd name="connsiteY7" fmla="*/ 0 h 37086"/>
                <a:gd name="connsiteX8" fmla="*/ 8420 w 30708"/>
                <a:gd name="connsiteY8" fmla="*/ 667 h 37086"/>
                <a:gd name="connsiteX9" fmla="*/ 4991 w 30708"/>
                <a:gd name="connsiteY9" fmla="*/ 22098 h 37086"/>
                <a:gd name="connsiteX10" fmla="*/ 12039 w 30708"/>
                <a:gd name="connsiteY10" fmla="*/ 32861 h 37086"/>
                <a:gd name="connsiteX11" fmla="*/ 22390 w 30708"/>
                <a:gd name="connsiteY11" fmla="*/ 27083 h 37086"/>
                <a:gd name="connsiteX12" fmla="*/ 22707 w 30708"/>
                <a:gd name="connsiteY12" fmla="*/ 24860 h 37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708" h="37086">
                  <a:moveTo>
                    <a:pt x="26041" y="3524"/>
                  </a:moveTo>
                  <a:lnTo>
                    <a:pt x="30708" y="4286"/>
                  </a:lnTo>
                  <a:lnTo>
                    <a:pt x="27279" y="26194"/>
                  </a:lnTo>
                  <a:cubicBezTo>
                    <a:pt x="26351" y="33075"/>
                    <a:pt x="20019" y="37901"/>
                    <a:pt x="13138" y="36972"/>
                  </a:cubicBezTo>
                  <a:cubicBezTo>
                    <a:pt x="12508" y="36887"/>
                    <a:pt x="11886" y="36755"/>
                    <a:pt x="11277" y="36576"/>
                  </a:cubicBezTo>
                  <a:cubicBezTo>
                    <a:pt x="4862" y="36386"/>
                    <a:pt x="-184" y="31032"/>
                    <a:pt x="5" y="24617"/>
                  </a:cubicBezTo>
                  <a:cubicBezTo>
                    <a:pt x="25" y="23963"/>
                    <a:pt x="99" y="23311"/>
                    <a:pt x="228" y="22669"/>
                  </a:cubicBezTo>
                  <a:lnTo>
                    <a:pt x="3752" y="0"/>
                  </a:lnTo>
                  <a:lnTo>
                    <a:pt x="8420" y="667"/>
                  </a:lnTo>
                  <a:lnTo>
                    <a:pt x="4991" y="22098"/>
                  </a:lnTo>
                  <a:cubicBezTo>
                    <a:pt x="4133" y="28289"/>
                    <a:pt x="6515" y="31623"/>
                    <a:pt x="12039" y="32861"/>
                  </a:cubicBezTo>
                  <a:cubicBezTo>
                    <a:pt x="16493" y="34124"/>
                    <a:pt x="21127" y="31537"/>
                    <a:pt x="22390" y="27083"/>
                  </a:cubicBezTo>
                  <a:cubicBezTo>
                    <a:pt x="22595" y="26360"/>
                    <a:pt x="22702" y="25612"/>
                    <a:pt x="22707" y="24860"/>
                  </a:cubicBezTo>
                  <a:close/>
                </a:path>
              </a:pathLst>
            </a:custGeom>
            <a:grpFill/>
            <a:ln w="9525" cap="flat">
              <a:noFill/>
              <a:prstDash val="solid"/>
              <a:miter/>
            </a:ln>
          </p:spPr>
          <p:txBody>
            <a:bodyPr rtlCol="0" anchor="ctr"/>
            <a:lstStyle/>
            <a:p>
              <a:endParaRPr lang="zh-CN" altLang="en-US"/>
            </a:p>
          </p:txBody>
        </p:sp>
        <p:sp>
          <p:nvSpPr>
            <p:cNvPr id="378" name="任意多边形: 形状 377"/>
            <p:cNvSpPr/>
            <p:nvPr/>
          </p:nvSpPr>
          <p:spPr>
            <a:xfrm>
              <a:off x="1363696" y="1440223"/>
              <a:ext cx="29146" cy="35147"/>
            </a:xfrm>
            <a:custGeom>
              <a:avLst/>
              <a:gdLst>
                <a:gd name="connsiteX0" fmla="*/ 23051 w 29146"/>
                <a:gd name="connsiteY0" fmla="*/ 28575 h 35147"/>
                <a:gd name="connsiteX1" fmla="*/ 24670 w 29146"/>
                <a:gd name="connsiteY1" fmla="*/ 762 h 35147"/>
                <a:gd name="connsiteX2" fmla="*/ 29147 w 29146"/>
                <a:gd name="connsiteY2" fmla="*/ 762 h 35147"/>
                <a:gd name="connsiteX3" fmla="*/ 27242 w 29146"/>
                <a:gd name="connsiteY3" fmla="*/ 35147 h 35147"/>
                <a:gd name="connsiteX4" fmla="*/ 21908 w 29146"/>
                <a:gd name="connsiteY4" fmla="*/ 35147 h 35147"/>
                <a:gd name="connsiteX5" fmla="*/ 6001 w 29146"/>
                <a:gd name="connsiteY5" fmla="*/ 6572 h 35147"/>
                <a:gd name="connsiteX6" fmla="*/ 6001 w 29146"/>
                <a:gd name="connsiteY6" fmla="*/ 6572 h 35147"/>
                <a:gd name="connsiteX7" fmla="*/ 4477 w 29146"/>
                <a:gd name="connsiteY7" fmla="*/ 34385 h 35147"/>
                <a:gd name="connsiteX8" fmla="*/ 0 w 29146"/>
                <a:gd name="connsiteY8" fmla="*/ 34385 h 35147"/>
                <a:gd name="connsiteX9" fmla="*/ 1905 w 29146"/>
                <a:gd name="connsiteY9" fmla="*/ 0 h 35147"/>
                <a:gd name="connsiteX10" fmla="*/ 7525 w 29146"/>
                <a:gd name="connsiteY10" fmla="*/ 0 h 35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146" h="35147">
                  <a:moveTo>
                    <a:pt x="23051" y="28575"/>
                  </a:moveTo>
                  <a:lnTo>
                    <a:pt x="24670" y="762"/>
                  </a:lnTo>
                  <a:lnTo>
                    <a:pt x="29147" y="762"/>
                  </a:lnTo>
                  <a:lnTo>
                    <a:pt x="27242" y="35147"/>
                  </a:lnTo>
                  <a:lnTo>
                    <a:pt x="21908" y="35147"/>
                  </a:lnTo>
                  <a:lnTo>
                    <a:pt x="6001" y="6572"/>
                  </a:lnTo>
                  <a:lnTo>
                    <a:pt x="6001" y="6572"/>
                  </a:lnTo>
                  <a:lnTo>
                    <a:pt x="4477" y="34385"/>
                  </a:lnTo>
                  <a:lnTo>
                    <a:pt x="0" y="34385"/>
                  </a:lnTo>
                  <a:lnTo>
                    <a:pt x="1905" y="0"/>
                  </a:lnTo>
                  <a:lnTo>
                    <a:pt x="7525" y="0"/>
                  </a:lnTo>
                  <a:close/>
                </a:path>
              </a:pathLst>
            </a:custGeom>
            <a:grpFill/>
            <a:ln w="9525" cap="flat">
              <a:noFill/>
              <a:prstDash val="solid"/>
              <a:miter/>
            </a:ln>
          </p:spPr>
          <p:txBody>
            <a:bodyPr rtlCol="0" anchor="ctr"/>
            <a:lstStyle/>
            <a:p>
              <a:endParaRPr lang="zh-CN" altLang="en-US"/>
            </a:p>
          </p:txBody>
        </p:sp>
        <p:sp>
          <p:nvSpPr>
            <p:cNvPr id="379" name="任意多边形: 形状 378"/>
            <p:cNvSpPr/>
            <p:nvPr/>
          </p:nvSpPr>
          <p:spPr>
            <a:xfrm>
              <a:off x="1401796" y="1440889"/>
              <a:ext cx="5334" cy="34480"/>
            </a:xfrm>
            <a:custGeom>
              <a:avLst/>
              <a:gdLst>
                <a:gd name="connsiteX0" fmla="*/ 4763 w 5334"/>
                <a:gd name="connsiteY0" fmla="*/ 0 h 34480"/>
                <a:gd name="connsiteX1" fmla="*/ 5334 w 5334"/>
                <a:gd name="connsiteY1" fmla="*/ 34480 h 34480"/>
                <a:gd name="connsiteX2" fmla="*/ 572 w 5334"/>
                <a:gd name="connsiteY2" fmla="*/ 34480 h 34480"/>
                <a:gd name="connsiteX3" fmla="*/ 0 w 5334"/>
                <a:gd name="connsiteY3" fmla="*/ 95 h 34480"/>
              </a:gdLst>
              <a:ahLst/>
              <a:cxnLst>
                <a:cxn ang="0">
                  <a:pos x="connsiteX0" y="connsiteY0"/>
                </a:cxn>
                <a:cxn ang="0">
                  <a:pos x="connsiteX1" y="connsiteY1"/>
                </a:cxn>
                <a:cxn ang="0">
                  <a:pos x="connsiteX2" y="connsiteY2"/>
                </a:cxn>
                <a:cxn ang="0">
                  <a:pos x="connsiteX3" y="connsiteY3"/>
                </a:cxn>
              </a:cxnLst>
              <a:rect l="l" t="t" r="r" b="b"/>
              <a:pathLst>
                <a:path w="5334" h="34480">
                  <a:moveTo>
                    <a:pt x="4763" y="0"/>
                  </a:moveTo>
                  <a:lnTo>
                    <a:pt x="5334" y="34480"/>
                  </a:lnTo>
                  <a:lnTo>
                    <a:pt x="572" y="34480"/>
                  </a:lnTo>
                  <a:lnTo>
                    <a:pt x="0" y="95"/>
                  </a:lnTo>
                  <a:close/>
                </a:path>
              </a:pathLst>
            </a:custGeom>
            <a:grpFill/>
            <a:ln w="9525" cap="flat">
              <a:noFill/>
              <a:prstDash val="solid"/>
              <a:miter/>
            </a:ln>
          </p:spPr>
          <p:txBody>
            <a:bodyPr rtlCol="0" anchor="ctr"/>
            <a:lstStyle/>
            <a:p>
              <a:endParaRPr lang="zh-CN" altLang="en-US"/>
            </a:p>
          </p:txBody>
        </p:sp>
        <p:sp>
          <p:nvSpPr>
            <p:cNvPr id="380" name="任意多边形: 形状 379"/>
            <p:cNvSpPr/>
            <p:nvPr/>
          </p:nvSpPr>
          <p:spPr>
            <a:xfrm>
              <a:off x="1412940" y="1439080"/>
              <a:ext cx="30194" cy="35433"/>
            </a:xfrm>
            <a:custGeom>
              <a:avLst/>
              <a:gdLst>
                <a:gd name="connsiteX0" fmla="*/ 17526 w 30194"/>
                <a:gd name="connsiteY0" fmla="*/ 29908 h 35433"/>
                <a:gd name="connsiteX1" fmla="*/ 24955 w 30194"/>
                <a:gd name="connsiteY1" fmla="*/ 0 h 35433"/>
                <a:gd name="connsiteX2" fmla="*/ 30194 w 30194"/>
                <a:gd name="connsiteY2" fmla="*/ 0 h 35433"/>
                <a:gd name="connsiteX3" fmla="*/ 20669 w 30194"/>
                <a:gd name="connsiteY3" fmla="*/ 35433 h 35433"/>
                <a:gd name="connsiteX4" fmla="*/ 15526 w 30194"/>
                <a:gd name="connsiteY4" fmla="*/ 35433 h 35433"/>
                <a:gd name="connsiteX5" fmla="*/ 0 w 30194"/>
                <a:gd name="connsiteY5" fmla="*/ 1905 h 35433"/>
                <a:gd name="connsiteX6" fmla="*/ 5239 w 30194"/>
                <a:gd name="connsiteY6" fmla="*/ 1905 h 35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194" h="35433">
                  <a:moveTo>
                    <a:pt x="17526" y="29908"/>
                  </a:moveTo>
                  <a:lnTo>
                    <a:pt x="24955" y="0"/>
                  </a:lnTo>
                  <a:lnTo>
                    <a:pt x="30194" y="0"/>
                  </a:lnTo>
                  <a:lnTo>
                    <a:pt x="20669" y="35433"/>
                  </a:lnTo>
                  <a:lnTo>
                    <a:pt x="15526" y="35433"/>
                  </a:lnTo>
                  <a:lnTo>
                    <a:pt x="0" y="1905"/>
                  </a:lnTo>
                  <a:lnTo>
                    <a:pt x="5239" y="1905"/>
                  </a:lnTo>
                  <a:close/>
                </a:path>
              </a:pathLst>
            </a:custGeom>
            <a:grpFill/>
            <a:ln w="9525" cap="flat">
              <a:noFill/>
              <a:prstDash val="solid"/>
              <a:miter/>
            </a:ln>
          </p:spPr>
          <p:txBody>
            <a:bodyPr rtlCol="0" anchor="ctr"/>
            <a:lstStyle/>
            <a:p>
              <a:endParaRPr lang="zh-CN" altLang="en-US"/>
            </a:p>
          </p:txBody>
        </p:sp>
        <p:sp>
          <p:nvSpPr>
            <p:cNvPr id="381" name="任意多边形: 形状 380"/>
            <p:cNvSpPr/>
            <p:nvPr/>
          </p:nvSpPr>
          <p:spPr>
            <a:xfrm>
              <a:off x="1448659" y="1433079"/>
              <a:ext cx="31146" cy="38385"/>
            </a:xfrm>
            <a:custGeom>
              <a:avLst/>
              <a:gdLst>
                <a:gd name="connsiteX0" fmla="*/ 30385 w 31146"/>
                <a:gd name="connsiteY0" fmla="*/ 29718 h 38385"/>
                <a:gd name="connsiteX1" fmla="*/ 31147 w 31146"/>
                <a:gd name="connsiteY1" fmla="*/ 33814 h 38385"/>
                <a:gd name="connsiteX2" fmla="*/ 6191 w 31146"/>
                <a:gd name="connsiteY2" fmla="*/ 38386 h 38385"/>
                <a:gd name="connsiteX3" fmla="*/ 0 w 31146"/>
                <a:gd name="connsiteY3" fmla="*/ 4477 h 38385"/>
                <a:gd name="connsiteX4" fmla="*/ 24670 w 31146"/>
                <a:gd name="connsiteY4" fmla="*/ 0 h 38385"/>
                <a:gd name="connsiteX5" fmla="*/ 25336 w 31146"/>
                <a:gd name="connsiteY5" fmla="*/ 3905 h 38385"/>
                <a:gd name="connsiteX6" fmla="*/ 5334 w 31146"/>
                <a:gd name="connsiteY6" fmla="*/ 7525 h 38385"/>
                <a:gd name="connsiteX7" fmla="*/ 7239 w 31146"/>
                <a:gd name="connsiteY7" fmla="*/ 18097 h 38385"/>
                <a:gd name="connsiteX8" fmla="*/ 26289 w 31146"/>
                <a:gd name="connsiteY8" fmla="*/ 14764 h 38385"/>
                <a:gd name="connsiteX9" fmla="*/ 27051 w 31146"/>
                <a:gd name="connsiteY9" fmla="*/ 18764 h 38385"/>
                <a:gd name="connsiteX10" fmla="*/ 7810 w 31146"/>
                <a:gd name="connsiteY10" fmla="*/ 22193 h 38385"/>
                <a:gd name="connsiteX11" fmla="*/ 9906 w 31146"/>
                <a:gd name="connsiteY11" fmla="*/ 33433 h 38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146" h="38385">
                  <a:moveTo>
                    <a:pt x="30385" y="29718"/>
                  </a:moveTo>
                  <a:lnTo>
                    <a:pt x="31147" y="33814"/>
                  </a:lnTo>
                  <a:lnTo>
                    <a:pt x="6191" y="38386"/>
                  </a:lnTo>
                  <a:lnTo>
                    <a:pt x="0" y="4477"/>
                  </a:lnTo>
                  <a:lnTo>
                    <a:pt x="24670" y="0"/>
                  </a:lnTo>
                  <a:lnTo>
                    <a:pt x="25336" y="3905"/>
                  </a:lnTo>
                  <a:lnTo>
                    <a:pt x="5334" y="7525"/>
                  </a:lnTo>
                  <a:lnTo>
                    <a:pt x="7239" y="18097"/>
                  </a:lnTo>
                  <a:lnTo>
                    <a:pt x="26289" y="14764"/>
                  </a:lnTo>
                  <a:lnTo>
                    <a:pt x="27051" y="18764"/>
                  </a:lnTo>
                  <a:lnTo>
                    <a:pt x="7810" y="22193"/>
                  </a:lnTo>
                  <a:lnTo>
                    <a:pt x="9906" y="33433"/>
                  </a:lnTo>
                  <a:close/>
                </a:path>
              </a:pathLst>
            </a:custGeom>
            <a:grpFill/>
            <a:ln w="9525" cap="flat">
              <a:noFill/>
              <a:prstDash val="solid"/>
              <a:miter/>
            </a:ln>
          </p:spPr>
          <p:txBody>
            <a:bodyPr rtlCol="0" anchor="ctr"/>
            <a:lstStyle/>
            <a:p>
              <a:endParaRPr lang="zh-CN" altLang="en-US"/>
            </a:p>
          </p:txBody>
        </p:sp>
        <p:sp>
          <p:nvSpPr>
            <p:cNvPr id="382" name="任意多边形: 形状 381"/>
            <p:cNvSpPr/>
            <p:nvPr/>
          </p:nvSpPr>
          <p:spPr>
            <a:xfrm>
              <a:off x="1480663" y="1425902"/>
              <a:ext cx="36956" cy="38323"/>
            </a:xfrm>
            <a:custGeom>
              <a:avLst/>
              <a:gdLst>
                <a:gd name="connsiteX0" fmla="*/ 10001 w 36956"/>
                <a:gd name="connsiteY0" fmla="*/ 22702 h 38323"/>
                <a:gd name="connsiteX1" fmla="*/ 14097 w 36956"/>
                <a:gd name="connsiteY1" fmla="*/ 36990 h 38323"/>
                <a:gd name="connsiteX2" fmla="*/ 9525 w 36956"/>
                <a:gd name="connsiteY2" fmla="*/ 38323 h 38323"/>
                <a:gd name="connsiteX3" fmla="*/ 0 w 36956"/>
                <a:gd name="connsiteY3" fmla="*/ 5177 h 38323"/>
                <a:gd name="connsiteX4" fmla="*/ 15430 w 36956"/>
                <a:gd name="connsiteY4" fmla="*/ 795 h 38323"/>
                <a:gd name="connsiteX5" fmla="*/ 28956 w 36956"/>
                <a:gd name="connsiteY5" fmla="*/ 6510 h 38323"/>
                <a:gd name="connsiteX6" fmla="*/ 26575 w 36956"/>
                <a:gd name="connsiteY6" fmla="*/ 16035 h 38323"/>
                <a:gd name="connsiteX7" fmla="*/ 32290 w 36956"/>
                <a:gd name="connsiteY7" fmla="*/ 21178 h 38323"/>
                <a:gd name="connsiteX8" fmla="*/ 34385 w 36956"/>
                <a:gd name="connsiteY8" fmla="*/ 27084 h 38323"/>
                <a:gd name="connsiteX9" fmla="*/ 36957 w 36956"/>
                <a:gd name="connsiteY9" fmla="*/ 29846 h 38323"/>
                <a:gd name="connsiteX10" fmla="*/ 36957 w 36956"/>
                <a:gd name="connsiteY10" fmla="*/ 30608 h 38323"/>
                <a:gd name="connsiteX11" fmla="*/ 31337 w 36956"/>
                <a:gd name="connsiteY11" fmla="*/ 32227 h 38323"/>
                <a:gd name="connsiteX12" fmla="*/ 28289 w 36956"/>
                <a:gd name="connsiteY12" fmla="*/ 24036 h 38323"/>
                <a:gd name="connsiteX13" fmla="*/ 22419 w 36956"/>
                <a:gd name="connsiteY13" fmla="*/ 19299 h 38323"/>
                <a:gd name="connsiteX14" fmla="*/ 20574 w 36956"/>
                <a:gd name="connsiteY14" fmla="*/ 19845 h 38323"/>
                <a:gd name="connsiteX15" fmla="*/ 5715 w 36956"/>
                <a:gd name="connsiteY15" fmla="*/ 7462 h 38323"/>
                <a:gd name="connsiteX16" fmla="*/ 8953 w 36956"/>
                <a:gd name="connsiteY16" fmla="*/ 18892 h 38323"/>
                <a:gd name="connsiteX17" fmla="*/ 19431 w 36956"/>
                <a:gd name="connsiteY17" fmla="*/ 15940 h 38323"/>
                <a:gd name="connsiteX18" fmla="*/ 24479 w 36956"/>
                <a:gd name="connsiteY18" fmla="*/ 8225 h 38323"/>
                <a:gd name="connsiteX19" fmla="*/ 18339 w 36956"/>
                <a:gd name="connsiteY19" fmla="*/ 3842 h 38323"/>
                <a:gd name="connsiteX20" fmla="*/ 16859 w 36956"/>
                <a:gd name="connsiteY20" fmla="*/ 4319 h 38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6956" h="38323">
                  <a:moveTo>
                    <a:pt x="10001" y="22702"/>
                  </a:moveTo>
                  <a:lnTo>
                    <a:pt x="14097" y="36990"/>
                  </a:lnTo>
                  <a:lnTo>
                    <a:pt x="9525" y="38323"/>
                  </a:lnTo>
                  <a:lnTo>
                    <a:pt x="0" y="5177"/>
                  </a:lnTo>
                  <a:lnTo>
                    <a:pt x="15430" y="795"/>
                  </a:lnTo>
                  <a:cubicBezTo>
                    <a:pt x="22765" y="-1300"/>
                    <a:pt x="27337" y="795"/>
                    <a:pt x="28956" y="6510"/>
                  </a:cubicBezTo>
                  <a:cubicBezTo>
                    <a:pt x="30182" y="9873"/>
                    <a:pt x="29240" y="13644"/>
                    <a:pt x="26575" y="16035"/>
                  </a:cubicBezTo>
                  <a:cubicBezTo>
                    <a:pt x="29432" y="16035"/>
                    <a:pt x="31337" y="17750"/>
                    <a:pt x="32290" y="21178"/>
                  </a:cubicBezTo>
                  <a:lnTo>
                    <a:pt x="34385" y="27084"/>
                  </a:lnTo>
                  <a:cubicBezTo>
                    <a:pt x="34385" y="28798"/>
                    <a:pt x="35623" y="29751"/>
                    <a:pt x="36957" y="29846"/>
                  </a:cubicBezTo>
                  <a:lnTo>
                    <a:pt x="36957" y="30608"/>
                  </a:lnTo>
                  <a:lnTo>
                    <a:pt x="31337" y="32227"/>
                  </a:lnTo>
                  <a:cubicBezTo>
                    <a:pt x="30118" y="29577"/>
                    <a:pt x="29099" y="26839"/>
                    <a:pt x="28289" y="24036"/>
                  </a:cubicBezTo>
                  <a:cubicBezTo>
                    <a:pt x="27976" y="21107"/>
                    <a:pt x="25348" y="18986"/>
                    <a:pt x="22419" y="19299"/>
                  </a:cubicBezTo>
                  <a:cubicBezTo>
                    <a:pt x="21776" y="19368"/>
                    <a:pt x="21151" y="19553"/>
                    <a:pt x="20574" y="19845"/>
                  </a:cubicBezTo>
                  <a:close/>
                  <a:moveTo>
                    <a:pt x="5715" y="7462"/>
                  </a:moveTo>
                  <a:lnTo>
                    <a:pt x="8953" y="18892"/>
                  </a:lnTo>
                  <a:lnTo>
                    <a:pt x="19431" y="15940"/>
                  </a:lnTo>
                  <a:cubicBezTo>
                    <a:pt x="23908" y="14606"/>
                    <a:pt x="25622" y="12130"/>
                    <a:pt x="24479" y="8225"/>
                  </a:cubicBezTo>
                  <a:cubicBezTo>
                    <a:pt x="23994" y="5319"/>
                    <a:pt x="21245" y="3357"/>
                    <a:pt x="18339" y="3842"/>
                  </a:cubicBezTo>
                  <a:cubicBezTo>
                    <a:pt x="17825" y="3928"/>
                    <a:pt x="17327" y="4089"/>
                    <a:pt x="16859" y="4319"/>
                  </a:cubicBezTo>
                  <a:close/>
                </a:path>
              </a:pathLst>
            </a:custGeom>
            <a:grpFill/>
            <a:ln w="9525" cap="flat">
              <a:noFill/>
              <a:prstDash val="solid"/>
              <a:miter/>
            </a:ln>
          </p:spPr>
          <p:txBody>
            <a:bodyPr rtlCol="0" anchor="ctr"/>
            <a:lstStyle/>
            <a:p>
              <a:endParaRPr lang="zh-CN" altLang="en-US"/>
            </a:p>
          </p:txBody>
        </p:sp>
        <p:sp>
          <p:nvSpPr>
            <p:cNvPr id="383" name="任意多边形: 形状 382"/>
            <p:cNvSpPr/>
            <p:nvPr/>
          </p:nvSpPr>
          <p:spPr>
            <a:xfrm>
              <a:off x="1516449" y="1414602"/>
              <a:ext cx="31587" cy="36310"/>
            </a:xfrm>
            <a:custGeom>
              <a:avLst/>
              <a:gdLst>
                <a:gd name="connsiteX0" fmla="*/ 24793 w 31587"/>
                <a:gd name="connsiteY0" fmla="*/ 6761 h 36310"/>
                <a:gd name="connsiteX1" fmla="*/ 20792 w 31587"/>
                <a:gd name="connsiteY1" fmla="*/ 8380 h 36310"/>
                <a:gd name="connsiteX2" fmla="*/ 10220 w 31587"/>
                <a:gd name="connsiteY2" fmla="*/ 5046 h 36310"/>
                <a:gd name="connsiteX3" fmla="*/ 5267 w 31587"/>
                <a:gd name="connsiteY3" fmla="*/ 13524 h 36310"/>
                <a:gd name="connsiteX4" fmla="*/ 10696 w 31587"/>
                <a:gd name="connsiteY4" fmla="*/ 16000 h 36310"/>
                <a:gd name="connsiteX5" fmla="*/ 20221 w 31587"/>
                <a:gd name="connsiteY5" fmla="*/ 14571 h 36310"/>
                <a:gd name="connsiteX6" fmla="*/ 30889 w 31587"/>
                <a:gd name="connsiteY6" fmla="*/ 20477 h 36310"/>
                <a:gd name="connsiteX7" fmla="*/ 21935 w 31587"/>
                <a:gd name="connsiteY7" fmla="*/ 34669 h 36310"/>
                <a:gd name="connsiteX8" fmla="*/ 11172 w 31587"/>
                <a:gd name="connsiteY8" fmla="*/ 35717 h 36310"/>
                <a:gd name="connsiteX9" fmla="*/ 4695 w 31587"/>
                <a:gd name="connsiteY9" fmla="*/ 28954 h 36310"/>
                <a:gd name="connsiteX10" fmla="*/ 8886 w 31587"/>
                <a:gd name="connsiteY10" fmla="*/ 27335 h 36310"/>
                <a:gd name="connsiteX11" fmla="*/ 20602 w 31587"/>
                <a:gd name="connsiteY11" fmla="*/ 31335 h 36310"/>
                <a:gd name="connsiteX12" fmla="*/ 27079 w 31587"/>
                <a:gd name="connsiteY12" fmla="*/ 22572 h 36310"/>
                <a:gd name="connsiteX13" fmla="*/ 17554 w 31587"/>
                <a:gd name="connsiteY13" fmla="*/ 19524 h 36310"/>
                <a:gd name="connsiteX14" fmla="*/ 10315 w 31587"/>
                <a:gd name="connsiteY14" fmla="*/ 20763 h 36310"/>
                <a:gd name="connsiteX15" fmla="*/ 790 w 31587"/>
                <a:gd name="connsiteY15" fmla="*/ 15810 h 36310"/>
                <a:gd name="connsiteX16" fmla="*/ 6573 w 31587"/>
                <a:gd name="connsiteY16" fmla="*/ 2021 h 36310"/>
                <a:gd name="connsiteX17" fmla="*/ 8124 w 31587"/>
                <a:gd name="connsiteY17" fmla="*/ 1522 h 36310"/>
                <a:gd name="connsiteX18" fmla="*/ 24793 w 31587"/>
                <a:gd name="connsiteY18" fmla="*/ 6761 h 36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587" h="36310">
                  <a:moveTo>
                    <a:pt x="24793" y="6761"/>
                  </a:moveTo>
                  <a:lnTo>
                    <a:pt x="20792" y="8380"/>
                  </a:lnTo>
                  <a:cubicBezTo>
                    <a:pt x="18983" y="4380"/>
                    <a:pt x="15458" y="3332"/>
                    <a:pt x="10220" y="5046"/>
                  </a:cubicBezTo>
                  <a:cubicBezTo>
                    <a:pt x="4981" y="6761"/>
                    <a:pt x="3838" y="9904"/>
                    <a:pt x="5267" y="13524"/>
                  </a:cubicBezTo>
                  <a:cubicBezTo>
                    <a:pt x="6695" y="17143"/>
                    <a:pt x="7934" y="16667"/>
                    <a:pt x="10696" y="16000"/>
                  </a:cubicBezTo>
                  <a:lnTo>
                    <a:pt x="20221" y="14571"/>
                  </a:lnTo>
                  <a:cubicBezTo>
                    <a:pt x="24775" y="13440"/>
                    <a:pt x="29430" y="16017"/>
                    <a:pt x="30889" y="20477"/>
                  </a:cubicBezTo>
                  <a:cubicBezTo>
                    <a:pt x="33080" y="26478"/>
                    <a:pt x="30127" y="31240"/>
                    <a:pt x="21935" y="34669"/>
                  </a:cubicBezTo>
                  <a:cubicBezTo>
                    <a:pt x="18620" y="36405"/>
                    <a:pt x="14760" y="36781"/>
                    <a:pt x="11172" y="35717"/>
                  </a:cubicBezTo>
                  <a:cubicBezTo>
                    <a:pt x="7978" y="34753"/>
                    <a:pt x="5520" y="32187"/>
                    <a:pt x="4695" y="28954"/>
                  </a:cubicBezTo>
                  <a:lnTo>
                    <a:pt x="8886" y="27335"/>
                  </a:lnTo>
                  <a:cubicBezTo>
                    <a:pt x="10886" y="32193"/>
                    <a:pt x="14887" y="33526"/>
                    <a:pt x="20602" y="31335"/>
                  </a:cubicBezTo>
                  <a:cubicBezTo>
                    <a:pt x="26317" y="29145"/>
                    <a:pt x="28317" y="26097"/>
                    <a:pt x="27079" y="22572"/>
                  </a:cubicBezTo>
                  <a:cubicBezTo>
                    <a:pt x="25841" y="19048"/>
                    <a:pt x="23269" y="18477"/>
                    <a:pt x="17554" y="19524"/>
                  </a:cubicBezTo>
                  <a:lnTo>
                    <a:pt x="10315" y="20763"/>
                  </a:lnTo>
                  <a:cubicBezTo>
                    <a:pt x="6355" y="21670"/>
                    <a:pt x="2322" y="19572"/>
                    <a:pt x="790" y="15810"/>
                  </a:cubicBezTo>
                  <a:cubicBezTo>
                    <a:pt x="-1421" y="10405"/>
                    <a:pt x="1168" y="4232"/>
                    <a:pt x="6573" y="2021"/>
                  </a:cubicBezTo>
                  <a:cubicBezTo>
                    <a:pt x="7076" y="1815"/>
                    <a:pt x="7595" y="1648"/>
                    <a:pt x="8124" y="1522"/>
                  </a:cubicBezTo>
                  <a:cubicBezTo>
                    <a:pt x="16220" y="-1621"/>
                    <a:pt x="21935" y="93"/>
                    <a:pt x="24793" y="6761"/>
                  </a:cubicBezTo>
                  <a:close/>
                </a:path>
              </a:pathLst>
            </a:custGeom>
            <a:grpFill/>
            <a:ln w="9525" cap="flat">
              <a:noFill/>
              <a:prstDash val="solid"/>
              <a:miter/>
            </a:ln>
          </p:spPr>
          <p:txBody>
            <a:bodyPr rtlCol="0" anchor="ctr"/>
            <a:lstStyle/>
            <a:p>
              <a:endParaRPr lang="zh-CN" altLang="en-US"/>
            </a:p>
          </p:txBody>
        </p:sp>
        <p:sp>
          <p:nvSpPr>
            <p:cNvPr id="384" name="任意多边形: 形状 383"/>
            <p:cNvSpPr/>
            <p:nvPr/>
          </p:nvSpPr>
          <p:spPr>
            <a:xfrm>
              <a:off x="1545338" y="1406313"/>
              <a:ext cx="19050" cy="33147"/>
            </a:xfrm>
            <a:custGeom>
              <a:avLst/>
              <a:gdLst>
                <a:gd name="connsiteX0" fmla="*/ 4286 w 19050"/>
                <a:gd name="connsiteY0" fmla="*/ 0 h 33147"/>
                <a:gd name="connsiteX1" fmla="*/ 19050 w 19050"/>
                <a:gd name="connsiteY1" fmla="*/ 31052 h 33147"/>
                <a:gd name="connsiteX2" fmla="*/ 14859 w 19050"/>
                <a:gd name="connsiteY2" fmla="*/ 33147 h 33147"/>
                <a:gd name="connsiteX3" fmla="*/ 0 w 19050"/>
                <a:gd name="connsiteY3" fmla="*/ 2000 h 33147"/>
              </a:gdLst>
              <a:ahLst/>
              <a:cxnLst>
                <a:cxn ang="0">
                  <a:pos x="connsiteX0" y="connsiteY0"/>
                </a:cxn>
                <a:cxn ang="0">
                  <a:pos x="connsiteX1" y="connsiteY1"/>
                </a:cxn>
                <a:cxn ang="0">
                  <a:pos x="connsiteX2" y="connsiteY2"/>
                </a:cxn>
                <a:cxn ang="0">
                  <a:pos x="connsiteX3" y="connsiteY3"/>
                </a:cxn>
              </a:cxnLst>
              <a:rect l="l" t="t" r="r" b="b"/>
              <a:pathLst>
                <a:path w="19050" h="33147">
                  <a:moveTo>
                    <a:pt x="4286" y="0"/>
                  </a:moveTo>
                  <a:lnTo>
                    <a:pt x="19050" y="31052"/>
                  </a:lnTo>
                  <a:lnTo>
                    <a:pt x="14859" y="33147"/>
                  </a:lnTo>
                  <a:lnTo>
                    <a:pt x="0" y="2000"/>
                  </a:lnTo>
                  <a:close/>
                </a:path>
              </a:pathLst>
            </a:custGeom>
            <a:grpFill/>
            <a:ln w="9525" cap="flat">
              <a:noFill/>
              <a:prstDash val="solid"/>
              <a:miter/>
            </a:ln>
          </p:spPr>
          <p:txBody>
            <a:bodyPr rtlCol="0" anchor="ctr"/>
            <a:lstStyle/>
            <a:p>
              <a:endParaRPr lang="zh-CN" altLang="en-US"/>
            </a:p>
          </p:txBody>
        </p:sp>
        <p:sp>
          <p:nvSpPr>
            <p:cNvPr id="385" name="任意多边形: 形状 384"/>
            <p:cNvSpPr/>
            <p:nvPr/>
          </p:nvSpPr>
          <p:spPr>
            <a:xfrm>
              <a:off x="1555339" y="1390121"/>
              <a:ext cx="30956" cy="38004"/>
            </a:xfrm>
            <a:custGeom>
              <a:avLst/>
              <a:gdLst>
                <a:gd name="connsiteX0" fmla="*/ 1905 w 30956"/>
                <a:gd name="connsiteY0" fmla="*/ 17145 h 38004"/>
                <a:gd name="connsiteX1" fmla="*/ 0 w 30956"/>
                <a:gd name="connsiteY1" fmla="*/ 13621 h 38004"/>
                <a:gd name="connsiteX2" fmla="*/ 24289 w 30956"/>
                <a:gd name="connsiteY2" fmla="*/ 0 h 38004"/>
                <a:gd name="connsiteX3" fmla="*/ 26194 w 30956"/>
                <a:gd name="connsiteY3" fmla="*/ 3429 h 38004"/>
                <a:gd name="connsiteX4" fmla="*/ 16002 w 30956"/>
                <a:gd name="connsiteY4" fmla="*/ 9144 h 38004"/>
                <a:gd name="connsiteX5" fmla="*/ 30956 w 30956"/>
                <a:gd name="connsiteY5" fmla="*/ 35814 h 38004"/>
                <a:gd name="connsiteX6" fmla="*/ 27051 w 30956"/>
                <a:gd name="connsiteY6" fmla="*/ 38005 h 38004"/>
                <a:gd name="connsiteX7" fmla="*/ 12097 w 30956"/>
                <a:gd name="connsiteY7" fmla="*/ 11430 h 38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956" h="38004">
                  <a:moveTo>
                    <a:pt x="1905" y="17145"/>
                  </a:moveTo>
                  <a:lnTo>
                    <a:pt x="0" y="13621"/>
                  </a:lnTo>
                  <a:lnTo>
                    <a:pt x="24289" y="0"/>
                  </a:lnTo>
                  <a:lnTo>
                    <a:pt x="26194" y="3429"/>
                  </a:lnTo>
                  <a:lnTo>
                    <a:pt x="16002" y="9144"/>
                  </a:lnTo>
                  <a:lnTo>
                    <a:pt x="30956" y="35814"/>
                  </a:lnTo>
                  <a:lnTo>
                    <a:pt x="27051" y="38005"/>
                  </a:lnTo>
                  <a:lnTo>
                    <a:pt x="12097" y="11430"/>
                  </a:lnTo>
                  <a:close/>
                </a:path>
              </a:pathLst>
            </a:custGeom>
            <a:grpFill/>
            <a:ln w="9525" cap="flat">
              <a:noFill/>
              <a:prstDash val="solid"/>
              <a:miter/>
            </a:ln>
          </p:spPr>
          <p:txBody>
            <a:bodyPr rtlCol="0" anchor="ctr"/>
            <a:lstStyle/>
            <a:p>
              <a:endParaRPr lang="zh-CN" altLang="en-US"/>
            </a:p>
          </p:txBody>
        </p:sp>
        <p:sp>
          <p:nvSpPr>
            <p:cNvPr id="386" name="任意多边形: 形状 385"/>
            <p:cNvSpPr/>
            <p:nvPr/>
          </p:nvSpPr>
          <p:spPr>
            <a:xfrm>
              <a:off x="1581438" y="1371833"/>
              <a:ext cx="34099" cy="38195"/>
            </a:xfrm>
            <a:custGeom>
              <a:avLst/>
              <a:gdLst>
                <a:gd name="connsiteX0" fmla="*/ 26194 w 34099"/>
                <a:gd name="connsiteY0" fmla="*/ 24098 h 38195"/>
                <a:gd name="connsiteX1" fmla="*/ 34099 w 34099"/>
                <a:gd name="connsiteY1" fmla="*/ 35528 h 38195"/>
                <a:gd name="connsiteX2" fmla="*/ 30290 w 34099"/>
                <a:gd name="connsiteY2" fmla="*/ 38195 h 38195"/>
                <a:gd name="connsiteX3" fmla="*/ 22384 w 34099"/>
                <a:gd name="connsiteY3" fmla="*/ 26765 h 38195"/>
                <a:gd name="connsiteX4" fmla="*/ 0 w 34099"/>
                <a:gd name="connsiteY4" fmla="*/ 17240 h 38195"/>
                <a:gd name="connsiteX5" fmla="*/ 4572 w 34099"/>
                <a:gd name="connsiteY5" fmla="*/ 14097 h 38195"/>
                <a:gd name="connsiteX6" fmla="*/ 22003 w 34099"/>
                <a:gd name="connsiteY6" fmla="*/ 22193 h 38195"/>
                <a:gd name="connsiteX7" fmla="*/ 20765 w 34099"/>
                <a:gd name="connsiteY7" fmla="*/ 3143 h 38195"/>
                <a:gd name="connsiteX8" fmla="*/ 25336 w 34099"/>
                <a:gd name="connsiteY8" fmla="*/ 0 h 38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099" h="38195">
                  <a:moveTo>
                    <a:pt x="26194" y="24098"/>
                  </a:moveTo>
                  <a:lnTo>
                    <a:pt x="34099" y="35528"/>
                  </a:lnTo>
                  <a:lnTo>
                    <a:pt x="30290" y="38195"/>
                  </a:lnTo>
                  <a:lnTo>
                    <a:pt x="22384" y="26765"/>
                  </a:lnTo>
                  <a:lnTo>
                    <a:pt x="0" y="17240"/>
                  </a:lnTo>
                  <a:lnTo>
                    <a:pt x="4572" y="14097"/>
                  </a:lnTo>
                  <a:lnTo>
                    <a:pt x="22003" y="22193"/>
                  </a:lnTo>
                  <a:lnTo>
                    <a:pt x="20765" y="3143"/>
                  </a:lnTo>
                  <a:lnTo>
                    <a:pt x="25336" y="0"/>
                  </a:lnTo>
                  <a:close/>
                </a:path>
              </a:pathLst>
            </a:custGeom>
            <a:grpFill/>
            <a:ln w="9525" cap="flat">
              <a:noFill/>
              <a:prstDash val="solid"/>
              <a:miter/>
            </a:ln>
          </p:spPr>
          <p:txBody>
            <a:bodyPr rtlCol="0" anchor="ctr"/>
            <a:lstStyle/>
            <a:p>
              <a:endParaRPr lang="zh-CN" altLang="en-US"/>
            </a:p>
          </p:txBody>
        </p:sp>
        <p:sp>
          <p:nvSpPr>
            <p:cNvPr id="387" name="任意多边形: 形状 386"/>
            <p:cNvSpPr/>
            <p:nvPr/>
          </p:nvSpPr>
          <p:spPr>
            <a:xfrm>
              <a:off x="1627660" y="1344492"/>
              <a:ext cx="34523" cy="34583"/>
            </a:xfrm>
            <a:custGeom>
              <a:avLst/>
              <a:gdLst>
                <a:gd name="connsiteX0" fmla="*/ 29597 w 34523"/>
                <a:gd name="connsiteY0" fmla="*/ 5814 h 34583"/>
                <a:gd name="connsiteX1" fmla="*/ 29575 w 34523"/>
                <a:gd name="connsiteY1" fmla="*/ 29657 h 34583"/>
                <a:gd name="connsiteX2" fmla="*/ 5732 w 34523"/>
                <a:gd name="connsiteY2" fmla="*/ 29635 h 34583"/>
                <a:gd name="connsiteX3" fmla="*/ 4927 w 34523"/>
                <a:gd name="connsiteY3" fmla="*/ 28770 h 34583"/>
                <a:gd name="connsiteX4" fmla="*/ 4949 w 34523"/>
                <a:gd name="connsiteY4" fmla="*/ 4927 h 34583"/>
                <a:gd name="connsiteX5" fmla="*/ 28792 w 34523"/>
                <a:gd name="connsiteY5" fmla="*/ 4949 h 34583"/>
                <a:gd name="connsiteX6" fmla="*/ 29597 w 34523"/>
                <a:gd name="connsiteY6" fmla="*/ 5814 h 34583"/>
                <a:gd name="connsiteX7" fmla="*/ 26168 w 34523"/>
                <a:gd name="connsiteY7" fmla="*/ 9053 h 34583"/>
                <a:gd name="connsiteX8" fmla="*/ 8585 w 34523"/>
                <a:gd name="connsiteY8" fmla="*/ 5614 h 34583"/>
                <a:gd name="connsiteX9" fmla="*/ 7118 w 34523"/>
                <a:gd name="connsiteY9" fmla="*/ 6767 h 34583"/>
                <a:gd name="connsiteX10" fmla="*/ 7975 w 34523"/>
                <a:gd name="connsiteY10" fmla="*/ 25817 h 34583"/>
                <a:gd name="connsiteX11" fmla="*/ 25087 w 34523"/>
                <a:gd name="connsiteY11" fmla="*/ 28839 h 34583"/>
                <a:gd name="connsiteX12" fmla="*/ 26358 w 34523"/>
                <a:gd name="connsiteY12" fmla="*/ 27817 h 34583"/>
                <a:gd name="connsiteX13" fmla="*/ 27543 w 34523"/>
                <a:gd name="connsiteY13" fmla="*/ 10211 h 34583"/>
                <a:gd name="connsiteX14" fmla="*/ 26168 w 34523"/>
                <a:gd name="connsiteY14" fmla="*/ 8862 h 34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4523" h="34583">
                  <a:moveTo>
                    <a:pt x="29597" y="5814"/>
                  </a:moveTo>
                  <a:cubicBezTo>
                    <a:pt x="36175" y="12404"/>
                    <a:pt x="36165" y="23079"/>
                    <a:pt x="29575" y="29657"/>
                  </a:cubicBezTo>
                  <a:cubicBezTo>
                    <a:pt x="22985" y="36235"/>
                    <a:pt x="12310" y="36225"/>
                    <a:pt x="5732" y="29635"/>
                  </a:cubicBezTo>
                  <a:cubicBezTo>
                    <a:pt x="5454" y="29356"/>
                    <a:pt x="5185" y="29067"/>
                    <a:pt x="4927" y="28770"/>
                  </a:cubicBezTo>
                  <a:cubicBezTo>
                    <a:pt x="-1651" y="22180"/>
                    <a:pt x="-1641" y="11505"/>
                    <a:pt x="4949" y="4927"/>
                  </a:cubicBezTo>
                  <a:cubicBezTo>
                    <a:pt x="11539" y="-1651"/>
                    <a:pt x="22214" y="-1641"/>
                    <a:pt x="28792" y="4949"/>
                  </a:cubicBezTo>
                  <a:cubicBezTo>
                    <a:pt x="29070" y="5228"/>
                    <a:pt x="29339" y="5516"/>
                    <a:pt x="29597" y="5814"/>
                  </a:cubicBezTo>
                  <a:close/>
                  <a:moveTo>
                    <a:pt x="26168" y="9053"/>
                  </a:moveTo>
                  <a:cubicBezTo>
                    <a:pt x="22262" y="3248"/>
                    <a:pt x="14390" y="1708"/>
                    <a:pt x="8585" y="5614"/>
                  </a:cubicBezTo>
                  <a:cubicBezTo>
                    <a:pt x="8068" y="5961"/>
                    <a:pt x="7578" y="6347"/>
                    <a:pt x="7118" y="6767"/>
                  </a:cubicBezTo>
                  <a:cubicBezTo>
                    <a:pt x="1784" y="12196"/>
                    <a:pt x="2069" y="18387"/>
                    <a:pt x="7975" y="25817"/>
                  </a:cubicBezTo>
                  <a:cubicBezTo>
                    <a:pt x="11866" y="31377"/>
                    <a:pt x="19527" y="32730"/>
                    <a:pt x="25087" y="28839"/>
                  </a:cubicBezTo>
                  <a:cubicBezTo>
                    <a:pt x="25533" y="28527"/>
                    <a:pt x="25957" y="28185"/>
                    <a:pt x="26358" y="27817"/>
                  </a:cubicBezTo>
                  <a:cubicBezTo>
                    <a:pt x="31547" y="23282"/>
                    <a:pt x="32078" y="15400"/>
                    <a:pt x="27543" y="10211"/>
                  </a:cubicBezTo>
                  <a:cubicBezTo>
                    <a:pt x="27120" y="9726"/>
                    <a:pt x="26660" y="9276"/>
                    <a:pt x="26168" y="8862"/>
                  </a:cubicBezTo>
                  <a:close/>
                </a:path>
              </a:pathLst>
            </a:custGeom>
            <a:grpFill/>
            <a:ln w="9525" cap="flat">
              <a:noFill/>
              <a:prstDash val="solid"/>
              <a:miter/>
            </a:ln>
          </p:spPr>
          <p:txBody>
            <a:bodyPr rtlCol="0" anchor="ctr"/>
            <a:lstStyle/>
            <a:p>
              <a:endParaRPr lang="zh-CN" altLang="en-US"/>
            </a:p>
          </p:txBody>
        </p:sp>
        <p:sp>
          <p:nvSpPr>
            <p:cNvPr id="388" name="任意多边形: 形状 387"/>
            <p:cNvSpPr/>
            <p:nvPr/>
          </p:nvSpPr>
          <p:spPr>
            <a:xfrm>
              <a:off x="1649827" y="1315255"/>
              <a:ext cx="28860" cy="40385"/>
            </a:xfrm>
            <a:custGeom>
              <a:avLst/>
              <a:gdLst>
                <a:gd name="connsiteX0" fmla="*/ 17240 w 28860"/>
                <a:gd name="connsiteY0" fmla="*/ 26479 h 40385"/>
                <a:gd name="connsiteX1" fmla="*/ 28861 w 28860"/>
                <a:gd name="connsiteY1" fmla="*/ 36862 h 40385"/>
                <a:gd name="connsiteX2" fmla="*/ 25717 w 28860"/>
                <a:gd name="connsiteY2" fmla="*/ 40386 h 40385"/>
                <a:gd name="connsiteX3" fmla="*/ 0 w 28860"/>
                <a:gd name="connsiteY3" fmla="*/ 17526 h 40385"/>
                <a:gd name="connsiteX4" fmla="*/ 16192 w 28860"/>
                <a:gd name="connsiteY4" fmla="*/ 0 h 40385"/>
                <a:gd name="connsiteX5" fmla="*/ 19145 w 28860"/>
                <a:gd name="connsiteY5" fmla="*/ 2667 h 40385"/>
                <a:gd name="connsiteX6" fmla="*/ 6382 w 28860"/>
                <a:gd name="connsiteY6" fmla="*/ 17050 h 40385"/>
                <a:gd name="connsiteX7" fmla="*/ 14383 w 28860"/>
                <a:gd name="connsiteY7" fmla="*/ 24098 h 40385"/>
                <a:gd name="connsiteX8" fmla="*/ 25717 w 28860"/>
                <a:gd name="connsiteY8" fmla="*/ 11144 h 40385"/>
                <a:gd name="connsiteX9" fmla="*/ 28861 w 28860"/>
                <a:gd name="connsiteY9" fmla="*/ 13906 h 40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860" h="40385">
                  <a:moveTo>
                    <a:pt x="17240" y="26479"/>
                  </a:moveTo>
                  <a:lnTo>
                    <a:pt x="28861" y="36862"/>
                  </a:lnTo>
                  <a:lnTo>
                    <a:pt x="25717" y="40386"/>
                  </a:lnTo>
                  <a:lnTo>
                    <a:pt x="0" y="17526"/>
                  </a:lnTo>
                  <a:lnTo>
                    <a:pt x="16192" y="0"/>
                  </a:lnTo>
                  <a:lnTo>
                    <a:pt x="19145" y="2667"/>
                  </a:lnTo>
                  <a:lnTo>
                    <a:pt x="6382" y="17050"/>
                  </a:lnTo>
                  <a:lnTo>
                    <a:pt x="14383" y="24098"/>
                  </a:lnTo>
                  <a:lnTo>
                    <a:pt x="25717" y="11144"/>
                  </a:lnTo>
                  <a:lnTo>
                    <a:pt x="28861" y="13906"/>
                  </a:lnTo>
                  <a:close/>
                </a:path>
              </a:pathLst>
            </a:custGeom>
            <a:grpFill/>
            <a:ln w="9525" cap="flat">
              <a:noFill/>
              <a:prstDash val="solid"/>
              <a:miter/>
            </a:ln>
          </p:spPr>
          <p:txBody>
            <a:bodyPr rtlCol="0" anchor="ctr"/>
            <a:lstStyle/>
            <a:p>
              <a:endParaRPr lang="zh-CN" altLang="en-US"/>
            </a:p>
          </p:txBody>
        </p:sp>
        <p:sp>
          <p:nvSpPr>
            <p:cNvPr id="389" name="任意多边形: 形状 388"/>
            <p:cNvSpPr/>
            <p:nvPr/>
          </p:nvSpPr>
          <p:spPr>
            <a:xfrm>
              <a:off x="1062029" y="809167"/>
              <a:ext cx="83332" cy="85902"/>
            </a:xfrm>
            <a:custGeom>
              <a:avLst/>
              <a:gdLst>
                <a:gd name="connsiteX0" fmla="*/ 4487 w 83332"/>
                <a:gd name="connsiteY0" fmla="*/ 60127 h 85902"/>
                <a:gd name="connsiteX1" fmla="*/ 3106 w 83332"/>
                <a:gd name="connsiteY1" fmla="*/ 55620 h 85902"/>
                <a:gd name="connsiteX2" fmla="*/ 3725 w 83332"/>
                <a:gd name="connsiteY2" fmla="*/ 54793 h 85902"/>
                <a:gd name="connsiteX3" fmla="*/ 3725 w 83332"/>
                <a:gd name="connsiteY3" fmla="*/ 54031 h 85902"/>
                <a:gd name="connsiteX4" fmla="*/ 7631 w 83332"/>
                <a:gd name="connsiteY4" fmla="*/ 49745 h 85902"/>
                <a:gd name="connsiteX5" fmla="*/ 12488 w 83332"/>
                <a:gd name="connsiteY5" fmla="*/ 41363 h 85902"/>
                <a:gd name="connsiteX6" fmla="*/ 14393 w 83332"/>
                <a:gd name="connsiteY6" fmla="*/ 29838 h 85902"/>
                <a:gd name="connsiteX7" fmla="*/ 10107 w 83332"/>
                <a:gd name="connsiteY7" fmla="*/ 20313 h 85902"/>
                <a:gd name="connsiteX8" fmla="*/ 7059 w 83332"/>
                <a:gd name="connsiteY8" fmla="*/ 15836 h 85902"/>
                <a:gd name="connsiteX9" fmla="*/ 3440 w 83332"/>
                <a:gd name="connsiteY9" fmla="*/ 11645 h 85902"/>
                <a:gd name="connsiteX10" fmla="*/ 106 w 83332"/>
                <a:gd name="connsiteY10" fmla="*/ 7073 h 85902"/>
                <a:gd name="connsiteX11" fmla="*/ 2963 w 83332"/>
                <a:gd name="connsiteY11" fmla="*/ 1072 h 85902"/>
                <a:gd name="connsiteX12" fmla="*/ 17822 w 83332"/>
                <a:gd name="connsiteY12" fmla="*/ 2406 h 85902"/>
                <a:gd name="connsiteX13" fmla="*/ 21537 w 83332"/>
                <a:gd name="connsiteY13" fmla="*/ 5740 h 85902"/>
                <a:gd name="connsiteX14" fmla="*/ 24966 w 83332"/>
                <a:gd name="connsiteY14" fmla="*/ 7264 h 85902"/>
                <a:gd name="connsiteX15" fmla="*/ 28776 w 83332"/>
                <a:gd name="connsiteY15" fmla="*/ 7264 h 85902"/>
                <a:gd name="connsiteX16" fmla="*/ 29252 w 83332"/>
                <a:gd name="connsiteY16" fmla="*/ 9073 h 85902"/>
                <a:gd name="connsiteX17" fmla="*/ 30014 w 83332"/>
                <a:gd name="connsiteY17" fmla="*/ 13741 h 85902"/>
                <a:gd name="connsiteX18" fmla="*/ 27443 w 83332"/>
                <a:gd name="connsiteY18" fmla="*/ 19075 h 85902"/>
                <a:gd name="connsiteX19" fmla="*/ 26585 w 83332"/>
                <a:gd name="connsiteY19" fmla="*/ 26218 h 85902"/>
                <a:gd name="connsiteX20" fmla="*/ 26585 w 83332"/>
                <a:gd name="connsiteY20" fmla="*/ 32314 h 85902"/>
                <a:gd name="connsiteX21" fmla="*/ 26585 w 83332"/>
                <a:gd name="connsiteY21" fmla="*/ 41173 h 85902"/>
                <a:gd name="connsiteX22" fmla="*/ 27347 w 83332"/>
                <a:gd name="connsiteY22" fmla="*/ 41649 h 85902"/>
                <a:gd name="connsiteX23" fmla="*/ 27824 w 83332"/>
                <a:gd name="connsiteY23" fmla="*/ 40220 h 85902"/>
                <a:gd name="connsiteX24" fmla="*/ 29538 w 83332"/>
                <a:gd name="connsiteY24" fmla="*/ 32886 h 85902"/>
                <a:gd name="connsiteX25" fmla="*/ 35539 w 83332"/>
                <a:gd name="connsiteY25" fmla="*/ 15550 h 85902"/>
                <a:gd name="connsiteX26" fmla="*/ 36968 w 83332"/>
                <a:gd name="connsiteY26" fmla="*/ 12217 h 85902"/>
                <a:gd name="connsiteX27" fmla="*/ 38206 w 83332"/>
                <a:gd name="connsiteY27" fmla="*/ 9550 h 85902"/>
                <a:gd name="connsiteX28" fmla="*/ 39254 w 83332"/>
                <a:gd name="connsiteY28" fmla="*/ 7930 h 85902"/>
                <a:gd name="connsiteX29" fmla="*/ 43349 w 83332"/>
                <a:gd name="connsiteY29" fmla="*/ 4978 h 85902"/>
                <a:gd name="connsiteX30" fmla="*/ 50779 w 83332"/>
                <a:gd name="connsiteY30" fmla="*/ 7930 h 85902"/>
                <a:gd name="connsiteX31" fmla="*/ 50779 w 83332"/>
                <a:gd name="connsiteY31" fmla="*/ 9550 h 85902"/>
                <a:gd name="connsiteX32" fmla="*/ 52779 w 83332"/>
                <a:gd name="connsiteY32" fmla="*/ 13264 h 85902"/>
                <a:gd name="connsiteX33" fmla="*/ 64971 w 83332"/>
                <a:gd name="connsiteY33" fmla="*/ 32314 h 85902"/>
                <a:gd name="connsiteX34" fmla="*/ 70877 w 83332"/>
                <a:gd name="connsiteY34" fmla="*/ 41077 h 85902"/>
                <a:gd name="connsiteX35" fmla="*/ 75830 w 83332"/>
                <a:gd name="connsiteY35" fmla="*/ 49650 h 85902"/>
                <a:gd name="connsiteX36" fmla="*/ 80021 w 83332"/>
                <a:gd name="connsiteY36" fmla="*/ 55841 h 85902"/>
                <a:gd name="connsiteX37" fmla="*/ 81449 w 83332"/>
                <a:gd name="connsiteY37" fmla="*/ 68224 h 85902"/>
                <a:gd name="connsiteX38" fmla="*/ 76687 w 83332"/>
                <a:gd name="connsiteY38" fmla="*/ 69748 h 85902"/>
                <a:gd name="connsiteX39" fmla="*/ 65066 w 83332"/>
                <a:gd name="connsiteY39" fmla="*/ 71653 h 85902"/>
                <a:gd name="connsiteX40" fmla="*/ 55541 w 83332"/>
                <a:gd name="connsiteY40" fmla="*/ 72319 h 85902"/>
                <a:gd name="connsiteX41" fmla="*/ 53065 w 83332"/>
                <a:gd name="connsiteY41" fmla="*/ 70510 h 85902"/>
                <a:gd name="connsiteX42" fmla="*/ 54589 w 83332"/>
                <a:gd name="connsiteY42" fmla="*/ 68890 h 85902"/>
                <a:gd name="connsiteX43" fmla="*/ 64114 w 83332"/>
                <a:gd name="connsiteY43" fmla="*/ 66890 h 85902"/>
                <a:gd name="connsiteX44" fmla="*/ 70400 w 83332"/>
                <a:gd name="connsiteY44" fmla="*/ 64699 h 85902"/>
                <a:gd name="connsiteX45" fmla="*/ 71829 w 83332"/>
                <a:gd name="connsiteY45" fmla="*/ 60508 h 85902"/>
                <a:gd name="connsiteX46" fmla="*/ 52779 w 83332"/>
                <a:gd name="connsiteY46" fmla="*/ 35458 h 85902"/>
                <a:gd name="connsiteX47" fmla="*/ 47350 w 83332"/>
                <a:gd name="connsiteY47" fmla="*/ 23361 h 85902"/>
                <a:gd name="connsiteX48" fmla="*/ 42683 w 83332"/>
                <a:gd name="connsiteY48" fmla="*/ 13836 h 85902"/>
                <a:gd name="connsiteX49" fmla="*/ 40492 w 83332"/>
                <a:gd name="connsiteY49" fmla="*/ 13836 h 85902"/>
                <a:gd name="connsiteX50" fmla="*/ 36682 w 83332"/>
                <a:gd name="connsiteY50" fmla="*/ 28219 h 85902"/>
                <a:gd name="connsiteX51" fmla="*/ 33920 w 83332"/>
                <a:gd name="connsiteY51" fmla="*/ 39363 h 85902"/>
                <a:gd name="connsiteX52" fmla="*/ 33920 w 83332"/>
                <a:gd name="connsiteY52" fmla="*/ 41839 h 85902"/>
                <a:gd name="connsiteX53" fmla="*/ 34712 w 83332"/>
                <a:gd name="connsiteY53" fmla="*/ 42000 h 85902"/>
                <a:gd name="connsiteX54" fmla="*/ 34872 w 83332"/>
                <a:gd name="connsiteY54" fmla="*/ 41839 h 85902"/>
                <a:gd name="connsiteX55" fmla="*/ 41730 w 83332"/>
                <a:gd name="connsiteY55" fmla="*/ 41839 h 85902"/>
                <a:gd name="connsiteX56" fmla="*/ 41730 w 83332"/>
                <a:gd name="connsiteY56" fmla="*/ 47840 h 85902"/>
                <a:gd name="connsiteX57" fmla="*/ 40778 w 83332"/>
                <a:gd name="connsiteY57" fmla="*/ 58222 h 85902"/>
                <a:gd name="connsiteX58" fmla="*/ 41254 w 83332"/>
                <a:gd name="connsiteY58" fmla="*/ 58222 h 85902"/>
                <a:gd name="connsiteX59" fmla="*/ 44111 w 83332"/>
                <a:gd name="connsiteY59" fmla="*/ 58222 h 85902"/>
                <a:gd name="connsiteX60" fmla="*/ 46016 w 83332"/>
                <a:gd name="connsiteY60" fmla="*/ 59842 h 85902"/>
                <a:gd name="connsiteX61" fmla="*/ 46683 w 83332"/>
                <a:gd name="connsiteY61" fmla="*/ 62032 h 85902"/>
                <a:gd name="connsiteX62" fmla="*/ 45254 w 83332"/>
                <a:gd name="connsiteY62" fmla="*/ 66509 h 85902"/>
                <a:gd name="connsiteX63" fmla="*/ 45826 w 83332"/>
                <a:gd name="connsiteY63" fmla="*/ 69652 h 85902"/>
                <a:gd name="connsiteX64" fmla="*/ 46588 w 83332"/>
                <a:gd name="connsiteY64" fmla="*/ 69652 h 85902"/>
                <a:gd name="connsiteX65" fmla="*/ 46588 w 83332"/>
                <a:gd name="connsiteY65" fmla="*/ 68890 h 85902"/>
                <a:gd name="connsiteX66" fmla="*/ 46588 w 83332"/>
                <a:gd name="connsiteY66" fmla="*/ 65271 h 85902"/>
                <a:gd name="connsiteX67" fmla="*/ 47350 w 83332"/>
                <a:gd name="connsiteY67" fmla="*/ 63652 h 85902"/>
                <a:gd name="connsiteX68" fmla="*/ 48779 w 83332"/>
                <a:gd name="connsiteY68" fmla="*/ 62509 h 85902"/>
                <a:gd name="connsiteX69" fmla="*/ 49731 w 83332"/>
                <a:gd name="connsiteY69" fmla="*/ 62509 h 85902"/>
                <a:gd name="connsiteX70" fmla="*/ 51922 w 83332"/>
                <a:gd name="connsiteY70" fmla="*/ 63652 h 85902"/>
                <a:gd name="connsiteX71" fmla="*/ 53160 w 83332"/>
                <a:gd name="connsiteY71" fmla="*/ 65461 h 85902"/>
                <a:gd name="connsiteX72" fmla="*/ 53160 w 83332"/>
                <a:gd name="connsiteY72" fmla="*/ 66795 h 85902"/>
                <a:gd name="connsiteX73" fmla="*/ 52303 w 83332"/>
                <a:gd name="connsiteY73" fmla="*/ 72319 h 85902"/>
                <a:gd name="connsiteX74" fmla="*/ 53541 w 83332"/>
                <a:gd name="connsiteY74" fmla="*/ 73653 h 85902"/>
                <a:gd name="connsiteX75" fmla="*/ 56113 w 83332"/>
                <a:gd name="connsiteY75" fmla="*/ 74320 h 85902"/>
                <a:gd name="connsiteX76" fmla="*/ 59351 w 83332"/>
                <a:gd name="connsiteY76" fmla="*/ 77368 h 85902"/>
                <a:gd name="connsiteX77" fmla="*/ 59923 w 83332"/>
                <a:gd name="connsiteY77" fmla="*/ 79177 h 85902"/>
                <a:gd name="connsiteX78" fmla="*/ 57542 w 83332"/>
                <a:gd name="connsiteY78" fmla="*/ 84607 h 85902"/>
                <a:gd name="connsiteX79" fmla="*/ 54875 w 83332"/>
                <a:gd name="connsiteY79" fmla="*/ 85845 h 85902"/>
                <a:gd name="connsiteX80" fmla="*/ 44111 w 83332"/>
                <a:gd name="connsiteY80" fmla="*/ 78606 h 85902"/>
                <a:gd name="connsiteX81" fmla="*/ 44111 w 83332"/>
                <a:gd name="connsiteY81" fmla="*/ 77844 h 85902"/>
                <a:gd name="connsiteX82" fmla="*/ 44111 w 83332"/>
                <a:gd name="connsiteY82" fmla="*/ 74415 h 85902"/>
                <a:gd name="connsiteX83" fmla="*/ 40778 w 83332"/>
                <a:gd name="connsiteY83" fmla="*/ 74415 h 85902"/>
                <a:gd name="connsiteX84" fmla="*/ 37634 w 83332"/>
                <a:gd name="connsiteY84" fmla="*/ 73177 h 85902"/>
                <a:gd name="connsiteX85" fmla="*/ 37634 w 83332"/>
                <a:gd name="connsiteY85" fmla="*/ 71081 h 85902"/>
                <a:gd name="connsiteX86" fmla="*/ 39349 w 83332"/>
                <a:gd name="connsiteY86" fmla="*/ 64414 h 85902"/>
                <a:gd name="connsiteX87" fmla="*/ 38777 w 83332"/>
                <a:gd name="connsiteY87" fmla="*/ 63652 h 85902"/>
                <a:gd name="connsiteX88" fmla="*/ 37063 w 83332"/>
                <a:gd name="connsiteY88" fmla="*/ 62413 h 85902"/>
                <a:gd name="connsiteX89" fmla="*/ 37063 w 83332"/>
                <a:gd name="connsiteY89" fmla="*/ 61937 h 85902"/>
                <a:gd name="connsiteX90" fmla="*/ 35348 w 83332"/>
                <a:gd name="connsiteY90" fmla="*/ 48602 h 85902"/>
                <a:gd name="connsiteX91" fmla="*/ 34396 w 83332"/>
                <a:gd name="connsiteY91" fmla="*/ 48031 h 85902"/>
                <a:gd name="connsiteX92" fmla="*/ 34396 w 83332"/>
                <a:gd name="connsiteY92" fmla="*/ 49364 h 85902"/>
                <a:gd name="connsiteX93" fmla="*/ 34396 w 83332"/>
                <a:gd name="connsiteY93" fmla="*/ 52888 h 85902"/>
                <a:gd name="connsiteX94" fmla="*/ 33539 w 83332"/>
                <a:gd name="connsiteY94" fmla="*/ 55079 h 85902"/>
                <a:gd name="connsiteX95" fmla="*/ 35539 w 83332"/>
                <a:gd name="connsiteY95" fmla="*/ 60604 h 85902"/>
                <a:gd name="connsiteX96" fmla="*/ 35539 w 83332"/>
                <a:gd name="connsiteY96" fmla="*/ 65747 h 85902"/>
                <a:gd name="connsiteX97" fmla="*/ 34682 w 83332"/>
                <a:gd name="connsiteY97" fmla="*/ 66414 h 85902"/>
                <a:gd name="connsiteX98" fmla="*/ 32300 w 83332"/>
                <a:gd name="connsiteY98" fmla="*/ 66414 h 85902"/>
                <a:gd name="connsiteX99" fmla="*/ 30967 w 83332"/>
                <a:gd name="connsiteY99" fmla="*/ 66414 h 85902"/>
                <a:gd name="connsiteX100" fmla="*/ 28300 w 83332"/>
                <a:gd name="connsiteY100" fmla="*/ 65176 h 85902"/>
                <a:gd name="connsiteX101" fmla="*/ 27141 w 83332"/>
                <a:gd name="connsiteY101" fmla="*/ 66302 h 85902"/>
                <a:gd name="connsiteX102" fmla="*/ 27157 w 83332"/>
                <a:gd name="connsiteY102" fmla="*/ 66509 h 85902"/>
                <a:gd name="connsiteX103" fmla="*/ 24776 w 83332"/>
                <a:gd name="connsiteY103" fmla="*/ 70605 h 85902"/>
                <a:gd name="connsiteX104" fmla="*/ 24109 w 83332"/>
                <a:gd name="connsiteY104" fmla="*/ 70605 h 85902"/>
                <a:gd name="connsiteX105" fmla="*/ 21061 w 83332"/>
                <a:gd name="connsiteY105" fmla="*/ 68890 h 85902"/>
                <a:gd name="connsiteX106" fmla="*/ 21061 w 83332"/>
                <a:gd name="connsiteY106" fmla="*/ 68224 h 85902"/>
                <a:gd name="connsiteX107" fmla="*/ 22966 w 83332"/>
                <a:gd name="connsiteY107" fmla="*/ 62318 h 85902"/>
                <a:gd name="connsiteX108" fmla="*/ 24966 w 83332"/>
                <a:gd name="connsiteY108" fmla="*/ 56413 h 85902"/>
                <a:gd name="connsiteX109" fmla="*/ 25442 w 83332"/>
                <a:gd name="connsiteY109" fmla="*/ 52603 h 85902"/>
                <a:gd name="connsiteX110" fmla="*/ 22966 w 83332"/>
                <a:gd name="connsiteY110" fmla="*/ 48888 h 85902"/>
                <a:gd name="connsiteX111" fmla="*/ 21823 w 83332"/>
                <a:gd name="connsiteY111" fmla="*/ 47554 h 85902"/>
                <a:gd name="connsiteX112" fmla="*/ 19156 w 83332"/>
                <a:gd name="connsiteY112" fmla="*/ 52317 h 85902"/>
                <a:gd name="connsiteX113" fmla="*/ 18108 w 83332"/>
                <a:gd name="connsiteY113" fmla="*/ 56032 h 85902"/>
                <a:gd name="connsiteX114" fmla="*/ 16203 w 83332"/>
                <a:gd name="connsiteY114" fmla="*/ 58222 h 85902"/>
                <a:gd name="connsiteX115" fmla="*/ 10679 w 83332"/>
                <a:gd name="connsiteY115" fmla="*/ 61461 h 85902"/>
                <a:gd name="connsiteX116" fmla="*/ 4487 w 83332"/>
                <a:gd name="connsiteY116" fmla="*/ 60127 h 85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Lst>
              <a:rect l="l" t="t" r="r" b="b"/>
              <a:pathLst>
                <a:path w="83332" h="85902">
                  <a:moveTo>
                    <a:pt x="4487" y="60127"/>
                  </a:moveTo>
                  <a:cubicBezTo>
                    <a:pt x="2861" y="59264"/>
                    <a:pt x="2242" y="57246"/>
                    <a:pt x="3106" y="55620"/>
                  </a:cubicBezTo>
                  <a:cubicBezTo>
                    <a:pt x="3268" y="55314"/>
                    <a:pt x="3477" y="55035"/>
                    <a:pt x="3725" y="54793"/>
                  </a:cubicBezTo>
                  <a:cubicBezTo>
                    <a:pt x="3763" y="54541"/>
                    <a:pt x="3763" y="54284"/>
                    <a:pt x="3725" y="54031"/>
                  </a:cubicBezTo>
                  <a:cubicBezTo>
                    <a:pt x="4745" y="52369"/>
                    <a:pt x="6070" y="50914"/>
                    <a:pt x="7631" y="49745"/>
                  </a:cubicBezTo>
                  <a:cubicBezTo>
                    <a:pt x="10102" y="47541"/>
                    <a:pt x="11805" y="44604"/>
                    <a:pt x="12488" y="41363"/>
                  </a:cubicBezTo>
                  <a:cubicBezTo>
                    <a:pt x="13350" y="37562"/>
                    <a:pt x="13986" y="33714"/>
                    <a:pt x="14393" y="29838"/>
                  </a:cubicBezTo>
                  <a:cubicBezTo>
                    <a:pt x="13856" y="26332"/>
                    <a:pt x="12374" y="23040"/>
                    <a:pt x="10107" y="20313"/>
                  </a:cubicBezTo>
                  <a:cubicBezTo>
                    <a:pt x="10107" y="20313"/>
                    <a:pt x="8774" y="18503"/>
                    <a:pt x="7059" y="15836"/>
                  </a:cubicBezTo>
                  <a:cubicBezTo>
                    <a:pt x="6018" y="14305"/>
                    <a:pt x="4803" y="12898"/>
                    <a:pt x="3440" y="11645"/>
                  </a:cubicBezTo>
                  <a:cubicBezTo>
                    <a:pt x="1891" y="10494"/>
                    <a:pt x="728" y="8900"/>
                    <a:pt x="106" y="7073"/>
                  </a:cubicBezTo>
                  <a:cubicBezTo>
                    <a:pt x="106" y="7073"/>
                    <a:pt x="-847" y="4120"/>
                    <a:pt x="2963" y="1072"/>
                  </a:cubicBezTo>
                  <a:cubicBezTo>
                    <a:pt x="2963" y="1072"/>
                    <a:pt x="6964" y="-2071"/>
                    <a:pt x="17822" y="2406"/>
                  </a:cubicBezTo>
                  <a:cubicBezTo>
                    <a:pt x="19335" y="3167"/>
                    <a:pt x="20617" y="4318"/>
                    <a:pt x="21537" y="5740"/>
                  </a:cubicBezTo>
                  <a:cubicBezTo>
                    <a:pt x="21537" y="5740"/>
                    <a:pt x="22966" y="8026"/>
                    <a:pt x="24966" y="7264"/>
                  </a:cubicBezTo>
                  <a:cubicBezTo>
                    <a:pt x="24966" y="7264"/>
                    <a:pt x="27633" y="5740"/>
                    <a:pt x="28776" y="7264"/>
                  </a:cubicBezTo>
                  <a:cubicBezTo>
                    <a:pt x="29175" y="7777"/>
                    <a:pt x="29347" y="8430"/>
                    <a:pt x="29252" y="9073"/>
                  </a:cubicBezTo>
                  <a:cubicBezTo>
                    <a:pt x="29199" y="10664"/>
                    <a:pt x="29458" y="12249"/>
                    <a:pt x="30014" y="13741"/>
                  </a:cubicBezTo>
                  <a:cubicBezTo>
                    <a:pt x="30014" y="13741"/>
                    <a:pt x="30681" y="15550"/>
                    <a:pt x="27443" y="19075"/>
                  </a:cubicBezTo>
                  <a:cubicBezTo>
                    <a:pt x="27443" y="19075"/>
                    <a:pt x="25728" y="20408"/>
                    <a:pt x="26585" y="26218"/>
                  </a:cubicBezTo>
                  <a:cubicBezTo>
                    <a:pt x="26817" y="28244"/>
                    <a:pt x="26817" y="30289"/>
                    <a:pt x="26585" y="32314"/>
                  </a:cubicBezTo>
                  <a:cubicBezTo>
                    <a:pt x="26259" y="35258"/>
                    <a:pt x="26259" y="38229"/>
                    <a:pt x="26585" y="41173"/>
                  </a:cubicBezTo>
                  <a:cubicBezTo>
                    <a:pt x="26585" y="41173"/>
                    <a:pt x="26585" y="42030"/>
                    <a:pt x="27347" y="41649"/>
                  </a:cubicBezTo>
                  <a:cubicBezTo>
                    <a:pt x="27678" y="41248"/>
                    <a:pt x="27847" y="40739"/>
                    <a:pt x="27824" y="40220"/>
                  </a:cubicBezTo>
                  <a:cubicBezTo>
                    <a:pt x="27901" y="37686"/>
                    <a:pt x="28484" y="35192"/>
                    <a:pt x="29538" y="32886"/>
                  </a:cubicBezTo>
                  <a:cubicBezTo>
                    <a:pt x="31833" y="27213"/>
                    <a:pt x="33836" y="21427"/>
                    <a:pt x="35539" y="15550"/>
                  </a:cubicBezTo>
                  <a:cubicBezTo>
                    <a:pt x="35797" y="14358"/>
                    <a:pt x="36282" y="13226"/>
                    <a:pt x="36968" y="12217"/>
                  </a:cubicBezTo>
                  <a:cubicBezTo>
                    <a:pt x="37533" y="11406"/>
                    <a:pt x="37952" y="10504"/>
                    <a:pt x="38206" y="9550"/>
                  </a:cubicBezTo>
                  <a:cubicBezTo>
                    <a:pt x="38414" y="8931"/>
                    <a:pt x="38774" y="8374"/>
                    <a:pt x="39254" y="7930"/>
                  </a:cubicBezTo>
                  <a:cubicBezTo>
                    <a:pt x="39254" y="7930"/>
                    <a:pt x="42111" y="4978"/>
                    <a:pt x="43349" y="4978"/>
                  </a:cubicBezTo>
                  <a:cubicBezTo>
                    <a:pt x="44588" y="4978"/>
                    <a:pt x="49541" y="4978"/>
                    <a:pt x="50779" y="7930"/>
                  </a:cubicBezTo>
                  <a:cubicBezTo>
                    <a:pt x="50877" y="8466"/>
                    <a:pt x="50877" y="9014"/>
                    <a:pt x="50779" y="9550"/>
                  </a:cubicBezTo>
                  <a:cubicBezTo>
                    <a:pt x="50779" y="9550"/>
                    <a:pt x="50779" y="10883"/>
                    <a:pt x="52779" y="13264"/>
                  </a:cubicBezTo>
                  <a:cubicBezTo>
                    <a:pt x="57348" y="19277"/>
                    <a:pt x="61425" y="25647"/>
                    <a:pt x="64971" y="32314"/>
                  </a:cubicBezTo>
                  <a:cubicBezTo>
                    <a:pt x="66662" y="35413"/>
                    <a:pt x="68639" y="38347"/>
                    <a:pt x="70877" y="41077"/>
                  </a:cubicBezTo>
                  <a:cubicBezTo>
                    <a:pt x="73024" y="43618"/>
                    <a:pt x="74701" y="46521"/>
                    <a:pt x="75830" y="49650"/>
                  </a:cubicBezTo>
                  <a:cubicBezTo>
                    <a:pt x="76853" y="51943"/>
                    <a:pt x="78272" y="54039"/>
                    <a:pt x="80021" y="55841"/>
                  </a:cubicBezTo>
                  <a:cubicBezTo>
                    <a:pt x="80021" y="55841"/>
                    <a:pt x="86402" y="62604"/>
                    <a:pt x="81449" y="68224"/>
                  </a:cubicBezTo>
                  <a:cubicBezTo>
                    <a:pt x="80173" y="69424"/>
                    <a:pt x="78423" y="69984"/>
                    <a:pt x="76687" y="69748"/>
                  </a:cubicBezTo>
                  <a:cubicBezTo>
                    <a:pt x="72715" y="69400"/>
                    <a:pt x="68719" y="70055"/>
                    <a:pt x="65066" y="71653"/>
                  </a:cubicBezTo>
                  <a:cubicBezTo>
                    <a:pt x="62029" y="72821"/>
                    <a:pt x="58712" y="73054"/>
                    <a:pt x="55541" y="72319"/>
                  </a:cubicBezTo>
                  <a:cubicBezTo>
                    <a:pt x="55541" y="72319"/>
                    <a:pt x="53351" y="71748"/>
                    <a:pt x="53065" y="70510"/>
                  </a:cubicBezTo>
                  <a:cubicBezTo>
                    <a:pt x="52779" y="69271"/>
                    <a:pt x="53065" y="69367"/>
                    <a:pt x="54589" y="68890"/>
                  </a:cubicBezTo>
                  <a:cubicBezTo>
                    <a:pt x="57703" y="67963"/>
                    <a:pt x="60889" y="67294"/>
                    <a:pt x="64114" y="66890"/>
                  </a:cubicBezTo>
                  <a:cubicBezTo>
                    <a:pt x="66331" y="66570"/>
                    <a:pt x="68465" y="65827"/>
                    <a:pt x="70400" y="64699"/>
                  </a:cubicBezTo>
                  <a:cubicBezTo>
                    <a:pt x="70400" y="64699"/>
                    <a:pt x="73829" y="62413"/>
                    <a:pt x="71829" y="60508"/>
                  </a:cubicBezTo>
                  <a:cubicBezTo>
                    <a:pt x="64246" y="53172"/>
                    <a:pt x="57823" y="44725"/>
                    <a:pt x="52779" y="35458"/>
                  </a:cubicBezTo>
                  <a:cubicBezTo>
                    <a:pt x="52779" y="35458"/>
                    <a:pt x="49160" y="27171"/>
                    <a:pt x="47350" y="23361"/>
                  </a:cubicBezTo>
                  <a:cubicBezTo>
                    <a:pt x="46039" y="20072"/>
                    <a:pt x="44478" y="16887"/>
                    <a:pt x="42683" y="13836"/>
                  </a:cubicBezTo>
                  <a:cubicBezTo>
                    <a:pt x="42683" y="13836"/>
                    <a:pt x="41254" y="12217"/>
                    <a:pt x="40492" y="13836"/>
                  </a:cubicBezTo>
                  <a:cubicBezTo>
                    <a:pt x="38553" y="18427"/>
                    <a:pt x="37270" y="23269"/>
                    <a:pt x="36682" y="28219"/>
                  </a:cubicBezTo>
                  <a:cubicBezTo>
                    <a:pt x="36046" y="31998"/>
                    <a:pt x="35122" y="35724"/>
                    <a:pt x="33920" y="39363"/>
                  </a:cubicBezTo>
                  <a:cubicBezTo>
                    <a:pt x="33658" y="40168"/>
                    <a:pt x="33658" y="41035"/>
                    <a:pt x="33920" y="41839"/>
                  </a:cubicBezTo>
                  <a:cubicBezTo>
                    <a:pt x="34094" y="42102"/>
                    <a:pt x="34449" y="42174"/>
                    <a:pt x="34712" y="42000"/>
                  </a:cubicBezTo>
                  <a:cubicBezTo>
                    <a:pt x="34775" y="41957"/>
                    <a:pt x="34830" y="41903"/>
                    <a:pt x="34872" y="41839"/>
                  </a:cubicBezTo>
                  <a:cubicBezTo>
                    <a:pt x="36840" y="40135"/>
                    <a:pt x="39762" y="40135"/>
                    <a:pt x="41730" y="41839"/>
                  </a:cubicBezTo>
                  <a:cubicBezTo>
                    <a:pt x="41730" y="41839"/>
                    <a:pt x="43064" y="42697"/>
                    <a:pt x="41730" y="47840"/>
                  </a:cubicBezTo>
                  <a:cubicBezTo>
                    <a:pt x="40624" y="51183"/>
                    <a:pt x="40298" y="54734"/>
                    <a:pt x="40778" y="58222"/>
                  </a:cubicBezTo>
                  <a:cubicBezTo>
                    <a:pt x="40778" y="58222"/>
                    <a:pt x="40778" y="58889"/>
                    <a:pt x="41254" y="58222"/>
                  </a:cubicBezTo>
                  <a:cubicBezTo>
                    <a:pt x="42184" y="57930"/>
                    <a:pt x="43181" y="57930"/>
                    <a:pt x="44111" y="58222"/>
                  </a:cubicBezTo>
                  <a:cubicBezTo>
                    <a:pt x="44111" y="58222"/>
                    <a:pt x="46016" y="58222"/>
                    <a:pt x="46016" y="59842"/>
                  </a:cubicBezTo>
                  <a:cubicBezTo>
                    <a:pt x="46089" y="60609"/>
                    <a:pt x="46315" y="61355"/>
                    <a:pt x="46683" y="62032"/>
                  </a:cubicBezTo>
                  <a:cubicBezTo>
                    <a:pt x="46683" y="62032"/>
                    <a:pt x="47636" y="63175"/>
                    <a:pt x="45254" y="66509"/>
                  </a:cubicBezTo>
                  <a:cubicBezTo>
                    <a:pt x="44653" y="67556"/>
                    <a:pt x="44895" y="68884"/>
                    <a:pt x="45826" y="69652"/>
                  </a:cubicBezTo>
                  <a:cubicBezTo>
                    <a:pt x="45826" y="69652"/>
                    <a:pt x="45826" y="70129"/>
                    <a:pt x="46588" y="69652"/>
                  </a:cubicBezTo>
                  <a:cubicBezTo>
                    <a:pt x="47350" y="69176"/>
                    <a:pt x="46588" y="69652"/>
                    <a:pt x="46588" y="68890"/>
                  </a:cubicBezTo>
                  <a:cubicBezTo>
                    <a:pt x="46588" y="68128"/>
                    <a:pt x="46588" y="66033"/>
                    <a:pt x="46588" y="65271"/>
                  </a:cubicBezTo>
                  <a:cubicBezTo>
                    <a:pt x="46622" y="64652"/>
                    <a:pt x="46895" y="64072"/>
                    <a:pt x="47350" y="63652"/>
                  </a:cubicBezTo>
                  <a:lnTo>
                    <a:pt x="48779" y="62509"/>
                  </a:lnTo>
                  <a:cubicBezTo>
                    <a:pt x="49073" y="62338"/>
                    <a:pt x="49436" y="62338"/>
                    <a:pt x="49731" y="62509"/>
                  </a:cubicBezTo>
                  <a:cubicBezTo>
                    <a:pt x="50525" y="62752"/>
                    <a:pt x="51268" y="63139"/>
                    <a:pt x="51922" y="63652"/>
                  </a:cubicBezTo>
                  <a:cubicBezTo>
                    <a:pt x="52410" y="64199"/>
                    <a:pt x="52826" y="64808"/>
                    <a:pt x="53160" y="65461"/>
                  </a:cubicBezTo>
                  <a:cubicBezTo>
                    <a:pt x="53287" y="65897"/>
                    <a:pt x="53287" y="66359"/>
                    <a:pt x="53160" y="66795"/>
                  </a:cubicBezTo>
                  <a:cubicBezTo>
                    <a:pt x="52454" y="68546"/>
                    <a:pt x="52160" y="70436"/>
                    <a:pt x="52303" y="72319"/>
                  </a:cubicBezTo>
                  <a:cubicBezTo>
                    <a:pt x="52426" y="72964"/>
                    <a:pt x="52907" y="73482"/>
                    <a:pt x="53541" y="73653"/>
                  </a:cubicBezTo>
                  <a:lnTo>
                    <a:pt x="56113" y="74320"/>
                  </a:lnTo>
                  <a:cubicBezTo>
                    <a:pt x="57687" y="74632"/>
                    <a:pt x="58944" y="75815"/>
                    <a:pt x="59351" y="77368"/>
                  </a:cubicBezTo>
                  <a:cubicBezTo>
                    <a:pt x="59469" y="77991"/>
                    <a:pt x="59661" y="78599"/>
                    <a:pt x="59923" y="79177"/>
                  </a:cubicBezTo>
                  <a:cubicBezTo>
                    <a:pt x="59923" y="79177"/>
                    <a:pt x="61066" y="80606"/>
                    <a:pt x="57542" y="84607"/>
                  </a:cubicBezTo>
                  <a:cubicBezTo>
                    <a:pt x="57542" y="84607"/>
                    <a:pt x="56018" y="86226"/>
                    <a:pt x="54875" y="85845"/>
                  </a:cubicBezTo>
                  <a:cubicBezTo>
                    <a:pt x="50658" y="84532"/>
                    <a:pt x="46917" y="82016"/>
                    <a:pt x="44111" y="78606"/>
                  </a:cubicBezTo>
                  <a:cubicBezTo>
                    <a:pt x="44111" y="78606"/>
                    <a:pt x="44111" y="78606"/>
                    <a:pt x="44111" y="77844"/>
                  </a:cubicBezTo>
                  <a:cubicBezTo>
                    <a:pt x="44111" y="77082"/>
                    <a:pt x="45445" y="75463"/>
                    <a:pt x="44111" y="74415"/>
                  </a:cubicBezTo>
                  <a:cubicBezTo>
                    <a:pt x="43048" y="73954"/>
                    <a:pt x="41841" y="73954"/>
                    <a:pt x="40778" y="74415"/>
                  </a:cubicBezTo>
                  <a:cubicBezTo>
                    <a:pt x="40778" y="74415"/>
                    <a:pt x="38206" y="75082"/>
                    <a:pt x="37634" y="73177"/>
                  </a:cubicBezTo>
                  <a:cubicBezTo>
                    <a:pt x="37433" y="72493"/>
                    <a:pt x="37433" y="71765"/>
                    <a:pt x="37634" y="71081"/>
                  </a:cubicBezTo>
                  <a:cubicBezTo>
                    <a:pt x="37634" y="71081"/>
                    <a:pt x="38492" y="67366"/>
                    <a:pt x="39349" y="64414"/>
                  </a:cubicBezTo>
                  <a:cubicBezTo>
                    <a:pt x="39349" y="64414"/>
                    <a:pt x="39349" y="63747"/>
                    <a:pt x="38777" y="63652"/>
                  </a:cubicBezTo>
                  <a:cubicBezTo>
                    <a:pt x="38038" y="63544"/>
                    <a:pt x="37398" y="63081"/>
                    <a:pt x="37063" y="62413"/>
                  </a:cubicBezTo>
                  <a:cubicBezTo>
                    <a:pt x="37004" y="62260"/>
                    <a:pt x="37004" y="62090"/>
                    <a:pt x="37063" y="61937"/>
                  </a:cubicBezTo>
                  <a:cubicBezTo>
                    <a:pt x="37542" y="57419"/>
                    <a:pt x="36955" y="52852"/>
                    <a:pt x="35348" y="48602"/>
                  </a:cubicBezTo>
                  <a:cubicBezTo>
                    <a:pt x="35348" y="48602"/>
                    <a:pt x="35348" y="47650"/>
                    <a:pt x="34396" y="48031"/>
                  </a:cubicBezTo>
                  <a:cubicBezTo>
                    <a:pt x="34191" y="48451"/>
                    <a:pt x="34191" y="48943"/>
                    <a:pt x="34396" y="49364"/>
                  </a:cubicBezTo>
                  <a:cubicBezTo>
                    <a:pt x="34396" y="49364"/>
                    <a:pt x="34396" y="52031"/>
                    <a:pt x="34396" y="52888"/>
                  </a:cubicBezTo>
                  <a:cubicBezTo>
                    <a:pt x="34396" y="53746"/>
                    <a:pt x="33348" y="54222"/>
                    <a:pt x="33539" y="55079"/>
                  </a:cubicBezTo>
                  <a:cubicBezTo>
                    <a:pt x="33729" y="55936"/>
                    <a:pt x="34110" y="56984"/>
                    <a:pt x="35539" y="60604"/>
                  </a:cubicBezTo>
                  <a:cubicBezTo>
                    <a:pt x="36386" y="62213"/>
                    <a:pt x="36386" y="64137"/>
                    <a:pt x="35539" y="65747"/>
                  </a:cubicBezTo>
                  <a:cubicBezTo>
                    <a:pt x="35539" y="65747"/>
                    <a:pt x="35063" y="66509"/>
                    <a:pt x="34682" y="66414"/>
                  </a:cubicBezTo>
                  <a:lnTo>
                    <a:pt x="32300" y="66414"/>
                  </a:lnTo>
                  <a:cubicBezTo>
                    <a:pt x="31876" y="66605"/>
                    <a:pt x="31391" y="66605"/>
                    <a:pt x="30967" y="66414"/>
                  </a:cubicBezTo>
                  <a:cubicBezTo>
                    <a:pt x="30217" y="65750"/>
                    <a:pt x="29290" y="65320"/>
                    <a:pt x="28300" y="65176"/>
                  </a:cubicBezTo>
                  <a:cubicBezTo>
                    <a:pt x="27669" y="65167"/>
                    <a:pt x="27150" y="65671"/>
                    <a:pt x="27141" y="66302"/>
                  </a:cubicBezTo>
                  <a:cubicBezTo>
                    <a:pt x="27140" y="66372"/>
                    <a:pt x="27145" y="66441"/>
                    <a:pt x="27157" y="66509"/>
                  </a:cubicBezTo>
                  <a:cubicBezTo>
                    <a:pt x="27157" y="66509"/>
                    <a:pt x="27157" y="68319"/>
                    <a:pt x="24776" y="70605"/>
                  </a:cubicBezTo>
                  <a:cubicBezTo>
                    <a:pt x="24776" y="70605"/>
                    <a:pt x="24776" y="70605"/>
                    <a:pt x="24109" y="70605"/>
                  </a:cubicBezTo>
                  <a:cubicBezTo>
                    <a:pt x="23442" y="70605"/>
                    <a:pt x="23061" y="70605"/>
                    <a:pt x="21061" y="68890"/>
                  </a:cubicBezTo>
                  <a:cubicBezTo>
                    <a:pt x="21061" y="68890"/>
                    <a:pt x="21061" y="68890"/>
                    <a:pt x="21061" y="68224"/>
                  </a:cubicBezTo>
                  <a:cubicBezTo>
                    <a:pt x="22014" y="66372"/>
                    <a:pt x="22658" y="64377"/>
                    <a:pt x="22966" y="62318"/>
                  </a:cubicBezTo>
                  <a:cubicBezTo>
                    <a:pt x="23304" y="60253"/>
                    <a:pt x="23980" y="58258"/>
                    <a:pt x="24966" y="56413"/>
                  </a:cubicBezTo>
                  <a:cubicBezTo>
                    <a:pt x="24966" y="56413"/>
                    <a:pt x="26300" y="54127"/>
                    <a:pt x="25442" y="52603"/>
                  </a:cubicBezTo>
                  <a:cubicBezTo>
                    <a:pt x="24334" y="51578"/>
                    <a:pt x="23485" y="50305"/>
                    <a:pt x="22966" y="48888"/>
                  </a:cubicBezTo>
                  <a:cubicBezTo>
                    <a:pt x="22966" y="48888"/>
                    <a:pt x="22966" y="47078"/>
                    <a:pt x="21823" y="47554"/>
                  </a:cubicBezTo>
                  <a:cubicBezTo>
                    <a:pt x="20680" y="48031"/>
                    <a:pt x="19918" y="48031"/>
                    <a:pt x="19156" y="52317"/>
                  </a:cubicBezTo>
                  <a:cubicBezTo>
                    <a:pt x="19346" y="53647"/>
                    <a:pt x="18966" y="54997"/>
                    <a:pt x="18108" y="56032"/>
                  </a:cubicBezTo>
                  <a:lnTo>
                    <a:pt x="16203" y="58222"/>
                  </a:lnTo>
                  <a:cubicBezTo>
                    <a:pt x="14729" y="59833"/>
                    <a:pt x="12804" y="60961"/>
                    <a:pt x="10679" y="61461"/>
                  </a:cubicBezTo>
                  <a:cubicBezTo>
                    <a:pt x="8551" y="61398"/>
                    <a:pt x="6452" y="60946"/>
                    <a:pt x="4487" y="60127"/>
                  </a:cubicBezTo>
                  <a:close/>
                </a:path>
              </a:pathLst>
            </a:custGeom>
            <a:grpFill/>
            <a:ln w="9525" cap="flat">
              <a:noFill/>
              <a:prstDash val="solid"/>
              <a:miter/>
            </a:ln>
          </p:spPr>
          <p:txBody>
            <a:bodyPr rtlCol="0" anchor="ctr"/>
            <a:lstStyle/>
            <a:p>
              <a:endParaRPr lang="zh-CN" altLang="en-US"/>
            </a:p>
          </p:txBody>
        </p:sp>
        <p:sp>
          <p:nvSpPr>
            <p:cNvPr id="390" name="任意多边形: 形状 389"/>
            <p:cNvSpPr/>
            <p:nvPr/>
          </p:nvSpPr>
          <p:spPr>
            <a:xfrm>
              <a:off x="1082328" y="887921"/>
              <a:ext cx="20346" cy="18833"/>
            </a:xfrm>
            <a:custGeom>
              <a:avLst/>
              <a:gdLst>
                <a:gd name="connsiteX0" fmla="*/ 381 w 20346"/>
                <a:gd name="connsiteY0" fmla="*/ 2614 h 18833"/>
                <a:gd name="connsiteX1" fmla="*/ 381 w 20346"/>
                <a:gd name="connsiteY1" fmla="*/ 42 h 18833"/>
                <a:gd name="connsiteX2" fmla="*/ 3048 w 20346"/>
                <a:gd name="connsiteY2" fmla="*/ 899 h 18833"/>
                <a:gd name="connsiteX3" fmla="*/ 7811 w 20346"/>
                <a:gd name="connsiteY3" fmla="*/ 3566 h 18833"/>
                <a:gd name="connsiteX4" fmla="*/ 16859 w 20346"/>
                <a:gd name="connsiteY4" fmla="*/ 6710 h 18833"/>
                <a:gd name="connsiteX5" fmla="*/ 19050 w 20346"/>
                <a:gd name="connsiteY5" fmla="*/ 17759 h 18833"/>
                <a:gd name="connsiteX6" fmla="*/ 16955 w 20346"/>
                <a:gd name="connsiteY6" fmla="*/ 18806 h 18833"/>
                <a:gd name="connsiteX7" fmla="*/ 11525 w 20346"/>
                <a:gd name="connsiteY7" fmla="*/ 17282 h 18833"/>
                <a:gd name="connsiteX8" fmla="*/ 8192 w 20346"/>
                <a:gd name="connsiteY8" fmla="*/ 13663 h 18833"/>
                <a:gd name="connsiteX9" fmla="*/ 381 w 20346"/>
                <a:gd name="connsiteY9" fmla="*/ 2614 h 18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346" h="18833">
                  <a:moveTo>
                    <a:pt x="381" y="2614"/>
                  </a:moveTo>
                  <a:cubicBezTo>
                    <a:pt x="381" y="2614"/>
                    <a:pt x="-476" y="709"/>
                    <a:pt x="381" y="42"/>
                  </a:cubicBezTo>
                  <a:cubicBezTo>
                    <a:pt x="1356" y="-122"/>
                    <a:pt x="2351" y="198"/>
                    <a:pt x="3048" y="899"/>
                  </a:cubicBezTo>
                  <a:cubicBezTo>
                    <a:pt x="3048" y="899"/>
                    <a:pt x="5715" y="3566"/>
                    <a:pt x="7811" y="3566"/>
                  </a:cubicBezTo>
                  <a:cubicBezTo>
                    <a:pt x="11058" y="3763"/>
                    <a:pt x="14189" y="4851"/>
                    <a:pt x="16859" y="6710"/>
                  </a:cubicBezTo>
                  <a:cubicBezTo>
                    <a:pt x="20452" y="9198"/>
                    <a:pt x="21421" y="14088"/>
                    <a:pt x="19050" y="17759"/>
                  </a:cubicBezTo>
                  <a:cubicBezTo>
                    <a:pt x="18584" y="18451"/>
                    <a:pt x="17788" y="18849"/>
                    <a:pt x="16955" y="18806"/>
                  </a:cubicBezTo>
                  <a:cubicBezTo>
                    <a:pt x="15021" y="18965"/>
                    <a:pt x="13094" y="18425"/>
                    <a:pt x="11525" y="17282"/>
                  </a:cubicBezTo>
                  <a:cubicBezTo>
                    <a:pt x="10286" y="16200"/>
                    <a:pt x="9168" y="14987"/>
                    <a:pt x="8192" y="13663"/>
                  </a:cubicBezTo>
                  <a:cubicBezTo>
                    <a:pt x="5209" y="10263"/>
                    <a:pt x="2592" y="6560"/>
                    <a:pt x="381" y="2614"/>
                  </a:cubicBezTo>
                  <a:close/>
                </a:path>
              </a:pathLst>
            </a:custGeom>
            <a:grpFill/>
            <a:ln w="9525" cap="flat">
              <a:noFill/>
              <a:prstDash val="solid"/>
              <a:miter/>
            </a:ln>
          </p:spPr>
          <p:txBody>
            <a:bodyPr rtlCol="0" anchor="ctr"/>
            <a:lstStyle/>
            <a:p>
              <a:endParaRPr lang="zh-CN" altLang="en-US"/>
            </a:p>
          </p:txBody>
        </p:sp>
        <p:sp>
          <p:nvSpPr>
            <p:cNvPr id="391" name="任意多边形: 形状 390"/>
            <p:cNvSpPr/>
            <p:nvPr/>
          </p:nvSpPr>
          <p:spPr>
            <a:xfrm>
              <a:off x="1146949" y="738975"/>
              <a:ext cx="23281" cy="16749"/>
            </a:xfrm>
            <a:custGeom>
              <a:avLst/>
              <a:gdLst>
                <a:gd name="connsiteX0" fmla="*/ 3672 w 23281"/>
                <a:gd name="connsiteY0" fmla="*/ 10590 h 16749"/>
                <a:gd name="connsiteX1" fmla="*/ 2339 w 23281"/>
                <a:gd name="connsiteY1" fmla="*/ 10590 h 16749"/>
                <a:gd name="connsiteX2" fmla="*/ 339 w 23281"/>
                <a:gd name="connsiteY2" fmla="*/ 8780 h 16749"/>
                <a:gd name="connsiteX3" fmla="*/ 339 w 23281"/>
                <a:gd name="connsiteY3" fmla="*/ 7161 h 16749"/>
                <a:gd name="connsiteX4" fmla="*/ 2339 w 23281"/>
                <a:gd name="connsiteY4" fmla="*/ 2113 h 16749"/>
                <a:gd name="connsiteX5" fmla="*/ 5577 w 23281"/>
                <a:gd name="connsiteY5" fmla="*/ 398 h 16749"/>
                <a:gd name="connsiteX6" fmla="*/ 18531 w 23281"/>
                <a:gd name="connsiteY6" fmla="*/ 398 h 16749"/>
                <a:gd name="connsiteX7" fmla="*/ 23008 w 23281"/>
                <a:gd name="connsiteY7" fmla="*/ 5351 h 16749"/>
                <a:gd name="connsiteX8" fmla="*/ 20627 w 23281"/>
                <a:gd name="connsiteY8" fmla="*/ 10304 h 16749"/>
                <a:gd name="connsiteX9" fmla="*/ 15388 w 23281"/>
                <a:gd name="connsiteY9" fmla="*/ 16496 h 16749"/>
                <a:gd name="connsiteX10" fmla="*/ 14626 w 23281"/>
                <a:gd name="connsiteY10" fmla="*/ 16496 h 16749"/>
                <a:gd name="connsiteX11" fmla="*/ 13483 w 23281"/>
                <a:gd name="connsiteY11" fmla="*/ 12495 h 16749"/>
                <a:gd name="connsiteX12" fmla="*/ 3672 w 23281"/>
                <a:gd name="connsiteY12" fmla="*/ 10590 h 16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281" h="16749">
                  <a:moveTo>
                    <a:pt x="3672" y="10590"/>
                  </a:moveTo>
                  <a:cubicBezTo>
                    <a:pt x="3302" y="10953"/>
                    <a:pt x="2709" y="10953"/>
                    <a:pt x="2339" y="10590"/>
                  </a:cubicBezTo>
                  <a:cubicBezTo>
                    <a:pt x="1784" y="9874"/>
                    <a:pt x="1107" y="9261"/>
                    <a:pt x="339" y="8780"/>
                  </a:cubicBezTo>
                  <a:cubicBezTo>
                    <a:pt x="339" y="8780"/>
                    <a:pt x="-423" y="8780"/>
                    <a:pt x="339" y="7161"/>
                  </a:cubicBezTo>
                  <a:cubicBezTo>
                    <a:pt x="773" y="5395"/>
                    <a:pt x="1446" y="3697"/>
                    <a:pt x="2339" y="2113"/>
                  </a:cubicBezTo>
                  <a:cubicBezTo>
                    <a:pt x="3116" y="1096"/>
                    <a:pt x="4299" y="469"/>
                    <a:pt x="5577" y="398"/>
                  </a:cubicBezTo>
                  <a:cubicBezTo>
                    <a:pt x="9879" y="-133"/>
                    <a:pt x="14230" y="-133"/>
                    <a:pt x="18531" y="398"/>
                  </a:cubicBezTo>
                  <a:cubicBezTo>
                    <a:pt x="18531" y="398"/>
                    <a:pt x="24627" y="1160"/>
                    <a:pt x="23008" y="5351"/>
                  </a:cubicBezTo>
                  <a:cubicBezTo>
                    <a:pt x="21859" y="6806"/>
                    <a:pt x="21046" y="8498"/>
                    <a:pt x="20627" y="10304"/>
                  </a:cubicBezTo>
                  <a:cubicBezTo>
                    <a:pt x="19823" y="13010"/>
                    <a:pt x="17923" y="15255"/>
                    <a:pt x="15388" y="16496"/>
                  </a:cubicBezTo>
                  <a:cubicBezTo>
                    <a:pt x="15388" y="16496"/>
                    <a:pt x="14626" y="17067"/>
                    <a:pt x="14626" y="16496"/>
                  </a:cubicBezTo>
                  <a:cubicBezTo>
                    <a:pt x="14614" y="15083"/>
                    <a:pt x="14219" y="13701"/>
                    <a:pt x="13483" y="12495"/>
                  </a:cubicBezTo>
                  <a:cubicBezTo>
                    <a:pt x="13483" y="12495"/>
                    <a:pt x="11007" y="8590"/>
                    <a:pt x="3672" y="10590"/>
                  </a:cubicBezTo>
                  <a:close/>
                </a:path>
              </a:pathLst>
            </a:custGeom>
            <a:grpFill/>
            <a:ln w="9525" cap="flat">
              <a:noFill/>
              <a:prstDash val="solid"/>
              <a:miter/>
            </a:ln>
          </p:spPr>
          <p:txBody>
            <a:bodyPr rtlCol="0" anchor="ctr"/>
            <a:lstStyle/>
            <a:p>
              <a:endParaRPr lang="zh-CN" altLang="en-US"/>
            </a:p>
          </p:txBody>
        </p:sp>
        <p:sp>
          <p:nvSpPr>
            <p:cNvPr id="392" name="任意多边形: 形状 391"/>
            <p:cNvSpPr/>
            <p:nvPr/>
          </p:nvSpPr>
          <p:spPr>
            <a:xfrm>
              <a:off x="1138525" y="744888"/>
              <a:ext cx="40967" cy="52681"/>
            </a:xfrm>
            <a:custGeom>
              <a:avLst/>
              <a:gdLst>
                <a:gd name="connsiteX0" fmla="*/ 381 w 40967"/>
                <a:gd name="connsiteY0" fmla="*/ 51063 h 52681"/>
                <a:gd name="connsiteX1" fmla="*/ 191 w 40967"/>
                <a:gd name="connsiteY1" fmla="*/ 49730 h 52681"/>
                <a:gd name="connsiteX2" fmla="*/ 381 w 40967"/>
                <a:gd name="connsiteY2" fmla="*/ 49539 h 52681"/>
                <a:gd name="connsiteX3" fmla="*/ 6001 w 40967"/>
                <a:gd name="connsiteY3" fmla="*/ 44682 h 52681"/>
                <a:gd name="connsiteX4" fmla="*/ 8858 w 40967"/>
                <a:gd name="connsiteY4" fmla="*/ 41062 h 52681"/>
                <a:gd name="connsiteX5" fmla="*/ 22670 w 40967"/>
                <a:gd name="connsiteY5" fmla="*/ 16964 h 52681"/>
                <a:gd name="connsiteX6" fmla="*/ 32195 w 40967"/>
                <a:gd name="connsiteY6" fmla="*/ 4010 h 52681"/>
                <a:gd name="connsiteX7" fmla="*/ 33338 w 40967"/>
                <a:gd name="connsiteY7" fmla="*/ 2581 h 52681"/>
                <a:gd name="connsiteX8" fmla="*/ 38291 w 40967"/>
                <a:gd name="connsiteY8" fmla="*/ 9 h 52681"/>
                <a:gd name="connsiteX9" fmla="*/ 40958 w 40967"/>
                <a:gd name="connsiteY9" fmla="*/ 3045 h 52681"/>
                <a:gd name="connsiteX10" fmla="*/ 40958 w 40967"/>
                <a:gd name="connsiteY10" fmla="*/ 3057 h 52681"/>
                <a:gd name="connsiteX11" fmla="*/ 38576 w 40967"/>
                <a:gd name="connsiteY11" fmla="*/ 8391 h 52681"/>
                <a:gd name="connsiteX12" fmla="*/ 35909 w 40967"/>
                <a:gd name="connsiteY12" fmla="*/ 10106 h 52681"/>
                <a:gd name="connsiteX13" fmla="*/ 33719 w 40967"/>
                <a:gd name="connsiteY13" fmla="*/ 12392 h 52681"/>
                <a:gd name="connsiteX14" fmla="*/ 17145 w 40967"/>
                <a:gd name="connsiteY14" fmla="*/ 40300 h 52681"/>
                <a:gd name="connsiteX15" fmla="*/ 10192 w 40967"/>
                <a:gd name="connsiteY15" fmla="*/ 51730 h 52681"/>
                <a:gd name="connsiteX16" fmla="*/ 381 w 40967"/>
                <a:gd name="connsiteY16" fmla="*/ 51063 h 52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0967" h="52681">
                  <a:moveTo>
                    <a:pt x="381" y="51063"/>
                  </a:moveTo>
                  <a:cubicBezTo>
                    <a:pt x="-40" y="50748"/>
                    <a:pt x="-125" y="50151"/>
                    <a:pt x="191" y="49730"/>
                  </a:cubicBezTo>
                  <a:cubicBezTo>
                    <a:pt x="245" y="49658"/>
                    <a:pt x="309" y="49594"/>
                    <a:pt x="381" y="49539"/>
                  </a:cubicBezTo>
                  <a:cubicBezTo>
                    <a:pt x="2052" y="47700"/>
                    <a:pt x="3939" y="46069"/>
                    <a:pt x="6001" y="44682"/>
                  </a:cubicBezTo>
                  <a:cubicBezTo>
                    <a:pt x="7327" y="43824"/>
                    <a:pt x="8332" y="42551"/>
                    <a:pt x="8858" y="41062"/>
                  </a:cubicBezTo>
                  <a:cubicBezTo>
                    <a:pt x="11698" y="32140"/>
                    <a:pt x="16406" y="23924"/>
                    <a:pt x="22670" y="16964"/>
                  </a:cubicBezTo>
                  <a:cubicBezTo>
                    <a:pt x="26314" y="13012"/>
                    <a:pt x="29508" y="8667"/>
                    <a:pt x="32195" y="4010"/>
                  </a:cubicBezTo>
                  <a:cubicBezTo>
                    <a:pt x="32463" y="3454"/>
                    <a:pt x="32854" y="2965"/>
                    <a:pt x="33338" y="2581"/>
                  </a:cubicBezTo>
                  <a:cubicBezTo>
                    <a:pt x="33338" y="2581"/>
                    <a:pt x="37052" y="-181"/>
                    <a:pt x="38291" y="9"/>
                  </a:cubicBezTo>
                  <a:cubicBezTo>
                    <a:pt x="39865" y="111"/>
                    <a:pt x="41060" y="1470"/>
                    <a:pt x="40958" y="3045"/>
                  </a:cubicBezTo>
                  <a:cubicBezTo>
                    <a:pt x="40958" y="3049"/>
                    <a:pt x="40958" y="3053"/>
                    <a:pt x="40958" y="3057"/>
                  </a:cubicBezTo>
                  <a:cubicBezTo>
                    <a:pt x="41072" y="5116"/>
                    <a:pt x="40185" y="7102"/>
                    <a:pt x="38576" y="8391"/>
                  </a:cubicBezTo>
                  <a:lnTo>
                    <a:pt x="35909" y="10106"/>
                  </a:lnTo>
                  <a:cubicBezTo>
                    <a:pt x="35057" y="10740"/>
                    <a:pt x="34316" y="11513"/>
                    <a:pt x="33719" y="12392"/>
                  </a:cubicBezTo>
                  <a:cubicBezTo>
                    <a:pt x="26693" y="20717"/>
                    <a:pt x="21093" y="30147"/>
                    <a:pt x="17145" y="40300"/>
                  </a:cubicBezTo>
                  <a:cubicBezTo>
                    <a:pt x="16230" y="44804"/>
                    <a:pt x="13771" y="48847"/>
                    <a:pt x="10192" y="51730"/>
                  </a:cubicBezTo>
                  <a:cubicBezTo>
                    <a:pt x="7024" y="53205"/>
                    <a:pt x="3321" y="52953"/>
                    <a:pt x="381" y="51063"/>
                  </a:cubicBezTo>
                  <a:close/>
                </a:path>
              </a:pathLst>
            </a:custGeom>
            <a:grpFill/>
            <a:ln w="9525" cap="flat">
              <a:noFill/>
              <a:prstDash val="solid"/>
              <a:miter/>
            </a:ln>
          </p:spPr>
          <p:txBody>
            <a:bodyPr rtlCol="0" anchor="ctr"/>
            <a:lstStyle/>
            <a:p>
              <a:endParaRPr lang="zh-CN" altLang="en-US"/>
            </a:p>
          </p:txBody>
        </p:sp>
        <p:sp>
          <p:nvSpPr>
            <p:cNvPr id="393" name="任意多边形: 形状 392"/>
            <p:cNvSpPr/>
            <p:nvPr/>
          </p:nvSpPr>
          <p:spPr>
            <a:xfrm>
              <a:off x="1162317" y="761963"/>
              <a:ext cx="29095" cy="62188"/>
            </a:xfrm>
            <a:custGeom>
              <a:avLst/>
              <a:gdLst>
                <a:gd name="connsiteX0" fmla="*/ 2307 w 29095"/>
                <a:gd name="connsiteY0" fmla="*/ 27130 h 62188"/>
                <a:gd name="connsiteX1" fmla="*/ 687 w 29095"/>
                <a:gd name="connsiteY1" fmla="*/ 28178 h 62188"/>
                <a:gd name="connsiteX2" fmla="*/ 2497 w 29095"/>
                <a:gd name="connsiteY2" fmla="*/ 39798 h 62188"/>
                <a:gd name="connsiteX3" fmla="*/ 6498 w 29095"/>
                <a:gd name="connsiteY3" fmla="*/ 40656 h 62188"/>
                <a:gd name="connsiteX4" fmla="*/ 7736 w 29095"/>
                <a:gd name="connsiteY4" fmla="*/ 39322 h 62188"/>
                <a:gd name="connsiteX5" fmla="*/ 10784 w 29095"/>
                <a:gd name="connsiteY5" fmla="*/ 37417 h 62188"/>
                <a:gd name="connsiteX6" fmla="*/ 12498 w 29095"/>
                <a:gd name="connsiteY6" fmla="*/ 37893 h 62188"/>
                <a:gd name="connsiteX7" fmla="*/ 12498 w 29095"/>
                <a:gd name="connsiteY7" fmla="*/ 41418 h 62188"/>
                <a:gd name="connsiteX8" fmla="*/ 15070 w 29095"/>
                <a:gd name="connsiteY8" fmla="*/ 47228 h 62188"/>
                <a:gd name="connsiteX9" fmla="*/ 19928 w 29095"/>
                <a:gd name="connsiteY9" fmla="*/ 55515 h 62188"/>
                <a:gd name="connsiteX10" fmla="*/ 19356 w 29095"/>
                <a:gd name="connsiteY10" fmla="*/ 56753 h 62188"/>
                <a:gd name="connsiteX11" fmla="*/ 14689 w 29095"/>
                <a:gd name="connsiteY11" fmla="*/ 57991 h 62188"/>
                <a:gd name="connsiteX12" fmla="*/ 13451 w 29095"/>
                <a:gd name="connsiteY12" fmla="*/ 58848 h 62188"/>
                <a:gd name="connsiteX13" fmla="*/ 15261 w 29095"/>
                <a:gd name="connsiteY13" fmla="*/ 61230 h 62188"/>
                <a:gd name="connsiteX14" fmla="*/ 16404 w 29095"/>
                <a:gd name="connsiteY14" fmla="*/ 61230 h 62188"/>
                <a:gd name="connsiteX15" fmla="*/ 20309 w 29095"/>
                <a:gd name="connsiteY15" fmla="*/ 61230 h 62188"/>
                <a:gd name="connsiteX16" fmla="*/ 22214 w 29095"/>
                <a:gd name="connsiteY16" fmla="*/ 62182 h 62188"/>
                <a:gd name="connsiteX17" fmla="*/ 24690 w 29095"/>
                <a:gd name="connsiteY17" fmla="*/ 62182 h 62188"/>
                <a:gd name="connsiteX18" fmla="*/ 26786 w 29095"/>
                <a:gd name="connsiteY18" fmla="*/ 62182 h 62188"/>
                <a:gd name="connsiteX19" fmla="*/ 27834 w 29095"/>
                <a:gd name="connsiteY19" fmla="*/ 62182 h 62188"/>
                <a:gd name="connsiteX20" fmla="*/ 29072 w 29095"/>
                <a:gd name="connsiteY20" fmla="*/ 59610 h 62188"/>
                <a:gd name="connsiteX21" fmla="*/ 29072 w 29095"/>
                <a:gd name="connsiteY21" fmla="*/ 59134 h 62188"/>
                <a:gd name="connsiteX22" fmla="*/ 24214 w 29095"/>
                <a:gd name="connsiteY22" fmla="*/ 50847 h 62188"/>
                <a:gd name="connsiteX23" fmla="*/ 16785 w 29095"/>
                <a:gd name="connsiteY23" fmla="*/ 35988 h 62188"/>
                <a:gd name="connsiteX24" fmla="*/ 15356 w 29095"/>
                <a:gd name="connsiteY24" fmla="*/ 30464 h 62188"/>
                <a:gd name="connsiteX25" fmla="*/ 18499 w 29095"/>
                <a:gd name="connsiteY25" fmla="*/ 24082 h 62188"/>
                <a:gd name="connsiteX26" fmla="*/ 17928 w 29095"/>
                <a:gd name="connsiteY26" fmla="*/ 19891 h 62188"/>
                <a:gd name="connsiteX27" fmla="*/ 17451 w 29095"/>
                <a:gd name="connsiteY27" fmla="*/ 16272 h 62188"/>
                <a:gd name="connsiteX28" fmla="*/ 22309 w 29095"/>
                <a:gd name="connsiteY28" fmla="*/ 2270 h 62188"/>
                <a:gd name="connsiteX29" fmla="*/ 20499 w 29095"/>
                <a:gd name="connsiteY29" fmla="*/ 174 h 62188"/>
                <a:gd name="connsiteX30" fmla="*/ 17070 w 29095"/>
                <a:gd name="connsiteY30" fmla="*/ 841 h 62188"/>
                <a:gd name="connsiteX31" fmla="*/ 12498 w 29095"/>
                <a:gd name="connsiteY31" fmla="*/ 5127 h 62188"/>
                <a:gd name="connsiteX32" fmla="*/ 6117 w 29095"/>
                <a:gd name="connsiteY32" fmla="*/ 19510 h 62188"/>
                <a:gd name="connsiteX33" fmla="*/ 6117 w 29095"/>
                <a:gd name="connsiteY33" fmla="*/ 20653 h 62188"/>
                <a:gd name="connsiteX34" fmla="*/ 7450 w 29095"/>
                <a:gd name="connsiteY34" fmla="*/ 21606 h 62188"/>
                <a:gd name="connsiteX35" fmla="*/ 8688 w 29095"/>
                <a:gd name="connsiteY35" fmla="*/ 20939 h 62188"/>
                <a:gd name="connsiteX36" fmla="*/ 10022 w 29095"/>
                <a:gd name="connsiteY36" fmla="*/ 17796 h 62188"/>
                <a:gd name="connsiteX37" fmla="*/ 10498 w 29095"/>
                <a:gd name="connsiteY37" fmla="*/ 17224 h 62188"/>
                <a:gd name="connsiteX38" fmla="*/ 11736 w 29095"/>
                <a:gd name="connsiteY38" fmla="*/ 17986 h 62188"/>
                <a:gd name="connsiteX39" fmla="*/ 11736 w 29095"/>
                <a:gd name="connsiteY39" fmla="*/ 24558 h 62188"/>
                <a:gd name="connsiteX40" fmla="*/ 9831 w 29095"/>
                <a:gd name="connsiteY40" fmla="*/ 30750 h 62188"/>
                <a:gd name="connsiteX41" fmla="*/ 8307 w 29095"/>
                <a:gd name="connsiteY41" fmla="*/ 32464 h 62188"/>
                <a:gd name="connsiteX42" fmla="*/ 7355 w 29095"/>
                <a:gd name="connsiteY42" fmla="*/ 31702 h 62188"/>
                <a:gd name="connsiteX43" fmla="*/ 5545 w 29095"/>
                <a:gd name="connsiteY43" fmla="*/ 28654 h 62188"/>
                <a:gd name="connsiteX44" fmla="*/ 2307 w 29095"/>
                <a:gd name="connsiteY44" fmla="*/ 27130 h 6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9095" h="62188">
                  <a:moveTo>
                    <a:pt x="2307" y="27130"/>
                  </a:moveTo>
                  <a:cubicBezTo>
                    <a:pt x="2307" y="27130"/>
                    <a:pt x="1449" y="26654"/>
                    <a:pt x="687" y="28178"/>
                  </a:cubicBezTo>
                  <a:cubicBezTo>
                    <a:pt x="-670" y="32112"/>
                    <a:pt x="8" y="36463"/>
                    <a:pt x="2497" y="39798"/>
                  </a:cubicBezTo>
                  <a:cubicBezTo>
                    <a:pt x="2497" y="39798"/>
                    <a:pt x="4402" y="42561"/>
                    <a:pt x="6498" y="40656"/>
                  </a:cubicBezTo>
                  <a:cubicBezTo>
                    <a:pt x="6952" y="40252"/>
                    <a:pt x="7367" y="39805"/>
                    <a:pt x="7736" y="39322"/>
                  </a:cubicBezTo>
                  <a:cubicBezTo>
                    <a:pt x="8490" y="38341"/>
                    <a:pt x="9572" y="37665"/>
                    <a:pt x="10784" y="37417"/>
                  </a:cubicBezTo>
                  <a:cubicBezTo>
                    <a:pt x="10784" y="37417"/>
                    <a:pt x="12498" y="37417"/>
                    <a:pt x="12498" y="37893"/>
                  </a:cubicBezTo>
                  <a:cubicBezTo>
                    <a:pt x="12498" y="38370"/>
                    <a:pt x="12498" y="39798"/>
                    <a:pt x="12498" y="41418"/>
                  </a:cubicBezTo>
                  <a:cubicBezTo>
                    <a:pt x="12665" y="43592"/>
                    <a:pt x="13573" y="45642"/>
                    <a:pt x="15070" y="47228"/>
                  </a:cubicBezTo>
                  <a:cubicBezTo>
                    <a:pt x="17111" y="49720"/>
                    <a:pt x="18750" y="52516"/>
                    <a:pt x="19928" y="55515"/>
                  </a:cubicBezTo>
                  <a:cubicBezTo>
                    <a:pt x="20069" y="56012"/>
                    <a:pt x="19826" y="56537"/>
                    <a:pt x="19356" y="56753"/>
                  </a:cubicBezTo>
                  <a:cubicBezTo>
                    <a:pt x="17866" y="57382"/>
                    <a:pt x="16295" y="57799"/>
                    <a:pt x="14689" y="57991"/>
                  </a:cubicBezTo>
                  <a:cubicBezTo>
                    <a:pt x="14689" y="57991"/>
                    <a:pt x="13451" y="57991"/>
                    <a:pt x="13451" y="58848"/>
                  </a:cubicBezTo>
                  <a:cubicBezTo>
                    <a:pt x="13451" y="59706"/>
                    <a:pt x="13451" y="59420"/>
                    <a:pt x="15261" y="61230"/>
                  </a:cubicBezTo>
                  <a:cubicBezTo>
                    <a:pt x="15599" y="61484"/>
                    <a:pt x="16065" y="61484"/>
                    <a:pt x="16404" y="61230"/>
                  </a:cubicBezTo>
                  <a:cubicBezTo>
                    <a:pt x="17578" y="60416"/>
                    <a:pt x="19134" y="60416"/>
                    <a:pt x="20309" y="61230"/>
                  </a:cubicBezTo>
                  <a:cubicBezTo>
                    <a:pt x="20309" y="61230"/>
                    <a:pt x="21261" y="62277"/>
                    <a:pt x="22214" y="62182"/>
                  </a:cubicBezTo>
                  <a:lnTo>
                    <a:pt x="24690" y="62182"/>
                  </a:lnTo>
                  <a:cubicBezTo>
                    <a:pt x="25386" y="62094"/>
                    <a:pt x="26090" y="62094"/>
                    <a:pt x="26786" y="62182"/>
                  </a:cubicBezTo>
                  <a:cubicBezTo>
                    <a:pt x="26786" y="62182"/>
                    <a:pt x="27262" y="62182"/>
                    <a:pt x="27834" y="62182"/>
                  </a:cubicBezTo>
                  <a:cubicBezTo>
                    <a:pt x="28389" y="61401"/>
                    <a:pt x="28808" y="60531"/>
                    <a:pt x="29072" y="59610"/>
                  </a:cubicBezTo>
                  <a:cubicBezTo>
                    <a:pt x="29103" y="59453"/>
                    <a:pt x="29103" y="59291"/>
                    <a:pt x="29072" y="59134"/>
                  </a:cubicBezTo>
                  <a:cubicBezTo>
                    <a:pt x="27293" y="56469"/>
                    <a:pt x="25671" y="53702"/>
                    <a:pt x="24214" y="50847"/>
                  </a:cubicBezTo>
                  <a:cubicBezTo>
                    <a:pt x="22287" y="45638"/>
                    <a:pt x="19795" y="40656"/>
                    <a:pt x="16785" y="35988"/>
                  </a:cubicBezTo>
                  <a:cubicBezTo>
                    <a:pt x="16785" y="35988"/>
                    <a:pt x="14308" y="33036"/>
                    <a:pt x="15356" y="30464"/>
                  </a:cubicBezTo>
                  <a:cubicBezTo>
                    <a:pt x="16654" y="28469"/>
                    <a:pt x="17709" y="26327"/>
                    <a:pt x="18499" y="24082"/>
                  </a:cubicBezTo>
                  <a:cubicBezTo>
                    <a:pt x="18974" y="22672"/>
                    <a:pt x="18762" y="21122"/>
                    <a:pt x="17928" y="19891"/>
                  </a:cubicBezTo>
                  <a:cubicBezTo>
                    <a:pt x="17086" y="18876"/>
                    <a:pt x="16901" y="17469"/>
                    <a:pt x="17451" y="16272"/>
                  </a:cubicBezTo>
                  <a:cubicBezTo>
                    <a:pt x="18824" y="11522"/>
                    <a:pt x="20446" y="6849"/>
                    <a:pt x="22309" y="2270"/>
                  </a:cubicBezTo>
                  <a:cubicBezTo>
                    <a:pt x="22309" y="2270"/>
                    <a:pt x="22976" y="1317"/>
                    <a:pt x="20499" y="174"/>
                  </a:cubicBezTo>
                  <a:cubicBezTo>
                    <a:pt x="19318" y="-206"/>
                    <a:pt x="18023" y="45"/>
                    <a:pt x="17070" y="841"/>
                  </a:cubicBezTo>
                  <a:cubicBezTo>
                    <a:pt x="17070" y="841"/>
                    <a:pt x="13070" y="3508"/>
                    <a:pt x="12498" y="5127"/>
                  </a:cubicBezTo>
                  <a:cubicBezTo>
                    <a:pt x="10976" y="10168"/>
                    <a:pt x="8833" y="14999"/>
                    <a:pt x="6117" y="19510"/>
                  </a:cubicBezTo>
                  <a:cubicBezTo>
                    <a:pt x="5891" y="19857"/>
                    <a:pt x="5891" y="20306"/>
                    <a:pt x="6117" y="20653"/>
                  </a:cubicBezTo>
                  <a:cubicBezTo>
                    <a:pt x="6462" y="21090"/>
                    <a:pt x="6925" y="21420"/>
                    <a:pt x="7450" y="21606"/>
                  </a:cubicBezTo>
                  <a:cubicBezTo>
                    <a:pt x="7450" y="21606"/>
                    <a:pt x="8022" y="21606"/>
                    <a:pt x="8688" y="20939"/>
                  </a:cubicBezTo>
                  <a:cubicBezTo>
                    <a:pt x="9211" y="19926"/>
                    <a:pt x="9656" y="18875"/>
                    <a:pt x="10022" y="17796"/>
                  </a:cubicBezTo>
                  <a:cubicBezTo>
                    <a:pt x="10022" y="17796"/>
                    <a:pt x="10022" y="17319"/>
                    <a:pt x="10498" y="17224"/>
                  </a:cubicBezTo>
                  <a:cubicBezTo>
                    <a:pt x="11040" y="17149"/>
                    <a:pt x="11559" y="17468"/>
                    <a:pt x="11736" y="17986"/>
                  </a:cubicBezTo>
                  <a:cubicBezTo>
                    <a:pt x="12516" y="20107"/>
                    <a:pt x="12516" y="22437"/>
                    <a:pt x="11736" y="24558"/>
                  </a:cubicBezTo>
                  <a:cubicBezTo>
                    <a:pt x="10960" y="26576"/>
                    <a:pt x="10323" y="28644"/>
                    <a:pt x="9831" y="30750"/>
                  </a:cubicBezTo>
                  <a:cubicBezTo>
                    <a:pt x="9709" y="31573"/>
                    <a:pt x="9111" y="32246"/>
                    <a:pt x="8307" y="32464"/>
                  </a:cubicBezTo>
                  <a:cubicBezTo>
                    <a:pt x="8307" y="32464"/>
                    <a:pt x="7736" y="32464"/>
                    <a:pt x="7355" y="31702"/>
                  </a:cubicBezTo>
                  <a:cubicBezTo>
                    <a:pt x="6934" y="30588"/>
                    <a:pt x="6322" y="29557"/>
                    <a:pt x="5545" y="28654"/>
                  </a:cubicBezTo>
                  <a:cubicBezTo>
                    <a:pt x="4529" y="28021"/>
                    <a:pt x="3442" y="27509"/>
                    <a:pt x="2307" y="27130"/>
                  </a:cubicBezTo>
                  <a:close/>
                </a:path>
              </a:pathLst>
            </a:custGeom>
            <a:grpFill/>
            <a:ln w="9525" cap="flat">
              <a:noFill/>
              <a:prstDash val="solid"/>
              <a:miter/>
            </a:ln>
          </p:spPr>
          <p:txBody>
            <a:bodyPr rtlCol="0" anchor="ctr"/>
            <a:lstStyle/>
            <a:p>
              <a:endParaRPr lang="zh-CN" altLang="en-US"/>
            </a:p>
          </p:txBody>
        </p:sp>
        <p:sp>
          <p:nvSpPr>
            <p:cNvPr id="394" name="任意多边形: 形状 393"/>
            <p:cNvSpPr/>
            <p:nvPr/>
          </p:nvSpPr>
          <p:spPr>
            <a:xfrm>
              <a:off x="1162178" y="810344"/>
              <a:ext cx="12560" cy="28755"/>
            </a:xfrm>
            <a:custGeom>
              <a:avLst/>
              <a:gdLst>
                <a:gd name="connsiteX0" fmla="*/ 10256 w 12560"/>
                <a:gd name="connsiteY0" fmla="*/ 86 h 28755"/>
                <a:gd name="connsiteX1" fmla="*/ 8256 w 12560"/>
                <a:gd name="connsiteY1" fmla="*/ 1324 h 28755"/>
                <a:gd name="connsiteX2" fmla="*/ 6351 w 12560"/>
                <a:gd name="connsiteY2" fmla="*/ 6944 h 28755"/>
                <a:gd name="connsiteX3" fmla="*/ 5208 w 12560"/>
                <a:gd name="connsiteY3" fmla="*/ 12182 h 28755"/>
                <a:gd name="connsiteX4" fmla="*/ 2636 w 12560"/>
                <a:gd name="connsiteY4" fmla="*/ 15992 h 28755"/>
                <a:gd name="connsiteX5" fmla="*/ 64 w 12560"/>
                <a:gd name="connsiteY5" fmla="*/ 19517 h 28755"/>
                <a:gd name="connsiteX6" fmla="*/ 64 w 12560"/>
                <a:gd name="connsiteY6" fmla="*/ 23517 h 28755"/>
                <a:gd name="connsiteX7" fmla="*/ 64 w 12560"/>
                <a:gd name="connsiteY7" fmla="*/ 24089 h 28755"/>
                <a:gd name="connsiteX8" fmla="*/ 3589 w 12560"/>
                <a:gd name="connsiteY8" fmla="*/ 27613 h 28755"/>
                <a:gd name="connsiteX9" fmla="*/ 6065 w 12560"/>
                <a:gd name="connsiteY9" fmla="*/ 28661 h 28755"/>
                <a:gd name="connsiteX10" fmla="*/ 6637 w 12560"/>
                <a:gd name="connsiteY10" fmla="*/ 28661 h 28755"/>
                <a:gd name="connsiteX11" fmla="*/ 10256 w 12560"/>
                <a:gd name="connsiteY11" fmla="*/ 19136 h 28755"/>
                <a:gd name="connsiteX12" fmla="*/ 10923 w 12560"/>
                <a:gd name="connsiteY12" fmla="*/ 9611 h 28755"/>
                <a:gd name="connsiteX13" fmla="*/ 12542 w 12560"/>
                <a:gd name="connsiteY13" fmla="*/ 2467 h 28755"/>
                <a:gd name="connsiteX14" fmla="*/ 10256 w 12560"/>
                <a:gd name="connsiteY14" fmla="*/ 86 h 28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560" h="28755">
                  <a:moveTo>
                    <a:pt x="10256" y="86"/>
                  </a:moveTo>
                  <a:cubicBezTo>
                    <a:pt x="10256" y="86"/>
                    <a:pt x="8923" y="-486"/>
                    <a:pt x="8256" y="1324"/>
                  </a:cubicBezTo>
                  <a:cubicBezTo>
                    <a:pt x="7824" y="3260"/>
                    <a:pt x="7186" y="5144"/>
                    <a:pt x="6351" y="6944"/>
                  </a:cubicBezTo>
                  <a:cubicBezTo>
                    <a:pt x="5710" y="8623"/>
                    <a:pt x="5325" y="10389"/>
                    <a:pt x="5208" y="12182"/>
                  </a:cubicBezTo>
                  <a:cubicBezTo>
                    <a:pt x="4829" y="13717"/>
                    <a:pt x="3918" y="15067"/>
                    <a:pt x="2636" y="15992"/>
                  </a:cubicBezTo>
                  <a:cubicBezTo>
                    <a:pt x="1280" y="16706"/>
                    <a:pt x="330" y="18007"/>
                    <a:pt x="64" y="19517"/>
                  </a:cubicBezTo>
                  <a:cubicBezTo>
                    <a:pt x="185" y="20847"/>
                    <a:pt x="185" y="22186"/>
                    <a:pt x="64" y="23517"/>
                  </a:cubicBezTo>
                  <a:cubicBezTo>
                    <a:pt x="-21" y="23698"/>
                    <a:pt x="-21" y="23908"/>
                    <a:pt x="64" y="24089"/>
                  </a:cubicBezTo>
                  <a:cubicBezTo>
                    <a:pt x="859" y="25590"/>
                    <a:pt x="2087" y="26818"/>
                    <a:pt x="3589" y="27613"/>
                  </a:cubicBezTo>
                  <a:cubicBezTo>
                    <a:pt x="4432" y="27918"/>
                    <a:pt x="5259" y="28268"/>
                    <a:pt x="6065" y="28661"/>
                  </a:cubicBezTo>
                  <a:cubicBezTo>
                    <a:pt x="6234" y="28788"/>
                    <a:pt x="6467" y="28788"/>
                    <a:pt x="6637" y="28661"/>
                  </a:cubicBezTo>
                  <a:cubicBezTo>
                    <a:pt x="9940" y="26738"/>
                    <a:pt x="11449" y="22767"/>
                    <a:pt x="10256" y="19136"/>
                  </a:cubicBezTo>
                  <a:cubicBezTo>
                    <a:pt x="9636" y="15957"/>
                    <a:pt x="9866" y="12671"/>
                    <a:pt x="10923" y="9611"/>
                  </a:cubicBezTo>
                  <a:cubicBezTo>
                    <a:pt x="11687" y="7286"/>
                    <a:pt x="12230" y="4894"/>
                    <a:pt x="12542" y="2467"/>
                  </a:cubicBezTo>
                  <a:cubicBezTo>
                    <a:pt x="12542" y="2467"/>
                    <a:pt x="12923" y="943"/>
                    <a:pt x="10256" y="86"/>
                  </a:cubicBezTo>
                  <a:close/>
                </a:path>
              </a:pathLst>
            </a:custGeom>
            <a:grpFill/>
            <a:ln w="9525" cap="flat">
              <a:noFill/>
              <a:prstDash val="solid"/>
              <a:miter/>
            </a:ln>
          </p:spPr>
          <p:txBody>
            <a:bodyPr rtlCol="0" anchor="ctr"/>
            <a:lstStyle/>
            <a:p>
              <a:endParaRPr lang="zh-CN" altLang="en-US"/>
            </a:p>
          </p:txBody>
        </p:sp>
        <p:sp>
          <p:nvSpPr>
            <p:cNvPr id="395" name="任意多边形: 形状 394"/>
            <p:cNvSpPr/>
            <p:nvPr/>
          </p:nvSpPr>
          <p:spPr>
            <a:xfrm>
              <a:off x="1189624" y="793070"/>
              <a:ext cx="15314" cy="13842"/>
            </a:xfrm>
            <a:custGeom>
              <a:avLst/>
              <a:gdLst>
                <a:gd name="connsiteX0" fmla="*/ 146 w 15314"/>
                <a:gd name="connsiteY0" fmla="*/ 4977 h 13842"/>
                <a:gd name="connsiteX1" fmla="*/ 146 w 15314"/>
                <a:gd name="connsiteY1" fmla="*/ 4215 h 13842"/>
                <a:gd name="connsiteX2" fmla="*/ 812 w 15314"/>
                <a:gd name="connsiteY2" fmla="*/ 2882 h 13842"/>
                <a:gd name="connsiteX3" fmla="*/ 1670 w 15314"/>
                <a:gd name="connsiteY3" fmla="*/ 2120 h 13842"/>
                <a:gd name="connsiteX4" fmla="*/ 5003 w 15314"/>
                <a:gd name="connsiteY4" fmla="*/ 215 h 13842"/>
                <a:gd name="connsiteX5" fmla="*/ 6337 w 15314"/>
                <a:gd name="connsiteY5" fmla="*/ 215 h 13842"/>
                <a:gd name="connsiteX6" fmla="*/ 13195 w 15314"/>
                <a:gd name="connsiteY6" fmla="*/ 3644 h 13842"/>
                <a:gd name="connsiteX7" fmla="*/ 15290 w 15314"/>
                <a:gd name="connsiteY7" fmla="*/ 8406 h 13842"/>
                <a:gd name="connsiteX8" fmla="*/ 11861 w 15314"/>
                <a:gd name="connsiteY8" fmla="*/ 13169 h 13842"/>
                <a:gd name="connsiteX9" fmla="*/ 9766 w 15314"/>
                <a:gd name="connsiteY9" fmla="*/ 13835 h 13842"/>
                <a:gd name="connsiteX10" fmla="*/ 6813 w 15314"/>
                <a:gd name="connsiteY10" fmla="*/ 12692 h 13842"/>
                <a:gd name="connsiteX11" fmla="*/ 3860 w 15314"/>
                <a:gd name="connsiteY11" fmla="*/ 8025 h 13842"/>
                <a:gd name="connsiteX12" fmla="*/ 2336 w 15314"/>
                <a:gd name="connsiteY12" fmla="*/ 6882 h 13842"/>
                <a:gd name="connsiteX13" fmla="*/ 146 w 15314"/>
                <a:gd name="connsiteY13" fmla="*/ 4977 h 13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314" h="13842">
                  <a:moveTo>
                    <a:pt x="146" y="4977"/>
                  </a:moveTo>
                  <a:cubicBezTo>
                    <a:pt x="-49" y="4760"/>
                    <a:pt x="-49" y="4432"/>
                    <a:pt x="146" y="4215"/>
                  </a:cubicBezTo>
                  <a:cubicBezTo>
                    <a:pt x="456" y="3820"/>
                    <a:pt x="682" y="3367"/>
                    <a:pt x="812" y="2882"/>
                  </a:cubicBezTo>
                  <a:cubicBezTo>
                    <a:pt x="812" y="2882"/>
                    <a:pt x="812" y="2405"/>
                    <a:pt x="1670" y="2120"/>
                  </a:cubicBezTo>
                  <a:cubicBezTo>
                    <a:pt x="2815" y="1547"/>
                    <a:pt x="3928" y="911"/>
                    <a:pt x="5003" y="215"/>
                  </a:cubicBezTo>
                  <a:cubicBezTo>
                    <a:pt x="5402" y="-72"/>
                    <a:pt x="5938" y="-72"/>
                    <a:pt x="6337" y="215"/>
                  </a:cubicBezTo>
                  <a:cubicBezTo>
                    <a:pt x="8783" y="1004"/>
                    <a:pt x="11095" y="2161"/>
                    <a:pt x="13195" y="3644"/>
                  </a:cubicBezTo>
                  <a:cubicBezTo>
                    <a:pt x="14673" y="4760"/>
                    <a:pt x="15466" y="6562"/>
                    <a:pt x="15290" y="8406"/>
                  </a:cubicBezTo>
                  <a:cubicBezTo>
                    <a:pt x="14677" y="10315"/>
                    <a:pt x="13477" y="11982"/>
                    <a:pt x="11861" y="13169"/>
                  </a:cubicBezTo>
                  <a:cubicBezTo>
                    <a:pt x="11200" y="13495"/>
                    <a:pt x="10494" y="13720"/>
                    <a:pt x="9766" y="13835"/>
                  </a:cubicBezTo>
                  <a:cubicBezTo>
                    <a:pt x="8662" y="13901"/>
                    <a:pt x="7585" y="13484"/>
                    <a:pt x="6813" y="12692"/>
                  </a:cubicBezTo>
                  <a:cubicBezTo>
                    <a:pt x="5943" y="11067"/>
                    <a:pt x="4956" y="9507"/>
                    <a:pt x="3860" y="8025"/>
                  </a:cubicBezTo>
                  <a:cubicBezTo>
                    <a:pt x="3425" y="7556"/>
                    <a:pt x="2909" y="7169"/>
                    <a:pt x="2336" y="6882"/>
                  </a:cubicBezTo>
                  <a:cubicBezTo>
                    <a:pt x="1523" y="6349"/>
                    <a:pt x="786" y="5708"/>
                    <a:pt x="146" y="4977"/>
                  </a:cubicBezTo>
                  <a:close/>
                </a:path>
              </a:pathLst>
            </a:custGeom>
            <a:grpFill/>
            <a:ln w="9525" cap="flat">
              <a:noFill/>
              <a:prstDash val="solid"/>
              <a:miter/>
            </a:ln>
          </p:spPr>
          <p:txBody>
            <a:bodyPr rtlCol="0" anchor="ctr"/>
            <a:lstStyle/>
            <a:p>
              <a:endParaRPr lang="zh-CN" altLang="en-US"/>
            </a:p>
          </p:txBody>
        </p:sp>
        <p:sp>
          <p:nvSpPr>
            <p:cNvPr id="396" name="任意多边形: 形状 395"/>
            <p:cNvSpPr/>
            <p:nvPr/>
          </p:nvSpPr>
          <p:spPr>
            <a:xfrm>
              <a:off x="1217106" y="714398"/>
              <a:ext cx="14880" cy="29190"/>
            </a:xfrm>
            <a:custGeom>
              <a:avLst/>
              <a:gdLst>
                <a:gd name="connsiteX0" fmla="*/ 5429 w 14880"/>
                <a:gd name="connsiteY0" fmla="*/ 4782 h 29190"/>
                <a:gd name="connsiteX1" fmla="*/ 5429 w 14880"/>
                <a:gd name="connsiteY1" fmla="*/ 3258 h 29190"/>
                <a:gd name="connsiteX2" fmla="*/ 6001 w 14880"/>
                <a:gd name="connsiteY2" fmla="*/ 1734 h 29190"/>
                <a:gd name="connsiteX3" fmla="*/ 6477 w 14880"/>
                <a:gd name="connsiteY3" fmla="*/ 1734 h 29190"/>
                <a:gd name="connsiteX4" fmla="*/ 10668 w 14880"/>
                <a:gd name="connsiteY4" fmla="*/ 115 h 29190"/>
                <a:gd name="connsiteX5" fmla="*/ 11525 w 14880"/>
                <a:gd name="connsiteY5" fmla="*/ 115 h 29190"/>
                <a:gd name="connsiteX6" fmla="*/ 14764 w 14880"/>
                <a:gd name="connsiteY6" fmla="*/ 5163 h 29190"/>
                <a:gd name="connsiteX7" fmla="*/ 14764 w 14880"/>
                <a:gd name="connsiteY7" fmla="*/ 6211 h 29190"/>
                <a:gd name="connsiteX8" fmla="*/ 12002 w 14880"/>
                <a:gd name="connsiteY8" fmla="*/ 14593 h 29190"/>
                <a:gd name="connsiteX9" fmla="*/ 4001 w 14880"/>
                <a:gd name="connsiteY9" fmla="*/ 28595 h 29190"/>
                <a:gd name="connsiteX10" fmla="*/ 1810 w 14880"/>
                <a:gd name="connsiteY10" fmla="*/ 29166 h 29190"/>
                <a:gd name="connsiteX11" fmla="*/ 0 w 14880"/>
                <a:gd name="connsiteY11" fmla="*/ 26975 h 29190"/>
                <a:gd name="connsiteX12" fmla="*/ 0 w 14880"/>
                <a:gd name="connsiteY12" fmla="*/ 24975 h 29190"/>
                <a:gd name="connsiteX13" fmla="*/ 0 w 14880"/>
                <a:gd name="connsiteY13" fmla="*/ 23642 h 29190"/>
                <a:gd name="connsiteX14" fmla="*/ 5715 w 14880"/>
                <a:gd name="connsiteY14" fmla="*/ 10783 h 29190"/>
                <a:gd name="connsiteX15" fmla="*/ 5429 w 14880"/>
                <a:gd name="connsiteY15" fmla="*/ 4782 h 29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80" h="29190">
                  <a:moveTo>
                    <a:pt x="5429" y="4782"/>
                  </a:moveTo>
                  <a:cubicBezTo>
                    <a:pt x="5217" y="4296"/>
                    <a:pt x="5217" y="3744"/>
                    <a:pt x="5429" y="3258"/>
                  </a:cubicBezTo>
                  <a:cubicBezTo>
                    <a:pt x="5659" y="2766"/>
                    <a:pt x="5850" y="2256"/>
                    <a:pt x="6001" y="1734"/>
                  </a:cubicBezTo>
                  <a:cubicBezTo>
                    <a:pt x="6157" y="1694"/>
                    <a:pt x="6321" y="1694"/>
                    <a:pt x="6477" y="1734"/>
                  </a:cubicBezTo>
                  <a:lnTo>
                    <a:pt x="10668" y="115"/>
                  </a:lnTo>
                  <a:cubicBezTo>
                    <a:pt x="10933" y="-38"/>
                    <a:pt x="11260" y="-38"/>
                    <a:pt x="11525" y="115"/>
                  </a:cubicBezTo>
                  <a:cubicBezTo>
                    <a:pt x="13120" y="1405"/>
                    <a:pt x="14256" y="3176"/>
                    <a:pt x="14764" y="5163"/>
                  </a:cubicBezTo>
                  <a:cubicBezTo>
                    <a:pt x="14919" y="5495"/>
                    <a:pt x="14919" y="5879"/>
                    <a:pt x="14764" y="6211"/>
                  </a:cubicBezTo>
                  <a:cubicBezTo>
                    <a:pt x="14764" y="6211"/>
                    <a:pt x="13145" y="10497"/>
                    <a:pt x="12002" y="14593"/>
                  </a:cubicBezTo>
                  <a:cubicBezTo>
                    <a:pt x="10535" y="19851"/>
                    <a:pt x="7786" y="24662"/>
                    <a:pt x="4001" y="28595"/>
                  </a:cubicBezTo>
                  <a:cubicBezTo>
                    <a:pt x="3371" y="29059"/>
                    <a:pt x="2586" y="29264"/>
                    <a:pt x="1810" y="29166"/>
                  </a:cubicBezTo>
                  <a:cubicBezTo>
                    <a:pt x="806" y="28889"/>
                    <a:pt x="83" y="28013"/>
                    <a:pt x="0" y="26975"/>
                  </a:cubicBezTo>
                  <a:cubicBezTo>
                    <a:pt x="110" y="26313"/>
                    <a:pt x="110" y="25637"/>
                    <a:pt x="0" y="24975"/>
                  </a:cubicBezTo>
                  <a:cubicBezTo>
                    <a:pt x="0" y="24975"/>
                    <a:pt x="0" y="24975"/>
                    <a:pt x="0" y="23642"/>
                  </a:cubicBezTo>
                  <a:cubicBezTo>
                    <a:pt x="0" y="22308"/>
                    <a:pt x="4953" y="13450"/>
                    <a:pt x="5715" y="10783"/>
                  </a:cubicBezTo>
                  <a:cubicBezTo>
                    <a:pt x="6469" y="8832"/>
                    <a:pt x="6365" y="6653"/>
                    <a:pt x="5429" y="4782"/>
                  </a:cubicBezTo>
                  <a:close/>
                </a:path>
              </a:pathLst>
            </a:custGeom>
            <a:grpFill/>
            <a:ln w="9525" cap="flat">
              <a:noFill/>
              <a:prstDash val="solid"/>
              <a:miter/>
            </a:ln>
          </p:spPr>
          <p:txBody>
            <a:bodyPr rtlCol="0" anchor="ctr"/>
            <a:lstStyle/>
            <a:p>
              <a:endParaRPr lang="zh-CN" altLang="en-US"/>
            </a:p>
          </p:txBody>
        </p:sp>
        <p:sp>
          <p:nvSpPr>
            <p:cNvPr id="397" name="任意多边形: 形状 396"/>
            <p:cNvSpPr/>
            <p:nvPr/>
          </p:nvSpPr>
          <p:spPr>
            <a:xfrm>
              <a:off x="1225378" y="744548"/>
              <a:ext cx="19753" cy="54927"/>
            </a:xfrm>
            <a:custGeom>
              <a:avLst/>
              <a:gdLst>
                <a:gd name="connsiteX0" fmla="*/ 15 w 19753"/>
                <a:gd name="connsiteY0" fmla="*/ 1969 h 54927"/>
                <a:gd name="connsiteX1" fmla="*/ 1254 w 19753"/>
                <a:gd name="connsiteY1" fmla="*/ 254 h 54927"/>
                <a:gd name="connsiteX2" fmla="*/ 4302 w 19753"/>
                <a:gd name="connsiteY2" fmla="*/ 254 h 54927"/>
                <a:gd name="connsiteX3" fmla="*/ 10493 w 19753"/>
                <a:gd name="connsiteY3" fmla="*/ 17494 h 54927"/>
                <a:gd name="connsiteX4" fmla="*/ 11731 w 19753"/>
                <a:gd name="connsiteY4" fmla="*/ 22828 h 54927"/>
                <a:gd name="connsiteX5" fmla="*/ 15351 w 19753"/>
                <a:gd name="connsiteY5" fmla="*/ 33972 h 54927"/>
                <a:gd name="connsiteX6" fmla="*/ 18780 w 19753"/>
                <a:gd name="connsiteY6" fmla="*/ 45879 h 54927"/>
                <a:gd name="connsiteX7" fmla="*/ 18780 w 19753"/>
                <a:gd name="connsiteY7" fmla="*/ 52261 h 54927"/>
                <a:gd name="connsiteX8" fmla="*/ 16589 w 19753"/>
                <a:gd name="connsiteY8" fmla="*/ 53594 h 54927"/>
                <a:gd name="connsiteX9" fmla="*/ 12969 w 19753"/>
                <a:gd name="connsiteY9" fmla="*/ 54927 h 54927"/>
                <a:gd name="connsiteX10" fmla="*/ 9826 w 19753"/>
                <a:gd name="connsiteY10" fmla="*/ 53308 h 54927"/>
                <a:gd name="connsiteX11" fmla="*/ 6969 w 19753"/>
                <a:gd name="connsiteY11" fmla="*/ 45879 h 54927"/>
                <a:gd name="connsiteX12" fmla="*/ 7826 w 19753"/>
                <a:gd name="connsiteY12" fmla="*/ 42735 h 54927"/>
                <a:gd name="connsiteX13" fmla="*/ 7826 w 19753"/>
                <a:gd name="connsiteY13" fmla="*/ 35401 h 54927"/>
                <a:gd name="connsiteX14" fmla="*/ 4873 w 19753"/>
                <a:gd name="connsiteY14" fmla="*/ 23400 h 54927"/>
                <a:gd name="connsiteX15" fmla="*/ 3921 w 19753"/>
                <a:gd name="connsiteY15" fmla="*/ 14732 h 54927"/>
                <a:gd name="connsiteX16" fmla="*/ 15 w 19753"/>
                <a:gd name="connsiteY16" fmla="*/ 1968 h 54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753" h="54927">
                  <a:moveTo>
                    <a:pt x="15" y="1969"/>
                  </a:moveTo>
                  <a:cubicBezTo>
                    <a:pt x="-100" y="1157"/>
                    <a:pt x="447" y="400"/>
                    <a:pt x="1254" y="254"/>
                  </a:cubicBezTo>
                  <a:cubicBezTo>
                    <a:pt x="1254" y="254"/>
                    <a:pt x="3254" y="-317"/>
                    <a:pt x="4302" y="254"/>
                  </a:cubicBezTo>
                  <a:cubicBezTo>
                    <a:pt x="5349" y="826"/>
                    <a:pt x="8969" y="3778"/>
                    <a:pt x="10493" y="17494"/>
                  </a:cubicBezTo>
                  <a:cubicBezTo>
                    <a:pt x="10619" y="19327"/>
                    <a:pt x="11037" y="21128"/>
                    <a:pt x="11731" y="22828"/>
                  </a:cubicBezTo>
                  <a:cubicBezTo>
                    <a:pt x="13444" y="26359"/>
                    <a:pt x="14662" y="30109"/>
                    <a:pt x="15351" y="33972"/>
                  </a:cubicBezTo>
                  <a:cubicBezTo>
                    <a:pt x="16199" y="38020"/>
                    <a:pt x="17345" y="42000"/>
                    <a:pt x="18780" y="45879"/>
                  </a:cubicBezTo>
                  <a:cubicBezTo>
                    <a:pt x="18780" y="45879"/>
                    <a:pt x="20970" y="50356"/>
                    <a:pt x="18780" y="52261"/>
                  </a:cubicBezTo>
                  <a:lnTo>
                    <a:pt x="16589" y="53594"/>
                  </a:lnTo>
                  <a:cubicBezTo>
                    <a:pt x="15562" y="54425"/>
                    <a:pt x="14290" y="54893"/>
                    <a:pt x="12969" y="54927"/>
                  </a:cubicBezTo>
                  <a:cubicBezTo>
                    <a:pt x="11798" y="54672"/>
                    <a:pt x="10714" y="54113"/>
                    <a:pt x="9826" y="53308"/>
                  </a:cubicBezTo>
                  <a:cubicBezTo>
                    <a:pt x="8007" y="51259"/>
                    <a:pt x="6992" y="48619"/>
                    <a:pt x="6969" y="45879"/>
                  </a:cubicBezTo>
                  <a:cubicBezTo>
                    <a:pt x="6849" y="44761"/>
                    <a:pt x="7155" y="43638"/>
                    <a:pt x="7826" y="42735"/>
                  </a:cubicBezTo>
                  <a:cubicBezTo>
                    <a:pt x="8898" y="40408"/>
                    <a:pt x="8898" y="37728"/>
                    <a:pt x="7826" y="35401"/>
                  </a:cubicBezTo>
                  <a:cubicBezTo>
                    <a:pt x="6019" y="31649"/>
                    <a:pt x="5014" y="27562"/>
                    <a:pt x="4873" y="23400"/>
                  </a:cubicBezTo>
                  <a:cubicBezTo>
                    <a:pt x="4806" y="20488"/>
                    <a:pt x="4487" y="17588"/>
                    <a:pt x="3921" y="14732"/>
                  </a:cubicBezTo>
                  <a:cubicBezTo>
                    <a:pt x="2397" y="10549"/>
                    <a:pt x="1093" y="6288"/>
                    <a:pt x="15" y="1968"/>
                  </a:cubicBezTo>
                  <a:close/>
                </a:path>
              </a:pathLst>
            </a:custGeom>
            <a:grpFill/>
            <a:ln w="9525" cap="flat">
              <a:noFill/>
              <a:prstDash val="solid"/>
              <a:miter/>
            </a:ln>
          </p:spPr>
          <p:txBody>
            <a:bodyPr rtlCol="0" anchor="ctr"/>
            <a:lstStyle/>
            <a:p>
              <a:endParaRPr lang="zh-CN" altLang="en-US"/>
            </a:p>
          </p:txBody>
        </p:sp>
        <p:sp>
          <p:nvSpPr>
            <p:cNvPr id="398" name="任意多边形: 形状 397"/>
            <p:cNvSpPr/>
            <p:nvPr/>
          </p:nvSpPr>
          <p:spPr>
            <a:xfrm>
              <a:off x="1248122" y="692300"/>
              <a:ext cx="18025" cy="13511"/>
            </a:xfrm>
            <a:custGeom>
              <a:avLst/>
              <a:gdLst>
                <a:gd name="connsiteX0" fmla="*/ 131 w 18025"/>
                <a:gd name="connsiteY0" fmla="*/ 8021 h 13511"/>
                <a:gd name="connsiteX1" fmla="*/ 131 w 18025"/>
                <a:gd name="connsiteY1" fmla="*/ 6497 h 13511"/>
                <a:gd name="connsiteX2" fmla="*/ 1179 w 18025"/>
                <a:gd name="connsiteY2" fmla="*/ 4020 h 13511"/>
                <a:gd name="connsiteX3" fmla="*/ 2131 w 18025"/>
                <a:gd name="connsiteY3" fmla="*/ 3068 h 13511"/>
                <a:gd name="connsiteX4" fmla="*/ 12323 w 18025"/>
                <a:gd name="connsiteY4" fmla="*/ 115 h 13511"/>
                <a:gd name="connsiteX5" fmla="*/ 14132 w 18025"/>
                <a:gd name="connsiteY5" fmla="*/ 115 h 13511"/>
                <a:gd name="connsiteX6" fmla="*/ 17847 w 18025"/>
                <a:gd name="connsiteY6" fmla="*/ 3830 h 13511"/>
                <a:gd name="connsiteX7" fmla="*/ 17847 w 18025"/>
                <a:gd name="connsiteY7" fmla="*/ 5258 h 13511"/>
                <a:gd name="connsiteX8" fmla="*/ 16418 w 18025"/>
                <a:gd name="connsiteY8" fmla="*/ 7925 h 13511"/>
                <a:gd name="connsiteX9" fmla="*/ 8322 w 18025"/>
                <a:gd name="connsiteY9" fmla="*/ 13355 h 13511"/>
                <a:gd name="connsiteX10" fmla="*/ 7274 w 18025"/>
                <a:gd name="connsiteY10" fmla="*/ 13355 h 13511"/>
                <a:gd name="connsiteX11" fmla="*/ 6417 w 18025"/>
                <a:gd name="connsiteY11" fmla="*/ 13355 h 13511"/>
                <a:gd name="connsiteX12" fmla="*/ 5369 w 18025"/>
                <a:gd name="connsiteY12" fmla="*/ 11354 h 13511"/>
                <a:gd name="connsiteX13" fmla="*/ 4036 w 18025"/>
                <a:gd name="connsiteY13" fmla="*/ 10497 h 13511"/>
                <a:gd name="connsiteX14" fmla="*/ 131 w 18025"/>
                <a:gd name="connsiteY14" fmla="*/ 8021 h 13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025" h="13511">
                  <a:moveTo>
                    <a:pt x="131" y="8021"/>
                  </a:moveTo>
                  <a:cubicBezTo>
                    <a:pt x="-44" y="7528"/>
                    <a:pt x="-44" y="6990"/>
                    <a:pt x="131" y="6497"/>
                  </a:cubicBezTo>
                  <a:cubicBezTo>
                    <a:pt x="657" y="5758"/>
                    <a:pt x="1015" y="4912"/>
                    <a:pt x="1179" y="4020"/>
                  </a:cubicBezTo>
                  <a:cubicBezTo>
                    <a:pt x="1179" y="3494"/>
                    <a:pt x="1605" y="3068"/>
                    <a:pt x="2131" y="3068"/>
                  </a:cubicBezTo>
                  <a:cubicBezTo>
                    <a:pt x="2131" y="3068"/>
                    <a:pt x="8132" y="1639"/>
                    <a:pt x="12323" y="115"/>
                  </a:cubicBezTo>
                  <a:cubicBezTo>
                    <a:pt x="12916" y="-38"/>
                    <a:pt x="13539" y="-38"/>
                    <a:pt x="14132" y="115"/>
                  </a:cubicBezTo>
                  <a:cubicBezTo>
                    <a:pt x="15767" y="881"/>
                    <a:pt x="17082" y="2195"/>
                    <a:pt x="17847" y="3830"/>
                  </a:cubicBezTo>
                  <a:cubicBezTo>
                    <a:pt x="18084" y="4276"/>
                    <a:pt x="18084" y="4812"/>
                    <a:pt x="17847" y="5258"/>
                  </a:cubicBezTo>
                  <a:cubicBezTo>
                    <a:pt x="17223" y="6060"/>
                    <a:pt x="16740" y="6962"/>
                    <a:pt x="16418" y="7925"/>
                  </a:cubicBezTo>
                  <a:cubicBezTo>
                    <a:pt x="14920" y="11084"/>
                    <a:pt x="11813" y="13168"/>
                    <a:pt x="8322" y="13355"/>
                  </a:cubicBezTo>
                  <a:cubicBezTo>
                    <a:pt x="8004" y="13564"/>
                    <a:pt x="7592" y="13564"/>
                    <a:pt x="7274" y="13355"/>
                  </a:cubicBezTo>
                  <a:cubicBezTo>
                    <a:pt x="7275" y="13355"/>
                    <a:pt x="7275" y="13355"/>
                    <a:pt x="6417" y="13355"/>
                  </a:cubicBezTo>
                  <a:cubicBezTo>
                    <a:pt x="5560" y="13355"/>
                    <a:pt x="5179" y="13355"/>
                    <a:pt x="5369" y="11354"/>
                  </a:cubicBezTo>
                  <a:cubicBezTo>
                    <a:pt x="5369" y="11354"/>
                    <a:pt x="5369" y="10497"/>
                    <a:pt x="4036" y="10497"/>
                  </a:cubicBezTo>
                  <a:cubicBezTo>
                    <a:pt x="2308" y="10719"/>
                    <a:pt x="667" y="9679"/>
                    <a:pt x="131" y="8021"/>
                  </a:cubicBezTo>
                  <a:close/>
                </a:path>
              </a:pathLst>
            </a:custGeom>
            <a:grpFill/>
            <a:ln w="9525" cap="flat">
              <a:noFill/>
              <a:prstDash val="solid"/>
              <a:miter/>
            </a:ln>
          </p:spPr>
          <p:txBody>
            <a:bodyPr rtlCol="0" anchor="ctr"/>
            <a:lstStyle/>
            <a:p>
              <a:endParaRPr lang="zh-CN" altLang="en-US"/>
            </a:p>
          </p:txBody>
        </p:sp>
        <p:sp>
          <p:nvSpPr>
            <p:cNvPr id="399" name="任意多边形: 形状 398"/>
            <p:cNvSpPr/>
            <p:nvPr/>
          </p:nvSpPr>
          <p:spPr>
            <a:xfrm>
              <a:off x="1236655" y="712622"/>
              <a:ext cx="29981" cy="25823"/>
            </a:xfrm>
            <a:custGeom>
              <a:avLst/>
              <a:gdLst>
                <a:gd name="connsiteX0" fmla="*/ 168 w 29981"/>
                <a:gd name="connsiteY0" fmla="*/ 24274 h 25823"/>
                <a:gd name="connsiteX1" fmla="*/ 168 w 29981"/>
                <a:gd name="connsiteY1" fmla="*/ 22750 h 25823"/>
                <a:gd name="connsiteX2" fmla="*/ 6836 w 29981"/>
                <a:gd name="connsiteY2" fmla="*/ 16083 h 25823"/>
                <a:gd name="connsiteX3" fmla="*/ 10836 w 29981"/>
                <a:gd name="connsiteY3" fmla="*/ 11225 h 25823"/>
                <a:gd name="connsiteX4" fmla="*/ 21981 w 29981"/>
                <a:gd name="connsiteY4" fmla="*/ 462 h 25823"/>
                <a:gd name="connsiteX5" fmla="*/ 28077 w 29981"/>
                <a:gd name="connsiteY5" fmla="*/ 462 h 25823"/>
                <a:gd name="connsiteX6" fmla="*/ 29982 w 29981"/>
                <a:gd name="connsiteY6" fmla="*/ 3034 h 25823"/>
                <a:gd name="connsiteX7" fmla="*/ 29982 w 29981"/>
                <a:gd name="connsiteY7" fmla="*/ 3891 h 25823"/>
                <a:gd name="connsiteX8" fmla="*/ 23028 w 29981"/>
                <a:gd name="connsiteY8" fmla="*/ 11892 h 25823"/>
                <a:gd name="connsiteX9" fmla="*/ 15504 w 29981"/>
                <a:gd name="connsiteY9" fmla="*/ 16940 h 25823"/>
                <a:gd name="connsiteX10" fmla="*/ 11217 w 29981"/>
                <a:gd name="connsiteY10" fmla="*/ 19607 h 25823"/>
                <a:gd name="connsiteX11" fmla="*/ 4645 w 29981"/>
                <a:gd name="connsiteY11" fmla="*/ 25703 h 25823"/>
                <a:gd name="connsiteX12" fmla="*/ 3121 w 29981"/>
                <a:gd name="connsiteY12" fmla="*/ 25703 h 25823"/>
                <a:gd name="connsiteX13" fmla="*/ 1121 w 29981"/>
                <a:gd name="connsiteY13" fmla="*/ 24941 h 25823"/>
                <a:gd name="connsiteX14" fmla="*/ 168 w 29981"/>
                <a:gd name="connsiteY14" fmla="*/ 24274 h 25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981" h="25823">
                  <a:moveTo>
                    <a:pt x="168" y="24274"/>
                  </a:moveTo>
                  <a:cubicBezTo>
                    <a:pt x="-56" y="23791"/>
                    <a:pt x="-56" y="23234"/>
                    <a:pt x="168" y="22750"/>
                  </a:cubicBezTo>
                  <a:cubicBezTo>
                    <a:pt x="2035" y="20199"/>
                    <a:pt x="4284" y="17950"/>
                    <a:pt x="6836" y="16083"/>
                  </a:cubicBezTo>
                  <a:cubicBezTo>
                    <a:pt x="8390" y="14659"/>
                    <a:pt x="9737" y="13024"/>
                    <a:pt x="10836" y="11225"/>
                  </a:cubicBezTo>
                  <a:cubicBezTo>
                    <a:pt x="10836" y="11225"/>
                    <a:pt x="16932" y="1700"/>
                    <a:pt x="21981" y="462"/>
                  </a:cubicBezTo>
                  <a:cubicBezTo>
                    <a:pt x="23966" y="-154"/>
                    <a:pt x="26091" y="-154"/>
                    <a:pt x="28077" y="462"/>
                  </a:cubicBezTo>
                  <a:cubicBezTo>
                    <a:pt x="28995" y="1068"/>
                    <a:pt x="29669" y="1979"/>
                    <a:pt x="29982" y="3034"/>
                  </a:cubicBezTo>
                  <a:cubicBezTo>
                    <a:pt x="29982" y="3034"/>
                    <a:pt x="29982" y="3034"/>
                    <a:pt x="29982" y="3891"/>
                  </a:cubicBezTo>
                  <a:cubicBezTo>
                    <a:pt x="29982" y="4748"/>
                    <a:pt x="27410" y="6748"/>
                    <a:pt x="23028" y="11892"/>
                  </a:cubicBezTo>
                  <a:cubicBezTo>
                    <a:pt x="20981" y="14176"/>
                    <a:pt x="18394" y="15912"/>
                    <a:pt x="15504" y="16940"/>
                  </a:cubicBezTo>
                  <a:cubicBezTo>
                    <a:pt x="13890" y="17490"/>
                    <a:pt x="12423" y="18402"/>
                    <a:pt x="11217" y="19607"/>
                  </a:cubicBezTo>
                  <a:cubicBezTo>
                    <a:pt x="9318" y="21932"/>
                    <a:pt x="7106" y="23984"/>
                    <a:pt x="4645" y="25703"/>
                  </a:cubicBezTo>
                  <a:cubicBezTo>
                    <a:pt x="4150" y="25863"/>
                    <a:pt x="3616" y="25863"/>
                    <a:pt x="3121" y="25703"/>
                  </a:cubicBezTo>
                  <a:cubicBezTo>
                    <a:pt x="2391" y="25663"/>
                    <a:pt x="1692" y="25396"/>
                    <a:pt x="1121" y="24941"/>
                  </a:cubicBezTo>
                  <a:cubicBezTo>
                    <a:pt x="784" y="24747"/>
                    <a:pt x="466" y="24524"/>
                    <a:pt x="168" y="24274"/>
                  </a:cubicBezTo>
                  <a:close/>
                </a:path>
              </a:pathLst>
            </a:custGeom>
            <a:grpFill/>
            <a:ln w="9525" cap="flat">
              <a:noFill/>
              <a:prstDash val="solid"/>
              <a:miter/>
            </a:ln>
          </p:spPr>
          <p:txBody>
            <a:bodyPr rtlCol="0" anchor="ctr"/>
            <a:lstStyle/>
            <a:p>
              <a:endParaRPr lang="zh-CN" altLang="en-US"/>
            </a:p>
          </p:txBody>
        </p:sp>
        <p:sp>
          <p:nvSpPr>
            <p:cNvPr id="400" name="任意多边形: 形状 399"/>
            <p:cNvSpPr/>
            <p:nvPr/>
          </p:nvSpPr>
          <p:spPr>
            <a:xfrm>
              <a:off x="1248955" y="727692"/>
              <a:ext cx="18538" cy="16005"/>
            </a:xfrm>
            <a:custGeom>
              <a:avLst/>
              <a:gdLst>
                <a:gd name="connsiteX0" fmla="*/ 156 w 18538"/>
                <a:gd name="connsiteY0" fmla="*/ 13300 h 16005"/>
                <a:gd name="connsiteX1" fmla="*/ 632 w 18538"/>
                <a:gd name="connsiteY1" fmla="*/ 12252 h 16005"/>
                <a:gd name="connsiteX2" fmla="*/ 11395 w 18538"/>
                <a:gd name="connsiteY2" fmla="*/ 2061 h 16005"/>
                <a:gd name="connsiteX3" fmla="*/ 12443 w 18538"/>
                <a:gd name="connsiteY3" fmla="*/ 1203 h 16005"/>
                <a:gd name="connsiteX4" fmla="*/ 15110 w 18538"/>
                <a:gd name="connsiteY4" fmla="*/ 60 h 16005"/>
                <a:gd name="connsiteX5" fmla="*/ 15777 w 18538"/>
                <a:gd name="connsiteY5" fmla="*/ 60 h 16005"/>
                <a:gd name="connsiteX6" fmla="*/ 18539 w 18538"/>
                <a:gd name="connsiteY6" fmla="*/ 2537 h 16005"/>
                <a:gd name="connsiteX7" fmla="*/ 18539 w 18538"/>
                <a:gd name="connsiteY7" fmla="*/ 3203 h 16005"/>
                <a:gd name="connsiteX8" fmla="*/ 16158 w 18538"/>
                <a:gd name="connsiteY8" fmla="*/ 7204 h 16005"/>
                <a:gd name="connsiteX9" fmla="*/ 10443 w 18538"/>
                <a:gd name="connsiteY9" fmla="*/ 13776 h 16005"/>
                <a:gd name="connsiteX10" fmla="*/ 5013 w 18538"/>
                <a:gd name="connsiteY10" fmla="*/ 15967 h 16005"/>
                <a:gd name="connsiteX11" fmla="*/ 3299 w 18538"/>
                <a:gd name="connsiteY11" fmla="*/ 15491 h 16005"/>
                <a:gd name="connsiteX12" fmla="*/ 156 w 18538"/>
                <a:gd name="connsiteY12" fmla="*/ 13300 h 16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538" h="16005">
                  <a:moveTo>
                    <a:pt x="156" y="13300"/>
                  </a:moveTo>
                  <a:cubicBezTo>
                    <a:pt x="156" y="13300"/>
                    <a:pt x="-416" y="12633"/>
                    <a:pt x="632" y="12252"/>
                  </a:cubicBezTo>
                  <a:cubicBezTo>
                    <a:pt x="4793" y="9517"/>
                    <a:pt x="8437" y="6066"/>
                    <a:pt x="11395" y="2061"/>
                  </a:cubicBezTo>
                  <a:cubicBezTo>
                    <a:pt x="11665" y="1689"/>
                    <a:pt x="12026" y="1394"/>
                    <a:pt x="12443" y="1203"/>
                  </a:cubicBezTo>
                  <a:lnTo>
                    <a:pt x="15110" y="60"/>
                  </a:lnTo>
                  <a:cubicBezTo>
                    <a:pt x="15325" y="-20"/>
                    <a:pt x="15562" y="-20"/>
                    <a:pt x="15777" y="60"/>
                  </a:cubicBezTo>
                  <a:cubicBezTo>
                    <a:pt x="16913" y="608"/>
                    <a:pt x="17871" y="1467"/>
                    <a:pt x="18539" y="2537"/>
                  </a:cubicBezTo>
                  <a:cubicBezTo>
                    <a:pt x="18539" y="2537"/>
                    <a:pt x="18539" y="2537"/>
                    <a:pt x="18539" y="3203"/>
                  </a:cubicBezTo>
                  <a:cubicBezTo>
                    <a:pt x="17610" y="4452"/>
                    <a:pt x="16813" y="5793"/>
                    <a:pt x="16158" y="7204"/>
                  </a:cubicBezTo>
                  <a:cubicBezTo>
                    <a:pt x="15000" y="9947"/>
                    <a:pt x="12998" y="12249"/>
                    <a:pt x="10443" y="13776"/>
                  </a:cubicBezTo>
                  <a:cubicBezTo>
                    <a:pt x="10443" y="13776"/>
                    <a:pt x="5966" y="16348"/>
                    <a:pt x="5013" y="15967"/>
                  </a:cubicBezTo>
                  <a:cubicBezTo>
                    <a:pt x="4466" y="15732"/>
                    <a:pt x="3889" y="15572"/>
                    <a:pt x="3299" y="15491"/>
                  </a:cubicBezTo>
                  <a:cubicBezTo>
                    <a:pt x="3299" y="15491"/>
                    <a:pt x="1870" y="16062"/>
                    <a:pt x="156" y="13300"/>
                  </a:cubicBezTo>
                  <a:close/>
                </a:path>
              </a:pathLst>
            </a:custGeom>
            <a:grpFill/>
            <a:ln w="9525" cap="flat">
              <a:noFill/>
              <a:prstDash val="solid"/>
              <a:miter/>
            </a:ln>
          </p:spPr>
          <p:txBody>
            <a:bodyPr rtlCol="0" anchor="ctr"/>
            <a:lstStyle/>
            <a:p>
              <a:endParaRPr lang="zh-CN" altLang="en-US"/>
            </a:p>
          </p:txBody>
        </p:sp>
        <p:sp>
          <p:nvSpPr>
            <p:cNvPr id="401" name="任意多边形: 形状 400"/>
            <p:cNvSpPr/>
            <p:nvPr/>
          </p:nvSpPr>
          <p:spPr>
            <a:xfrm>
              <a:off x="1251860" y="739064"/>
              <a:ext cx="17655" cy="17171"/>
            </a:xfrm>
            <a:custGeom>
              <a:avLst/>
              <a:gdLst>
                <a:gd name="connsiteX0" fmla="*/ 107 w 17655"/>
                <a:gd name="connsiteY0" fmla="*/ 12691 h 17171"/>
                <a:gd name="connsiteX1" fmla="*/ 107 w 17655"/>
                <a:gd name="connsiteY1" fmla="*/ 12025 h 17171"/>
                <a:gd name="connsiteX2" fmla="*/ 11633 w 17655"/>
                <a:gd name="connsiteY2" fmla="*/ 1357 h 17171"/>
                <a:gd name="connsiteX3" fmla="*/ 14300 w 17655"/>
                <a:gd name="connsiteY3" fmla="*/ 214 h 17171"/>
                <a:gd name="connsiteX4" fmla="*/ 16490 w 17655"/>
                <a:gd name="connsiteY4" fmla="*/ 1738 h 17171"/>
                <a:gd name="connsiteX5" fmla="*/ 17472 w 17655"/>
                <a:gd name="connsiteY5" fmla="*/ 4391 h 17171"/>
                <a:gd name="connsiteX6" fmla="*/ 17062 w 17655"/>
                <a:gd name="connsiteY6" fmla="*/ 4976 h 17171"/>
                <a:gd name="connsiteX7" fmla="*/ 13157 w 17655"/>
                <a:gd name="connsiteY7" fmla="*/ 10691 h 17171"/>
                <a:gd name="connsiteX8" fmla="*/ 4394 w 17655"/>
                <a:gd name="connsiteY8" fmla="*/ 17168 h 17171"/>
                <a:gd name="connsiteX9" fmla="*/ 107 w 17655"/>
                <a:gd name="connsiteY9" fmla="*/ 12691 h 17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655" h="17171">
                  <a:moveTo>
                    <a:pt x="107" y="12691"/>
                  </a:moveTo>
                  <a:cubicBezTo>
                    <a:pt x="-36" y="12492"/>
                    <a:pt x="-36" y="12224"/>
                    <a:pt x="107" y="12025"/>
                  </a:cubicBezTo>
                  <a:cubicBezTo>
                    <a:pt x="4545" y="9172"/>
                    <a:pt x="8446" y="5561"/>
                    <a:pt x="11633" y="1357"/>
                  </a:cubicBezTo>
                  <a:cubicBezTo>
                    <a:pt x="11633" y="1357"/>
                    <a:pt x="13061" y="-644"/>
                    <a:pt x="14300" y="214"/>
                  </a:cubicBezTo>
                  <a:lnTo>
                    <a:pt x="16490" y="1738"/>
                  </a:lnTo>
                  <a:cubicBezTo>
                    <a:pt x="17494" y="2199"/>
                    <a:pt x="17933" y="3387"/>
                    <a:pt x="17472" y="4391"/>
                  </a:cubicBezTo>
                  <a:cubicBezTo>
                    <a:pt x="17371" y="4609"/>
                    <a:pt x="17232" y="4807"/>
                    <a:pt x="17062" y="4976"/>
                  </a:cubicBezTo>
                  <a:lnTo>
                    <a:pt x="13157" y="10691"/>
                  </a:lnTo>
                  <a:cubicBezTo>
                    <a:pt x="13157" y="10691"/>
                    <a:pt x="9251" y="16787"/>
                    <a:pt x="4394" y="17168"/>
                  </a:cubicBezTo>
                  <a:cubicBezTo>
                    <a:pt x="4584" y="17168"/>
                    <a:pt x="1727" y="17454"/>
                    <a:pt x="107" y="12691"/>
                  </a:cubicBezTo>
                  <a:close/>
                </a:path>
              </a:pathLst>
            </a:custGeom>
            <a:grpFill/>
            <a:ln w="9525" cap="flat">
              <a:noFill/>
              <a:prstDash val="solid"/>
              <a:miter/>
            </a:ln>
          </p:spPr>
          <p:txBody>
            <a:bodyPr rtlCol="0" anchor="ctr"/>
            <a:lstStyle/>
            <a:p>
              <a:endParaRPr lang="zh-CN" altLang="en-US"/>
            </a:p>
          </p:txBody>
        </p:sp>
        <p:sp>
          <p:nvSpPr>
            <p:cNvPr id="402" name="任意多边形: 形状 401"/>
            <p:cNvSpPr/>
            <p:nvPr/>
          </p:nvSpPr>
          <p:spPr>
            <a:xfrm>
              <a:off x="1251129" y="774499"/>
              <a:ext cx="11125" cy="11371"/>
            </a:xfrm>
            <a:custGeom>
              <a:avLst/>
              <a:gdLst>
                <a:gd name="connsiteX0" fmla="*/ 77 w 11125"/>
                <a:gd name="connsiteY0" fmla="*/ 3926 h 11371"/>
                <a:gd name="connsiteX1" fmla="*/ 77 w 11125"/>
                <a:gd name="connsiteY1" fmla="*/ 3355 h 11371"/>
                <a:gd name="connsiteX2" fmla="*/ 1791 w 11125"/>
                <a:gd name="connsiteY2" fmla="*/ 1164 h 11371"/>
                <a:gd name="connsiteX3" fmla="*/ 2839 w 11125"/>
                <a:gd name="connsiteY3" fmla="*/ 497 h 11371"/>
                <a:gd name="connsiteX4" fmla="*/ 8173 w 11125"/>
                <a:gd name="connsiteY4" fmla="*/ 1164 h 11371"/>
                <a:gd name="connsiteX5" fmla="*/ 11126 w 11125"/>
                <a:gd name="connsiteY5" fmla="*/ 7451 h 11371"/>
                <a:gd name="connsiteX6" fmla="*/ 11126 w 11125"/>
                <a:gd name="connsiteY6" fmla="*/ 8022 h 11371"/>
                <a:gd name="connsiteX7" fmla="*/ 11126 w 11125"/>
                <a:gd name="connsiteY7" fmla="*/ 8594 h 11371"/>
                <a:gd name="connsiteX8" fmla="*/ 9221 w 11125"/>
                <a:gd name="connsiteY8" fmla="*/ 9927 h 11371"/>
                <a:gd name="connsiteX9" fmla="*/ 6458 w 11125"/>
                <a:gd name="connsiteY9" fmla="*/ 11356 h 11371"/>
                <a:gd name="connsiteX10" fmla="*/ 2553 w 11125"/>
                <a:gd name="connsiteY10" fmla="*/ 9070 h 11371"/>
                <a:gd name="connsiteX11" fmla="*/ 77 w 11125"/>
                <a:gd name="connsiteY11" fmla="*/ 3926 h 11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125" h="11371">
                  <a:moveTo>
                    <a:pt x="77" y="3926"/>
                  </a:moveTo>
                  <a:cubicBezTo>
                    <a:pt x="-26" y="3749"/>
                    <a:pt x="-26" y="3532"/>
                    <a:pt x="77" y="3355"/>
                  </a:cubicBezTo>
                  <a:cubicBezTo>
                    <a:pt x="722" y="2686"/>
                    <a:pt x="1297" y="1952"/>
                    <a:pt x="1791" y="1164"/>
                  </a:cubicBezTo>
                  <a:cubicBezTo>
                    <a:pt x="1791" y="1164"/>
                    <a:pt x="1791" y="688"/>
                    <a:pt x="2839" y="497"/>
                  </a:cubicBezTo>
                  <a:cubicBezTo>
                    <a:pt x="3887" y="307"/>
                    <a:pt x="6649" y="-836"/>
                    <a:pt x="8173" y="1164"/>
                  </a:cubicBezTo>
                  <a:cubicBezTo>
                    <a:pt x="9434" y="3118"/>
                    <a:pt x="10427" y="5232"/>
                    <a:pt x="11126" y="7451"/>
                  </a:cubicBezTo>
                  <a:cubicBezTo>
                    <a:pt x="11111" y="7641"/>
                    <a:pt x="11111" y="7832"/>
                    <a:pt x="11126" y="8022"/>
                  </a:cubicBezTo>
                  <a:lnTo>
                    <a:pt x="11126" y="8594"/>
                  </a:lnTo>
                  <a:cubicBezTo>
                    <a:pt x="10438" y="8959"/>
                    <a:pt x="9799" y="9406"/>
                    <a:pt x="9221" y="9927"/>
                  </a:cubicBezTo>
                  <a:cubicBezTo>
                    <a:pt x="9221" y="9927"/>
                    <a:pt x="7316" y="11546"/>
                    <a:pt x="6458" y="11356"/>
                  </a:cubicBezTo>
                  <a:cubicBezTo>
                    <a:pt x="4933" y="11065"/>
                    <a:pt x="3554" y="10258"/>
                    <a:pt x="2553" y="9070"/>
                  </a:cubicBezTo>
                  <a:cubicBezTo>
                    <a:pt x="1558" y="7442"/>
                    <a:pt x="728" y="5719"/>
                    <a:pt x="77" y="3926"/>
                  </a:cubicBezTo>
                  <a:close/>
                </a:path>
              </a:pathLst>
            </a:custGeom>
            <a:grpFill/>
            <a:ln w="9525" cap="flat">
              <a:noFill/>
              <a:prstDash val="solid"/>
              <a:miter/>
            </a:ln>
          </p:spPr>
          <p:txBody>
            <a:bodyPr rtlCol="0" anchor="ctr"/>
            <a:lstStyle/>
            <a:p>
              <a:endParaRPr lang="zh-CN" altLang="en-US"/>
            </a:p>
          </p:txBody>
        </p:sp>
        <p:sp>
          <p:nvSpPr>
            <p:cNvPr id="403" name="任意多边形: 形状 402"/>
            <p:cNvSpPr/>
            <p:nvPr/>
          </p:nvSpPr>
          <p:spPr>
            <a:xfrm>
              <a:off x="1255798" y="747775"/>
              <a:ext cx="32174" cy="27983"/>
            </a:xfrm>
            <a:custGeom>
              <a:avLst/>
              <a:gdLst>
                <a:gd name="connsiteX0" fmla="*/ 647 w 32174"/>
                <a:gd name="connsiteY0" fmla="*/ 21507 h 27983"/>
                <a:gd name="connsiteX1" fmla="*/ 171 w 32174"/>
                <a:gd name="connsiteY1" fmla="*/ 19316 h 27983"/>
                <a:gd name="connsiteX2" fmla="*/ 5886 w 32174"/>
                <a:gd name="connsiteY2" fmla="*/ 12744 h 27983"/>
                <a:gd name="connsiteX3" fmla="*/ 9791 w 32174"/>
                <a:gd name="connsiteY3" fmla="*/ 8077 h 27983"/>
                <a:gd name="connsiteX4" fmla="*/ 15030 w 32174"/>
                <a:gd name="connsiteY4" fmla="*/ 1790 h 27983"/>
                <a:gd name="connsiteX5" fmla="*/ 18840 w 32174"/>
                <a:gd name="connsiteY5" fmla="*/ 76 h 27983"/>
                <a:gd name="connsiteX6" fmla="*/ 24364 w 32174"/>
                <a:gd name="connsiteY6" fmla="*/ 1504 h 27983"/>
                <a:gd name="connsiteX7" fmla="*/ 25317 w 32174"/>
                <a:gd name="connsiteY7" fmla="*/ 3981 h 27983"/>
                <a:gd name="connsiteX8" fmla="*/ 25317 w 32174"/>
                <a:gd name="connsiteY8" fmla="*/ 4552 h 27983"/>
                <a:gd name="connsiteX9" fmla="*/ 21983 w 32174"/>
                <a:gd name="connsiteY9" fmla="*/ 15030 h 27983"/>
                <a:gd name="connsiteX10" fmla="*/ 21983 w 32174"/>
                <a:gd name="connsiteY10" fmla="*/ 15601 h 27983"/>
                <a:gd name="connsiteX11" fmla="*/ 29222 w 32174"/>
                <a:gd name="connsiteY11" fmla="*/ 13982 h 27983"/>
                <a:gd name="connsiteX12" fmla="*/ 30746 w 32174"/>
                <a:gd name="connsiteY12" fmla="*/ 13982 h 27983"/>
                <a:gd name="connsiteX13" fmla="*/ 32175 w 32174"/>
                <a:gd name="connsiteY13" fmla="*/ 16173 h 27983"/>
                <a:gd name="connsiteX14" fmla="*/ 32175 w 32174"/>
                <a:gd name="connsiteY14" fmla="*/ 17030 h 27983"/>
                <a:gd name="connsiteX15" fmla="*/ 32175 w 32174"/>
                <a:gd name="connsiteY15" fmla="*/ 18078 h 27983"/>
                <a:gd name="connsiteX16" fmla="*/ 22650 w 32174"/>
                <a:gd name="connsiteY16" fmla="*/ 26460 h 27983"/>
                <a:gd name="connsiteX17" fmla="*/ 14839 w 32174"/>
                <a:gd name="connsiteY17" fmla="*/ 26460 h 27983"/>
                <a:gd name="connsiteX18" fmla="*/ 13029 w 32174"/>
                <a:gd name="connsiteY18" fmla="*/ 20935 h 27983"/>
                <a:gd name="connsiteX19" fmla="*/ 13029 w 32174"/>
                <a:gd name="connsiteY19" fmla="*/ 17221 h 27983"/>
                <a:gd name="connsiteX20" fmla="*/ 11696 w 32174"/>
                <a:gd name="connsiteY20" fmla="*/ 17221 h 27983"/>
                <a:gd name="connsiteX21" fmla="*/ 6743 w 32174"/>
                <a:gd name="connsiteY21" fmla="*/ 21126 h 27983"/>
                <a:gd name="connsiteX22" fmla="*/ 2361 w 32174"/>
                <a:gd name="connsiteY22" fmla="*/ 22650 h 27983"/>
                <a:gd name="connsiteX23" fmla="*/ 647 w 32174"/>
                <a:gd name="connsiteY23" fmla="*/ 21507 h 27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2174" h="27983">
                  <a:moveTo>
                    <a:pt x="647" y="21507"/>
                  </a:moveTo>
                  <a:cubicBezTo>
                    <a:pt x="647" y="21507"/>
                    <a:pt x="-401" y="19983"/>
                    <a:pt x="171" y="19316"/>
                  </a:cubicBezTo>
                  <a:cubicBezTo>
                    <a:pt x="2437" y="17468"/>
                    <a:pt x="4370" y="15245"/>
                    <a:pt x="5886" y="12744"/>
                  </a:cubicBezTo>
                  <a:cubicBezTo>
                    <a:pt x="5886" y="12744"/>
                    <a:pt x="8457" y="8648"/>
                    <a:pt x="9791" y="8077"/>
                  </a:cubicBezTo>
                  <a:cubicBezTo>
                    <a:pt x="12074" y="6494"/>
                    <a:pt x="13885" y="4321"/>
                    <a:pt x="15030" y="1790"/>
                  </a:cubicBezTo>
                  <a:cubicBezTo>
                    <a:pt x="15030" y="1790"/>
                    <a:pt x="15030" y="552"/>
                    <a:pt x="18840" y="76"/>
                  </a:cubicBezTo>
                  <a:cubicBezTo>
                    <a:pt x="18840" y="76"/>
                    <a:pt x="23316" y="-496"/>
                    <a:pt x="24364" y="1504"/>
                  </a:cubicBezTo>
                  <a:cubicBezTo>
                    <a:pt x="24364" y="1504"/>
                    <a:pt x="24840" y="2647"/>
                    <a:pt x="25317" y="3981"/>
                  </a:cubicBezTo>
                  <a:lnTo>
                    <a:pt x="25317" y="4552"/>
                  </a:lnTo>
                  <a:cubicBezTo>
                    <a:pt x="23128" y="7606"/>
                    <a:pt x="21961" y="11273"/>
                    <a:pt x="21983" y="15030"/>
                  </a:cubicBezTo>
                  <a:cubicBezTo>
                    <a:pt x="21983" y="15030"/>
                    <a:pt x="21983" y="15697"/>
                    <a:pt x="21983" y="15601"/>
                  </a:cubicBezTo>
                  <a:cubicBezTo>
                    <a:pt x="24295" y="14684"/>
                    <a:pt x="26739" y="14137"/>
                    <a:pt x="29222" y="13982"/>
                  </a:cubicBezTo>
                  <a:cubicBezTo>
                    <a:pt x="29723" y="13861"/>
                    <a:pt x="30245" y="13861"/>
                    <a:pt x="30746" y="13982"/>
                  </a:cubicBezTo>
                  <a:cubicBezTo>
                    <a:pt x="30746" y="13982"/>
                    <a:pt x="32175" y="15411"/>
                    <a:pt x="32175" y="16173"/>
                  </a:cubicBezTo>
                  <a:cubicBezTo>
                    <a:pt x="32125" y="16456"/>
                    <a:pt x="32125" y="16747"/>
                    <a:pt x="32175" y="17030"/>
                  </a:cubicBezTo>
                  <a:cubicBezTo>
                    <a:pt x="32175" y="17030"/>
                    <a:pt x="32175" y="17030"/>
                    <a:pt x="32175" y="18078"/>
                  </a:cubicBezTo>
                  <a:cubicBezTo>
                    <a:pt x="29405" y="21301"/>
                    <a:pt x="26199" y="24122"/>
                    <a:pt x="22650" y="26460"/>
                  </a:cubicBezTo>
                  <a:cubicBezTo>
                    <a:pt x="22650" y="26460"/>
                    <a:pt x="16935" y="29889"/>
                    <a:pt x="14839" y="26460"/>
                  </a:cubicBezTo>
                  <a:cubicBezTo>
                    <a:pt x="13919" y="24738"/>
                    <a:pt x="13306" y="22868"/>
                    <a:pt x="13029" y="20935"/>
                  </a:cubicBezTo>
                  <a:cubicBezTo>
                    <a:pt x="13324" y="19715"/>
                    <a:pt x="13324" y="18441"/>
                    <a:pt x="13029" y="17221"/>
                  </a:cubicBezTo>
                  <a:cubicBezTo>
                    <a:pt x="13029" y="17221"/>
                    <a:pt x="13029" y="15982"/>
                    <a:pt x="11696" y="17221"/>
                  </a:cubicBezTo>
                  <a:cubicBezTo>
                    <a:pt x="10426" y="18944"/>
                    <a:pt x="8715" y="20293"/>
                    <a:pt x="6743" y="21126"/>
                  </a:cubicBezTo>
                  <a:cubicBezTo>
                    <a:pt x="5355" y="21822"/>
                    <a:pt x="3882" y="22334"/>
                    <a:pt x="2361" y="22650"/>
                  </a:cubicBezTo>
                  <a:cubicBezTo>
                    <a:pt x="1747" y="22337"/>
                    <a:pt x="1172" y="21953"/>
                    <a:pt x="647" y="21507"/>
                  </a:cubicBezTo>
                  <a:close/>
                </a:path>
              </a:pathLst>
            </a:custGeom>
            <a:grpFill/>
            <a:ln w="9525" cap="flat">
              <a:noFill/>
              <a:prstDash val="solid"/>
              <a:miter/>
            </a:ln>
          </p:spPr>
          <p:txBody>
            <a:bodyPr rtlCol="0" anchor="ctr"/>
            <a:lstStyle/>
            <a:p>
              <a:endParaRPr lang="zh-CN" altLang="en-US"/>
            </a:p>
          </p:txBody>
        </p:sp>
        <p:sp>
          <p:nvSpPr>
            <p:cNvPr id="404" name="任意多边形: 形状 403"/>
            <p:cNvSpPr/>
            <p:nvPr/>
          </p:nvSpPr>
          <p:spPr>
            <a:xfrm>
              <a:off x="1398129" y="697725"/>
              <a:ext cx="62636" cy="56343"/>
            </a:xfrm>
            <a:custGeom>
              <a:avLst/>
              <a:gdLst>
                <a:gd name="connsiteX0" fmla="*/ 25575 w 62636"/>
                <a:gd name="connsiteY0" fmla="*/ 7358 h 56343"/>
                <a:gd name="connsiteX1" fmla="*/ 26908 w 62636"/>
                <a:gd name="connsiteY1" fmla="*/ 5739 h 56343"/>
                <a:gd name="connsiteX2" fmla="*/ 32147 w 62636"/>
                <a:gd name="connsiteY2" fmla="*/ 5739 h 56343"/>
                <a:gd name="connsiteX3" fmla="*/ 47673 w 62636"/>
                <a:gd name="connsiteY3" fmla="*/ 2977 h 56343"/>
                <a:gd name="connsiteX4" fmla="*/ 50435 w 62636"/>
                <a:gd name="connsiteY4" fmla="*/ 691 h 56343"/>
                <a:gd name="connsiteX5" fmla="*/ 51483 w 62636"/>
                <a:gd name="connsiteY5" fmla="*/ 119 h 56343"/>
                <a:gd name="connsiteX6" fmla="*/ 57864 w 62636"/>
                <a:gd name="connsiteY6" fmla="*/ 119 h 56343"/>
                <a:gd name="connsiteX7" fmla="*/ 59007 w 62636"/>
                <a:gd name="connsiteY7" fmla="*/ 119 h 56343"/>
                <a:gd name="connsiteX8" fmla="*/ 60722 w 62636"/>
                <a:gd name="connsiteY8" fmla="*/ 1643 h 56343"/>
                <a:gd name="connsiteX9" fmla="*/ 62627 w 62636"/>
                <a:gd name="connsiteY9" fmla="*/ 5072 h 56343"/>
                <a:gd name="connsiteX10" fmla="*/ 62151 w 62636"/>
                <a:gd name="connsiteY10" fmla="*/ 6406 h 56343"/>
                <a:gd name="connsiteX11" fmla="*/ 57674 w 62636"/>
                <a:gd name="connsiteY11" fmla="*/ 12978 h 56343"/>
                <a:gd name="connsiteX12" fmla="*/ 54150 w 62636"/>
                <a:gd name="connsiteY12" fmla="*/ 16598 h 56343"/>
                <a:gd name="connsiteX13" fmla="*/ 43672 w 62636"/>
                <a:gd name="connsiteY13" fmla="*/ 26123 h 56343"/>
                <a:gd name="connsiteX14" fmla="*/ 34147 w 62636"/>
                <a:gd name="connsiteY14" fmla="*/ 36410 h 56343"/>
                <a:gd name="connsiteX15" fmla="*/ 34147 w 62636"/>
                <a:gd name="connsiteY15" fmla="*/ 37172 h 56343"/>
                <a:gd name="connsiteX16" fmla="*/ 34814 w 62636"/>
                <a:gd name="connsiteY16" fmla="*/ 38696 h 56343"/>
                <a:gd name="connsiteX17" fmla="*/ 36909 w 62636"/>
                <a:gd name="connsiteY17" fmla="*/ 38696 h 56343"/>
                <a:gd name="connsiteX18" fmla="*/ 44053 w 62636"/>
                <a:gd name="connsiteY18" fmla="*/ 34505 h 56343"/>
                <a:gd name="connsiteX19" fmla="*/ 48530 w 62636"/>
                <a:gd name="connsiteY19" fmla="*/ 32123 h 56343"/>
                <a:gd name="connsiteX20" fmla="*/ 60150 w 62636"/>
                <a:gd name="connsiteY20" fmla="*/ 32695 h 56343"/>
                <a:gd name="connsiteX21" fmla="*/ 62627 w 62636"/>
                <a:gd name="connsiteY21" fmla="*/ 36791 h 56343"/>
                <a:gd name="connsiteX22" fmla="*/ 59865 w 62636"/>
                <a:gd name="connsiteY22" fmla="*/ 42125 h 56343"/>
                <a:gd name="connsiteX23" fmla="*/ 53769 w 62636"/>
                <a:gd name="connsiteY23" fmla="*/ 44506 h 56343"/>
                <a:gd name="connsiteX24" fmla="*/ 44244 w 62636"/>
                <a:gd name="connsiteY24" fmla="*/ 44982 h 56343"/>
                <a:gd name="connsiteX25" fmla="*/ 25670 w 62636"/>
                <a:gd name="connsiteY25" fmla="*/ 54507 h 56343"/>
                <a:gd name="connsiteX26" fmla="*/ 21955 w 62636"/>
                <a:gd name="connsiteY26" fmla="*/ 56317 h 56343"/>
                <a:gd name="connsiteX27" fmla="*/ 333 w 62636"/>
                <a:gd name="connsiteY27" fmla="*/ 50411 h 56343"/>
                <a:gd name="connsiteX28" fmla="*/ 905 w 62636"/>
                <a:gd name="connsiteY28" fmla="*/ 48030 h 56343"/>
                <a:gd name="connsiteX29" fmla="*/ 9192 w 62636"/>
                <a:gd name="connsiteY29" fmla="*/ 46697 h 56343"/>
                <a:gd name="connsiteX30" fmla="*/ 26241 w 62636"/>
                <a:gd name="connsiteY30" fmla="*/ 41077 h 56343"/>
                <a:gd name="connsiteX31" fmla="*/ 31480 w 62636"/>
                <a:gd name="connsiteY31" fmla="*/ 34600 h 56343"/>
                <a:gd name="connsiteX32" fmla="*/ 31480 w 62636"/>
                <a:gd name="connsiteY32" fmla="*/ 32123 h 56343"/>
                <a:gd name="connsiteX33" fmla="*/ 32337 w 62636"/>
                <a:gd name="connsiteY33" fmla="*/ 31171 h 56343"/>
                <a:gd name="connsiteX34" fmla="*/ 38338 w 62636"/>
                <a:gd name="connsiteY34" fmla="*/ 21646 h 56343"/>
                <a:gd name="connsiteX35" fmla="*/ 42815 w 62636"/>
                <a:gd name="connsiteY35" fmla="*/ 12978 h 56343"/>
                <a:gd name="connsiteX36" fmla="*/ 43386 w 62636"/>
                <a:gd name="connsiteY36" fmla="*/ 10883 h 56343"/>
                <a:gd name="connsiteX37" fmla="*/ 42624 w 62636"/>
                <a:gd name="connsiteY37" fmla="*/ 10883 h 56343"/>
                <a:gd name="connsiteX38" fmla="*/ 25575 w 62636"/>
                <a:gd name="connsiteY38" fmla="*/ 7358 h 56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2636" h="56343">
                  <a:moveTo>
                    <a:pt x="25575" y="7358"/>
                  </a:moveTo>
                  <a:cubicBezTo>
                    <a:pt x="25575" y="7358"/>
                    <a:pt x="24813" y="5834"/>
                    <a:pt x="26908" y="5739"/>
                  </a:cubicBezTo>
                  <a:cubicBezTo>
                    <a:pt x="28650" y="5572"/>
                    <a:pt x="30405" y="5572"/>
                    <a:pt x="32147" y="5739"/>
                  </a:cubicBezTo>
                  <a:cubicBezTo>
                    <a:pt x="37473" y="6157"/>
                    <a:pt x="42817" y="5206"/>
                    <a:pt x="47673" y="2977"/>
                  </a:cubicBezTo>
                  <a:cubicBezTo>
                    <a:pt x="48775" y="2466"/>
                    <a:pt x="49727" y="1678"/>
                    <a:pt x="50435" y="691"/>
                  </a:cubicBezTo>
                  <a:cubicBezTo>
                    <a:pt x="50684" y="357"/>
                    <a:pt x="51067" y="148"/>
                    <a:pt x="51483" y="119"/>
                  </a:cubicBezTo>
                  <a:lnTo>
                    <a:pt x="57864" y="119"/>
                  </a:lnTo>
                  <a:cubicBezTo>
                    <a:pt x="58229" y="-40"/>
                    <a:pt x="58643" y="-40"/>
                    <a:pt x="59007" y="119"/>
                  </a:cubicBezTo>
                  <a:cubicBezTo>
                    <a:pt x="59526" y="683"/>
                    <a:pt x="60101" y="1194"/>
                    <a:pt x="60722" y="1643"/>
                  </a:cubicBezTo>
                  <a:cubicBezTo>
                    <a:pt x="61899" y="2388"/>
                    <a:pt x="62616" y="3680"/>
                    <a:pt x="62627" y="5072"/>
                  </a:cubicBezTo>
                  <a:cubicBezTo>
                    <a:pt x="62681" y="5566"/>
                    <a:pt x="62506" y="6058"/>
                    <a:pt x="62151" y="6406"/>
                  </a:cubicBezTo>
                  <a:cubicBezTo>
                    <a:pt x="60213" y="8257"/>
                    <a:pt x="58687" y="10497"/>
                    <a:pt x="57674" y="12978"/>
                  </a:cubicBezTo>
                  <a:cubicBezTo>
                    <a:pt x="56871" y="14498"/>
                    <a:pt x="55647" y="15754"/>
                    <a:pt x="54150" y="16598"/>
                  </a:cubicBezTo>
                  <a:cubicBezTo>
                    <a:pt x="50400" y="19478"/>
                    <a:pt x="46896" y="22664"/>
                    <a:pt x="43672" y="26123"/>
                  </a:cubicBezTo>
                  <a:cubicBezTo>
                    <a:pt x="43672" y="26123"/>
                    <a:pt x="38338" y="31647"/>
                    <a:pt x="34147" y="36410"/>
                  </a:cubicBezTo>
                  <a:cubicBezTo>
                    <a:pt x="34147" y="36410"/>
                    <a:pt x="34147" y="36410"/>
                    <a:pt x="34147" y="37172"/>
                  </a:cubicBezTo>
                  <a:cubicBezTo>
                    <a:pt x="34459" y="37636"/>
                    <a:pt x="34685" y="38152"/>
                    <a:pt x="34814" y="38696"/>
                  </a:cubicBezTo>
                  <a:cubicBezTo>
                    <a:pt x="34814" y="38696"/>
                    <a:pt x="34814" y="39839"/>
                    <a:pt x="36909" y="38696"/>
                  </a:cubicBezTo>
                  <a:cubicBezTo>
                    <a:pt x="39587" y="37879"/>
                    <a:pt x="42034" y="36443"/>
                    <a:pt x="44053" y="34505"/>
                  </a:cubicBezTo>
                  <a:cubicBezTo>
                    <a:pt x="45285" y="33296"/>
                    <a:pt x="46839" y="32469"/>
                    <a:pt x="48530" y="32123"/>
                  </a:cubicBezTo>
                  <a:cubicBezTo>
                    <a:pt x="52377" y="31181"/>
                    <a:pt x="56415" y="31379"/>
                    <a:pt x="60150" y="32695"/>
                  </a:cubicBezTo>
                  <a:cubicBezTo>
                    <a:pt x="61715" y="33449"/>
                    <a:pt x="62686" y="35055"/>
                    <a:pt x="62627" y="36791"/>
                  </a:cubicBezTo>
                  <a:cubicBezTo>
                    <a:pt x="62051" y="38727"/>
                    <a:pt x="61114" y="40537"/>
                    <a:pt x="59865" y="42125"/>
                  </a:cubicBezTo>
                  <a:cubicBezTo>
                    <a:pt x="58347" y="43871"/>
                    <a:pt x="56068" y="44761"/>
                    <a:pt x="53769" y="44506"/>
                  </a:cubicBezTo>
                  <a:cubicBezTo>
                    <a:pt x="50609" y="43805"/>
                    <a:pt x="47318" y="43970"/>
                    <a:pt x="44244" y="44982"/>
                  </a:cubicBezTo>
                  <a:cubicBezTo>
                    <a:pt x="37455" y="46826"/>
                    <a:pt x="31128" y="50070"/>
                    <a:pt x="25670" y="54507"/>
                  </a:cubicBezTo>
                  <a:cubicBezTo>
                    <a:pt x="24712" y="55568"/>
                    <a:pt x="23381" y="56217"/>
                    <a:pt x="21955" y="56317"/>
                  </a:cubicBezTo>
                  <a:cubicBezTo>
                    <a:pt x="21955" y="56317"/>
                    <a:pt x="6048" y="57079"/>
                    <a:pt x="333" y="50411"/>
                  </a:cubicBezTo>
                  <a:cubicBezTo>
                    <a:pt x="333" y="50411"/>
                    <a:pt x="-714" y="49173"/>
                    <a:pt x="905" y="48030"/>
                  </a:cubicBezTo>
                  <a:cubicBezTo>
                    <a:pt x="3489" y="46824"/>
                    <a:pt x="6359" y="46362"/>
                    <a:pt x="9192" y="46697"/>
                  </a:cubicBezTo>
                  <a:cubicBezTo>
                    <a:pt x="15302" y="46532"/>
                    <a:pt x="21230" y="44578"/>
                    <a:pt x="26241" y="41077"/>
                  </a:cubicBezTo>
                  <a:cubicBezTo>
                    <a:pt x="26241" y="41077"/>
                    <a:pt x="31575" y="36029"/>
                    <a:pt x="31480" y="34600"/>
                  </a:cubicBezTo>
                  <a:cubicBezTo>
                    <a:pt x="31282" y="33786"/>
                    <a:pt x="31282" y="32937"/>
                    <a:pt x="31480" y="32123"/>
                  </a:cubicBezTo>
                  <a:cubicBezTo>
                    <a:pt x="31723" y="31769"/>
                    <a:pt x="32011" y="31449"/>
                    <a:pt x="32337" y="31171"/>
                  </a:cubicBezTo>
                  <a:cubicBezTo>
                    <a:pt x="32337" y="31171"/>
                    <a:pt x="34528" y="30123"/>
                    <a:pt x="38338" y="21646"/>
                  </a:cubicBezTo>
                  <a:cubicBezTo>
                    <a:pt x="39568" y="18628"/>
                    <a:pt x="41066" y="15727"/>
                    <a:pt x="42815" y="12978"/>
                  </a:cubicBezTo>
                  <a:cubicBezTo>
                    <a:pt x="42815" y="12978"/>
                    <a:pt x="44053" y="11645"/>
                    <a:pt x="43386" y="10883"/>
                  </a:cubicBezTo>
                  <a:cubicBezTo>
                    <a:pt x="42720" y="10121"/>
                    <a:pt x="43386" y="10883"/>
                    <a:pt x="42624" y="10883"/>
                  </a:cubicBezTo>
                  <a:cubicBezTo>
                    <a:pt x="41862" y="10883"/>
                    <a:pt x="29766" y="15836"/>
                    <a:pt x="25575" y="7358"/>
                  </a:cubicBezTo>
                  <a:close/>
                </a:path>
              </a:pathLst>
            </a:custGeom>
            <a:grpFill/>
            <a:ln w="9525" cap="flat">
              <a:noFill/>
              <a:prstDash val="solid"/>
              <a:miter/>
            </a:ln>
          </p:spPr>
          <p:txBody>
            <a:bodyPr rtlCol="0" anchor="ctr"/>
            <a:lstStyle/>
            <a:p>
              <a:endParaRPr lang="zh-CN" altLang="en-US"/>
            </a:p>
          </p:txBody>
        </p:sp>
        <p:sp>
          <p:nvSpPr>
            <p:cNvPr id="405" name="任意多边形: 形状 404"/>
            <p:cNvSpPr/>
            <p:nvPr/>
          </p:nvSpPr>
          <p:spPr>
            <a:xfrm>
              <a:off x="1471424" y="700864"/>
              <a:ext cx="78363" cy="83794"/>
            </a:xfrm>
            <a:custGeom>
              <a:avLst/>
              <a:gdLst>
                <a:gd name="connsiteX0" fmla="*/ 64484 w 78363"/>
                <a:gd name="connsiteY0" fmla="*/ 218 h 83794"/>
                <a:gd name="connsiteX1" fmla="*/ 65627 w 78363"/>
                <a:gd name="connsiteY1" fmla="*/ 218 h 83794"/>
                <a:gd name="connsiteX2" fmla="*/ 67532 w 78363"/>
                <a:gd name="connsiteY2" fmla="*/ 1361 h 83794"/>
                <a:gd name="connsiteX3" fmla="*/ 68199 w 78363"/>
                <a:gd name="connsiteY3" fmla="*/ 2409 h 83794"/>
                <a:gd name="connsiteX4" fmla="*/ 68199 w 78363"/>
                <a:gd name="connsiteY4" fmla="*/ 10029 h 83794"/>
                <a:gd name="connsiteX5" fmla="*/ 67437 w 78363"/>
                <a:gd name="connsiteY5" fmla="*/ 11077 h 83794"/>
                <a:gd name="connsiteX6" fmla="*/ 63532 w 78363"/>
                <a:gd name="connsiteY6" fmla="*/ 13077 h 83794"/>
                <a:gd name="connsiteX7" fmla="*/ 62198 w 78363"/>
                <a:gd name="connsiteY7" fmla="*/ 13077 h 83794"/>
                <a:gd name="connsiteX8" fmla="*/ 61151 w 78363"/>
                <a:gd name="connsiteY8" fmla="*/ 13077 h 83794"/>
                <a:gd name="connsiteX9" fmla="*/ 59341 w 78363"/>
                <a:gd name="connsiteY9" fmla="*/ 13077 h 83794"/>
                <a:gd name="connsiteX10" fmla="*/ 40291 w 78363"/>
                <a:gd name="connsiteY10" fmla="*/ 19078 h 83794"/>
                <a:gd name="connsiteX11" fmla="*/ 31814 w 78363"/>
                <a:gd name="connsiteY11" fmla="*/ 23078 h 83794"/>
                <a:gd name="connsiteX12" fmla="*/ 31814 w 78363"/>
                <a:gd name="connsiteY12" fmla="*/ 24507 h 83794"/>
                <a:gd name="connsiteX13" fmla="*/ 34576 w 78363"/>
                <a:gd name="connsiteY13" fmla="*/ 25936 h 83794"/>
                <a:gd name="connsiteX14" fmla="*/ 37433 w 78363"/>
                <a:gd name="connsiteY14" fmla="*/ 25174 h 83794"/>
                <a:gd name="connsiteX15" fmla="*/ 41720 w 78363"/>
                <a:gd name="connsiteY15" fmla="*/ 22697 h 83794"/>
                <a:gd name="connsiteX16" fmla="*/ 49149 w 78363"/>
                <a:gd name="connsiteY16" fmla="*/ 19459 h 83794"/>
                <a:gd name="connsiteX17" fmla="*/ 51721 w 78363"/>
                <a:gd name="connsiteY17" fmla="*/ 20602 h 83794"/>
                <a:gd name="connsiteX18" fmla="*/ 51721 w 78363"/>
                <a:gd name="connsiteY18" fmla="*/ 21078 h 83794"/>
                <a:gd name="connsiteX19" fmla="*/ 51721 w 78363"/>
                <a:gd name="connsiteY19" fmla="*/ 21935 h 83794"/>
                <a:gd name="connsiteX20" fmla="*/ 52292 w 78363"/>
                <a:gd name="connsiteY20" fmla="*/ 25460 h 83794"/>
                <a:gd name="connsiteX21" fmla="*/ 52292 w 78363"/>
                <a:gd name="connsiteY21" fmla="*/ 26698 h 83794"/>
                <a:gd name="connsiteX22" fmla="*/ 41339 w 78363"/>
                <a:gd name="connsiteY22" fmla="*/ 32984 h 83794"/>
                <a:gd name="connsiteX23" fmla="*/ 36957 w 78363"/>
                <a:gd name="connsiteY23" fmla="*/ 36128 h 83794"/>
                <a:gd name="connsiteX24" fmla="*/ 35624 w 78363"/>
                <a:gd name="connsiteY24" fmla="*/ 39938 h 83794"/>
                <a:gd name="connsiteX25" fmla="*/ 34671 w 78363"/>
                <a:gd name="connsiteY25" fmla="*/ 41366 h 83794"/>
                <a:gd name="connsiteX26" fmla="*/ 33719 w 78363"/>
                <a:gd name="connsiteY26" fmla="*/ 45557 h 83794"/>
                <a:gd name="connsiteX27" fmla="*/ 35243 w 78363"/>
                <a:gd name="connsiteY27" fmla="*/ 47462 h 83794"/>
                <a:gd name="connsiteX28" fmla="*/ 36195 w 78363"/>
                <a:gd name="connsiteY28" fmla="*/ 47462 h 83794"/>
                <a:gd name="connsiteX29" fmla="*/ 42101 w 78363"/>
                <a:gd name="connsiteY29" fmla="*/ 44986 h 83794"/>
                <a:gd name="connsiteX30" fmla="*/ 47816 w 78363"/>
                <a:gd name="connsiteY30" fmla="*/ 41652 h 83794"/>
                <a:gd name="connsiteX31" fmla="*/ 53721 w 78363"/>
                <a:gd name="connsiteY31" fmla="*/ 37366 h 83794"/>
                <a:gd name="connsiteX32" fmla="*/ 56388 w 78363"/>
                <a:gd name="connsiteY32" fmla="*/ 38699 h 83794"/>
                <a:gd name="connsiteX33" fmla="*/ 56388 w 78363"/>
                <a:gd name="connsiteY33" fmla="*/ 41843 h 83794"/>
                <a:gd name="connsiteX34" fmla="*/ 58865 w 78363"/>
                <a:gd name="connsiteY34" fmla="*/ 42795 h 83794"/>
                <a:gd name="connsiteX35" fmla="*/ 76581 w 78363"/>
                <a:gd name="connsiteY35" fmla="*/ 41366 h 83794"/>
                <a:gd name="connsiteX36" fmla="*/ 77819 w 78363"/>
                <a:gd name="connsiteY36" fmla="*/ 42319 h 83794"/>
                <a:gd name="connsiteX37" fmla="*/ 77819 w 78363"/>
                <a:gd name="connsiteY37" fmla="*/ 44891 h 83794"/>
                <a:gd name="connsiteX38" fmla="*/ 77819 w 78363"/>
                <a:gd name="connsiteY38" fmla="*/ 50510 h 83794"/>
                <a:gd name="connsiteX39" fmla="*/ 77248 w 78363"/>
                <a:gd name="connsiteY39" fmla="*/ 50987 h 83794"/>
                <a:gd name="connsiteX40" fmla="*/ 73724 w 78363"/>
                <a:gd name="connsiteY40" fmla="*/ 53749 h 83794"/>
                <a:gd name="connsiteX41" fmla="*/ 73724 w 78363"/>
                <a:gd name="connsiteY41" fmla="*/ 55368 h 83794"/>
                <a:gd name="connsiteX42" fmla="*/ 74867 w 78363"/>
                <a:gd name="connsiteY42" fmla="*/ 62321 h 83794"/>
                <a:gd name="connsiteX43" fmla="*/ 74295 w 78363"/>
                <a:gd name="connsiteY43" fmla="*/ 63274 h 83794"/>
                <a:gd name="connsiteX44" fmla="*/ 67151 w 78363"/>
                <a:gd name="connsiteY44" fmla="*/ 67751 h 83794"/>
                <a:gd name="connsiteX45" fmla="*/ 58484 w 78363"/>
                <a:gd name="connsiteY45" fmla="*/ 72513 h 83794"/>
                <a:gd name="connsiteX46" fmla="*/ 58484 w 78363"/>
                <a:gd name="connsiteY46" fmla="*/ 73180 h 83794"/>
                <a:gd name="connsiteX47" fmla="*/ 60770 w 78363"/>
                <a:gd name="connsiteY47" fmla="*/ 75561 h 83794"/>
                <a:gd name="connsiteX48" fmla="*/ 69437 w 78363"/>
                <a:gd name="connsiteY48" fmla="*/ 76609 h 83794"/>
                <a:gd name="connsiteX49" fmla="*/ 74581 w 78363"/>
                <a:gd name="connsiteY49" fmla="*/ 77752 h 83794"/>
                <a:gd name="connsiteX50" fmla="*/ 77248 w 78363"/>
                <a:gd name="connsiteY50" fmla="*/ 79181 h 83794"/>
                <a:gd name="connsiteX51" fmla="*/ 77248 w 78363"/>
                <a:gd name="connsiteY51" fmla="*/ 79752 h 83794"/>
                <a:gd name="connsiteX52" fmla="*/ 77248 w 78363"/>
                <a:gd name="connsiteY52" fmla="*/ 82419 h 83794"/>
                <a:gd name="connsiteX53" fmla="*/ 77248 w 78363"/>
                <a:gd name="connsiteY53" fmla="*/ 82419 h 83794"/>
                <a:gd name="connsiteX54" fmla="*/ 76295 w 78363"/>
                <a:gd name="connsiteY54" fmla="*/ 83372 h 83794"/>
                <a:gd name="connsiteX55" fmla="*/ 76295 w 78363"/>
                <a:gd name="connsiteY55" fmla="*/ 83372 h 83794"/>
                <a:gd name="connsiteX56" fmla="*/ 74771 w 78363"/>
                <a:gd name="connsiteY56" fmla="*/ 83372 h 83794"/>
                <a:gd name="connsiteX57" fmla="*/ 53530 w 78363"/>
                <a:gd name="connsiteY57" fmla="*/ 79466 h 83794"/>
                <a:gd name="connsiteX58" fmla="*/ 49816 w 78363"/>
                <a:gd name="connsiteY58" fmla="*/ 76037 h 83794"/>
                <a:gd name="connsiteX59" fmla="*/ 49149 w 78363"/>
                <a:gd name="connsiteY59" fmla="*/ 72608 h 83794"/>
                <a:gd name="connsiteX60" fmla="*/ 49149 w 78363"/>
                <a:gd name="connsiteY60" fmla="*/ 70894 h 83794"/>
                <a:gd name="connsiteX61" fmla="*/ 49816 w 78363"/>
                <a:gd name="connsiteY61" fmla="*/ 70132 h 83794"/>
                <a:gd name="connsiteX62" fmla="*/ 55150 w 78363"/>
                <a:gd name="connsiteY62" fmla="*/ 67084 h 83794"/>
                <a:gd name="connsiteX63" fmla="*/ 56960 w 78363"/>
                <a:gd name="connsiteY63" fmla="*/ 63750 h 83794"/>
                <a:gd name="connsiteX64" fmla="*/ 58769 w 78363"/>
                <a:gd name="connsiteY64" fmla="*/ 62226 h 83794"/>
                <a:gd name="connsiteX65" fmla="*/ 61817 w 78363"/>
                <a:gd name="connsiteY65" fmla="*/ 60702 h 83794"/>
                <a:gd name="connsiteX66" fmla="*/ 61817 w 78363"/>
                <a:gd name="connsiteY66" fmla="*/ 59654 h 83794"/>
                <a:gd name="connsiteX67" fmla="*/ 61817 w 78363"/>
                <a:gd name="connsiteY67" fmla="*/ 55178 h 83794"/>
                <a:gd name="connsiteX68" fmla="*/ 62579 w 78363"/>
                <a:gd name="connsiteY68" fmla="*/ 55178 h 83794"/>
                <a:gd name="connsiteX69" fmla="*/ 70199 w 78363"/>
                <a:gd name="connsiteY69" fmla="*/ 48415 h 83794"/>
                <a:gd name="connsiteX70" fmla="*/ 70199 w 78363"/>
                <a:gd name="connsiteY70" fmla="*/ 46605 h 83794"/>
                <a:gd name="connsiteX71" fmla="*/ 69628 w 78363"/>
                <a:gd name="connsiteY71" fmla="*/ 46605 h 83794"/>
                <a:gd name="connsiteX72" fmla="*/ 63722 w 78363"/>
                <a:gd name="connsiteY72" fmla="*/ 48510 h 83794"/>
                <a:gd name="connsiteX73" fmla="*/ 57341 w 78363"/>
                <a:gd name="connsiteY73" fmla="*/ 48510 h 83794"/>
                <a:gd name="connsiteX74" fmla="*/ 55340 w 78363"/>
                <a:gd name="connsiteY74" fmla="*/ 46415 h 83794"/>
                <a:gd name="connsiteX75" fmla="*/ 53626 w 78363"/>
                <a:gd name="connsiteY75" fmla="*/ 45367 h 83794"/>
                <a:gd name="connsiteX76" fmla="*/ 50673 w 78363"/>
                <a:gd name="connsiteY76" fmla="*/ 44700 h 83794"/>
                <a:gd name="connsiteX77" fmla="*/ 49911 w 78363"/>
                <a:gd name="connsiteY77" fmla="*/ 44700 h 83794"/>
                <a:gd name="connsiteX78" fmla="*/ 30861 w 78363"/>
                <a:gd name="connsiteY78" fmla="*/ 55654 h 83794"/>
                <a:gd name="connsiteX79" fmla="*/ 30290 w 78363"/>
                <a:gd name="connsiteY79" fmla="*/ 56225 h 83794"/>
                <a:gd name="connsiteX80" fmla="*/ 27908 w 78363"/>
                <a:gd name="connsiteY80" fmla="*/ 62988 h 83794"/>
                <a:gd name="connsiteX81" fmla="*/ 27242 w 78363"/>
                <a:gd name="connsiteY81" fmla="*/ 63655 h 83794"/>
                <a:gd name="connsiteX82" fmla="*/ 25146 w 78363"/>
                <a:gd name="connsiteY82" fmla="*/ 65084 h 83794"/>
                <a:gd name="connsiteX83" fmla="*/ 20765 w 78363"/>
                <a:gd name="connsiteY83" fmla="*/ 66036 h 83794"/>
                <a:gd name="connsiteX84" fmla="*/ 20098 w 78363"/>
                <a:gd name="connsiteY84" fmla="*/ 65369 h 83794"/>
                <a:gd name="connsiteX85" fmla="*/ 17812 w 78363"/>
                <a:gd name="connsiteY85" fmla="*/ 62988 h 83794"/>
                <a:gd name="connsiteX86" fmla="*/ 9811 w 78363"/>
                <a:gd name="connsiteY86" fmla="*/ 64703 h 83794"/>
                <a:gd name="connsiteX87" fmla="*/ 5144 w 78363"/>
                <a:gd name="connsiteY87" fmla="*/ 67465 h 83794"/>
                <a:gd name="connsiteX88" fmla="*/ 2191 w 78363"/>
                <a:gd name="connsiteY88" fmla="*/ 66512 h 83794"/>
                <a:gd name="connsiteX89" fmla="*/ 0 w 78363"/>
                <a:gd name="connsiteY89" fmla="*/ 62036 h 83794"/>
                <a:gd name="connsiteX90" fmla="*/ 857 w 78363"/>
                <a:gd name="connsiteY90" fmla="*/ 59273 h 83794"/>
                <a:gd name="connsiteX91" fmla="*/ 15240 w 78363"/>
                <a:gd name="connsiteY91" fmla="*/ 51368 h 83794"/>
                <a:gd name="connsiteX92" fmla="*/ 24765 w 78363"/>
                <a:gd name="connsiteY92" fmla="*/ 48796 h 83794"/>
                <a:gd name="connsiteX93" fmla="*/ 25908 w 78363"/>
                <a:gd name="connsiteY93" fmla="*/ 48034 h 83794"/>
                <a:gd name="connsiteX94" fmla="*/ 30956 w 78363"/>
                <a:gd name="connsiteY94" fmla="*/ 36509 h 83794"/>
                <a:gd name="connsiteX95" fmla="*/ 30956 w 78363"/>
                <a:gd name="connsiteY95" fmla="*/ 35651 h 83794"/>
                <a:gd name="connsiteX96" fmla="*/ 30194 w 78363"/>
                <a:gd name="connsiteY96" fmla="*/ 34032 h 83794"/>
                <a:gd name="connsiteX97" fmla="*/ 29528 w 78363"/>
                <a:gd name="connsiteY97" fmla="*/ 34032 h 83794"/>
                <a:gd name="connsiteX98" fmla="*/ 20955 w 78363"/>
                <a:gd name="connsiteY98" fmla="*/ 34032 h 83794"/>
                <a:gd name="connsiteX99" fmla="*/ 16955 w 78363"/>
                <a:gd name="connsiteY99" fmla="*/ 32889 h 83794"/>
                <a:gd name="connsiteX100" fmla="*/ 16097 w 78363"/>
                <a:gd name="connsiteY100" fmla="*/ 32032 h 83794"/>
                <a:gd name="connsiteX101" fmla="*/ 15526 w 78363"/>
                <a:gd name="connsiteY101" fmla="*/ 30317 h 83794"/>
                <a:gd name="connsiteX102" fmla="*/ 15526 w 78363"/>
                <a:gd name="connsiteY102" fmla="*/ 27174 h 83794"/>
                <a:gd name="connsiteX103" fmla="*/ 16478 w 78363"/>
                <a:gd name="connsiteY103" fmla="*/ 26412 h 83794"/>
                <a:gd name="connsiteX104" fmla="*/ 27146 w 78363"/>
                <a:gd name="connsiteY104" fmla="*/ 19745 h 83794"/>
                <a:gd name="connsiteX105" fmla="*/ 42196 w 78363"/>
                <a:gd name="connsiteY105" fmla="*/ 11934 h 83794"/>
                <a:gd name="connsiteX106" fmla="*/ 64484 w 78363"/>
                <a:gd name="connsiteY106" fmla="*/ 218 h 8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78363" h="83794">
                  <a:moveTo>
                    <a:pt x="64484" y="218"/>
                  </a:moveTo>
                  <a:cubicBezTo>
                    <a:pt x="64810" y="-73"/>
                    <a:pt x="65302" y="-73"/>
                    <a:pt x="65627" y="218"/>
                  </a:cubicBezTo>
                  <a:lnTo>
                    <a:pt x="67532" y="1361"/>
                  </a:lnTo>
                  <a:cubicBezTo>
                    <a:pt x="67914" y="1579"/>
                    <a:pt x="68163" y="1971"/>
                    <a:pt x="68199" y="2409"/>
                  </a:cubicBezTo>
                  <a:cubicBezTo>
                    <a:pt x="68617" y="4932"/>
                    <a:pt x="68617" y="7506"/>
                    <a:pt x="68199" y="10029"/>
                  </a:cubicBezTo>
                  <a:cubicBezTo>
                    <a:pt x="68199" y="10029"/>
                    <a:pt x="68199" y="10886"/>
                    <a:pt x="67437" y="11077"/>
                  </a:cubicBezTo>
                  <a:cubicBezTo>
                    <a:pt x="66046" y="11552"/>
                    <a:pt x="64730" y="12225"/>
                    <a:pt x="63532" y="13077"/>
                  </a:cubicBezTo>
                  <a:cubicBezTo>
                    <a:pt x="63111" y="13282"/>
                    <a:pt x="62619" y="13282"/>
                    <a:pt x="62198" y="13077"/>
                  </a:cubicBezTo>
                  <a:lnTo>
                    <a:pt x="61151" y="13077"/>
                  </a:lnTo>
                  <a:cubicBezTo>
                    <a:pt x="60563" y="12881"/>
                    <a:pt x="59928" y="12881"/>
                    <a:pt x="59341" y="13077"/>
                  </a:cubicBezTo>
                  <a:cubicBezTo>
                    <a:pt x="53289" y="15923"/>
                    <a:pt x="46881" y="17942"/>
                    <a:pt x="40291" y="19078"/>
                  </a:cubicBezTo>
                  <a:cubicBezTo>
                    <a:pt x="40291" y="19078"/>
                    <a:pt x="33719" y="20316"/>
                    <a:pt x="31814" y="23078"/>
                  </a:cubicBezTo>
                  <a:cubicBezTo>
                    <a:pt x="31479" y="23496"/>
                    <a:pt x="31479" y="24089"/>
                    <a:pt x="31814" y="24507"/>
                  </a:cubicBezTo>
                  <a:cubicBezTo>
                    <a:pt x="31814" y="24507"/>
                    <a:pt x="33528" y="26222"/>
                    <a:pt x="34576" y="25936"/>
                  </a:cubicBezTo>
                  <a:lnTo>
                    <a:pt x="37433" y="25174"/>
                  </a:lnTo>
                  <a:cubicBezTo>
                    <a:pt x="39124" y="24920"/>
                    <a:pt x="40655" y="24035"/>
                    <a:pt x="41720" y="22697"/>
                  </a:cubicBezTo>
                  <a:cubicBezTo>
                    <a:pt x="43707" y="20731"/>
                    <a:pt x="46356" y="19577"/>
                    <a:pt x="49149" y="19459"/>
                  </a:cubicBezTo>
                  <a:cubicBezTo>
                    <a:pt x="50104" y="19566"/>
                    <a:pt x="51002" y="19965"/>
                    <a:pt x="51721" y="20602"/>
                  </a:cubicBezTo>
                  <a:lnTo>
                    <a:pt x="51721" y="21078"/>
                  </a:lnTo>
                  <a:cubicBezTo>
                    <a:pt x="51832" y="21353"/>
                    <a:pt x="51832" y="21660"/>
                    <a:pt x="51721" y="21935"/>
                  </a:cubicBezTo>
                  <a:cubicBezTo>
                    <a:pt x="51687" y="23136"/>
                    <a:pt x="51881" y="24331"/>
                    <a:pt x="52292" y="25460"/>
                  </a:cubicBezTo>
                  <a:cubicBezTo>
                    <a:pt x="52535" y="25837"/>
                    <a:pt x="52535" y="26321"/>
                    <a:pt x="52292" y="26698"/>
                  </a:cubicBezTo>
                  <a:cubicBezTo>
                    <a:pt x="49543" y="30075"/>
                    <a:pt x="45641" y="32314"/>
                    <a:pt x="41339" y="32984"/>
                  </a:cubicBezTo>
                  <a:cubicBezTo>
                    <a:pt x="41339" y="32984"/>
                    <a:pt x="37719" y="33937"/>
                    <a:pt x="36957" y="36128"/>
                  </a:cubicBezTo>
                  <a:lnTo>
                    <a:pt x="35624" y="39938"/>
                  </a:lnTo>
                  <a:cubicBezTo>
                    <a:pt x="35495" y="40516"/>
                    <a:pt x="35155" y="41025"/>
                    <a:pt x="34671" y="41366"/>
                  </a:cubicBezTo>
                  <a:cubicBezTo>
                    <a:pt x="33691" y="42525"/>
                    <a:pt x="33336" y="44089"/>
                    <a:pt x="33719" y="45557"/>
                  </a:cubicBezTo>
                  <a:cubicBezTo>
                    <a:pt x="33903" y="46394"/>
                    <a:pt x="34467" y="47098"/>
                    <a:pt x="35243" y="47462"/>
                  </a:cubicBezTo>
                  <a:cubicBezTo>
                    <a:pt x="35545" y="47601"/>
                    <a:pt x="35893" y="47601"/>
                    <a:pt x="36195" y="47462"/>
                  </a:cubicBezTo>
                  <a:cubicBezTo>
                    <a:pt x="37975" y="46245"/>
                    <a:pt x="39985" y="45402"/>
                    <a:pt x="42101" y="44986"/>
                  </a:cubicBezTo>
                  <a:cubicBezTo>
                    <a:pt x="44267" y="44400"/>
                    <a:pt x="46240" y="43250"/>
                    <a:pt x="47816" y="41652"/>
                  </a:cubicBezTo>
                  <a:cubicBezTo>
                    <a:pt x="47816" y="41652"/>
                    <a:pt x="50483" y="37175"/>
                    <a:pt x="53721" y="37366"/>
                  </a:cubicBezTo>
                  <a:cubicBezTo>
                    <a:pt x="53721" y="37366"/>
                    <a:pt x="56483" y="37366"/>
                    <a:pt x="56388" y="38699"/>
                  </a:cubicBezTo>
                  <a:cubicBezTo>
                    <a:pt x="56084" y="39725"/>
                    <a:pt x="56084" y="40817"/>
                    <a:pt x="56388" y="41843"/>
                  </a:cubicBezTo>
                  <a:cubicBezTo>
                    <a:pt x="56944" y="42633"/>
                    <a:pt x="57922" y="43009"/>
                    <a:pt x="58865" y="42795"/>
                  </a:cubicBezTo>
                  <a:cubicBezTo>
                    <a:pt x="64507" y="40614"/>
                    <a:pt x="70662" y="40117"/>
                    <a:pt x="76581" y="41366"/>
                  </a:cubicBezTo>
                  <a:cubicBezTo>
                    <a:pt x="76581" y="41366"/>
                    <a:pt x="77915" y="41366"/>
                    <a:pt x="77819" y="42319"/>
                  </a:cubicBezTo>
                  <a:cubicBezTo>
                    <a:pt x="77650" y="43168"/>
                    <a:pt x="77650" y="44042"/>
                    <a:pt x="77819" y="44891"/>
                  </a:cubicBezTo>
                  <a:cubicBezTo>
                    <a:pt x="78545" y="46693"/>
                    <a:pt x="78545" y="48707"/>
                    <a:pt x="77819" y="50510"/>
                  </a:cubicBezTo>
                  <a:cubicBezTo>
                    <a:pt x="77743" y="50770"/>
                    <a:pt x="77517" y="50959"/>
                    <a:pt x="77248" y="50987"/>
                  </a:cubicBezTo>
                  <a:cubicBezTo>
                    <a:pt x="75700" y="51293"/>
                    <a:pt x="74391" y="52319"/>
                    <a:pt x="73724" y="53749"/>
                  </a:cubicBezTo>
                  <a:cubicBezTo>
                    <a:pt x="73724" y="53749"/>
                    <a:pt x="72962" y="54987"/>
                    <a:pt x="73724" y="55368"/>
                  </a:cubicBezTo>
                  <a:cubicBezTo>
                    <a:pt x="75188" y="57372"/>
                    <a:pt x="75612" y="59954"/>
                    <a:pt x="74867" y="62321"/>
                  </a:cubicBezTo>
                  <a:cubicBezTo>
                    <a:pt x="74867" y="62321"/>
                    <a:pt x="74867" y="63083"/>
                    <a:pt x="74295" y="63274"/>
                  </a:cubicBezTo>
                  <a:cubicBezTo>
                    <a:pt x="71780" y="64541"/>
                    <a:pt x="69389" y="66040"/>
                    <a:pt x="67151" y="67751"/>
                  </a:cubicBezTo>
                  <a:cubicBezTo>
                    <a:pt x="64373" y="69532"/>
                    <a:pt x="61477" y="71123"/>
                    <a:pt x="58484" y="72513"/>
                  </a:cubicBezTo>
                  <a:cubicBezTo>
                    <a:pt x="58484" y="72513"/>
                    <a:pt x="58484" y="72513"/>
                    <a:pt x="58484" y="73180"/>
                  </a:cubicBezTo>
                  <a:cubicBezTo>
                    <a:pt x="58689" y="74365"/>
                    <a:pt x="59594" y="75307"/>
                    <a:pt x="60770" y="75561"/>
                  </a:cubicBezTo>
                  <a:cubicBezTo>
                    <a:pt x="63618" y="76192"/>
                    <a:pt x="66521" y="76543"/>
                    <a:pt x="69437" y="76609"/>
                  </a:cubicBezTo>
                  <a:cubicBezTo>
                    <a:pt x="71207" y="76676"/>
                    <a:pt x="72949" y="77063"/>
                    <a:pt x="74581" y="77752"/>
                  </a:cubicBezTo>
                  <a:lnTo>
                    <a:pt x="77248" y="79181"/>
                  </a:lnTo>
                  <a:cubicBezTo>
                    <a:pt x="77248" y="79181"/>
                    <a:pt x="77248" y="79181"/>
                    <a:pt x="77248" y="79752"/>
                  </a:cubicBezTo>
                  <a:cubicBezTo>
                    <a:pt x="77361" y="80637"/>
                    <a:pt x="77361" y="81534"/>
                    <a:pt x="77248" y="82419"/>
                  </a:cubicBezTo>
                  <a:cubicBezTo>
                    <a:pt x="77248" y="82419"/>
                    <a:pt x="77248" y="82419"/>
                    <a:pt x="77248" y="82419"/>
                  </a:cubicBezTo>
                  <a:cubicBezTo>
                    <a:pt x="77248" y="82419"/>
                    <a:pt x="76581" y="82419"/>
                    <a:pt x="76295" y="83372"/>
                  </a:cubicBezTo>
                  <a:cubicBezTo>
                    <a:pt x="76010" y="84324"/>
                    <a:pt x="76295" y="83372"/>
                    <a:pt x="76295" y="83372"/>
                  </a:cubicBezTo>
                  <a:lnTo>
                    <a:pt x="74771" y="83372"/>
                  </a:lnTo>
                  <a:cubicBezTo>
                    <a:pt x="67528" y="83216"/>
                    <a:pt x="60356" y="81897"/>
                    <a:pt x="53530" y="79466"/>
                  </a:cubicBezTo>
                  <a:cubicBezTo>
                    <a:pt x="52088" y="78567"/>
                    <a:pt x="50827" y="77404"/>
                    <a:pt x="49816" y="76037"/>
                  </a:cubicBezTo>
                  <a:cubicBezTo>
                    <a:pt x="49117" y="75041"/>
                    <a:pt x="48874" y="73794"/>
                    <a:pt x="49149" y="72608"/>
                  </a:cubicBezTo>
                  <a:lnTo>
                    <a:pt x="49149" y="70894"/>
                  </a:lnTo>
                  <a:cubicBezTo>
                    <a:pt x="49149" y="70894"/>
                    <a:pt x="49149" y="70418"/>
                    <a:pt x="49816" y="70132"/>
                  </a:cubicBezTo>
                  <a:cubicBezTo>
                    <a:pt x="51695" y="69304"/>
                    <a:pt x="53483" y="68282"/>
                    <a:pt x="55150" y="67084"/>
                  </a:cubicBezTo>
                  <a:cubicBezTo>
                    <a:pt x="56012" y="66134"/>
                    <a:pt x="56632" y="64990"/>
                    <a:pt x="56960" y="63750"/>
                  </a:cubicBezTo>
                  <a:cubicBezTo>
                    <a:pt x="56960" y="63750"/>
                    <a:pt x="56960" y="62893"/>
                    <a:pt x="58769" y="62226"/>
                  </a:cubicBezTo>
                  <a:cubicBezTo>
                    <a:pt x="59847" y="61851"/>
                    <a:pt x="60871" y="61339"/>
                    <a:pt x="61817" y="60702"/>
                  </a:cubicBezTo>
                  <a:cubicBezTo>
                    <a:pt x="61817" y="60702"/>
                    <a:pt x="61817" y="60702"/>
                    <a:pt x="61817" y="59654"/>
                  </a:cubicBezTo>
                  <a:cubicBezTo>
                    <a:pt x="61817" y="58607"/>
                    <a:pt x="59912" y="58130"/>
                    <a:pt x="61817" y="55178"/>
                  </a:cubicBezTo>
                  <a:cubicBezTo>
                    <a:pt x="62057" y="55058"/>
                    <a:pt x="62339" y="55058"/>
                    <a:pt x="62579" y="55178"/>
                  </a:cubicBezTo>
                  <a:cubicBezTo>
                    <a:pt x="62579" y="55178"/>
                    <a:pt x="67151" y="55178"/>
                    <a:pt x="70199" y="48415"/>
                  </a:cubicBezTo>
                  <a:cubicBezTo>
                    <a:pt x="70523" y="47855"/>
                    <a:pt x="70523" y="47165"/>
                    <a:pt x="70199" y="46605"/>
                  </a:cubicBezTo>
                  <a:cubicBezTo>
                    <a:pt x="70023" y="46503"/>
                    <a:pt x="69805" y="46503"/>
                    <a:pt x="69628" y="46605"/>
                  </a:cubicBezTo>
                  <a:cubicBezTo>
                    <a:pt x="67607" y="47065"/>
                    <a:pt x="65631" y="47702"/>
                    <a:pt x="63722" y="48510"/>
                  </a:cubicBezTo>
                  <a:cubicBezTo>
                    <a:pt x="61676" y="49341"/>
                    <a:pt x="59387" y="49341"/>
                    <a:pt x="57341" y="48510"/>
                  </a:cubicBezTo>
                  <a:cubicBezTo>
                    <a:pt x="56483" y="48022"/>
                    <a:pt x="55788" y="47293"/>
                    <a:pt x="55340" y="46415"/>
                  </a:cubicBezTo>
                  <a:cubicBezTo>
                    <a:pt x="55340" y="46415"/>
                    <a:pt x="55340" y="45557"/>
                    <a:pt x="53626" y="45367"/>
                  </a:cubicBezTo>
                  <a:cubicBezTo>
                    <a:pt x="52621" y="45250"/>
                    <a:pt x="51631" y="45026"/>
                    <a:pt x="50673" y="44700"/>
                  </a:cubicBezTo>
                  <a:cubicBezTo>
                    <a:pt x="50444" y="44541"/>
                    <a:pt x="50140" y="44541"/>
                    <a:pt x="49911" y="44700"/>
                  </a:cubicBezTo>
                  <a:cubicBezTo>
                    <a:pt x="44252" y="49440"/>
                    <a:pt x="37804" y="53147"/>
                    <a:pt x="30861" y="55654"/>
                  </a:cubicBezTo>
                  <a:cubicBezTo>
                    <a:pt x="30545" y="55654"/>
                    <a:pt x="30290" y="55910"/>
                    <a:pt x="30290" y="56225"/>
                  </a:cubicBezTo>
                  <a:cubicBezTo>
                    <a:pt x="30290" y="56225"/>
                    <a:pt x="28861" y="60797"/>
                    <a:pt x="27908" y="62988"/>
                  </a:cubicBezTo>
                  <a:cubicBezTo>
                    <a:pt x="27775" y="63284"/>
                    <a:pt x="27538" y="63521"/>
                    <a:pt x="27242" y="63655"/>
                  </a:cubicBezTo>
                  <a:cubicBezTo>
                    <a:pt x="26454" y="63986"/>
                    <a:pt x="25742" y="64472"/>
                    <a:pt x="25146" y="65084"/>
                  </a:cubicBezTo>
                  <a:cubicBezTo>
                    <a:pt x="24031" y="66291"/>
                    <a:pt x="22280" y="66672"/>
                    <a:pt x="20765" y="66036"/>
                  </a:cubicBezTo>
                  <a:cubicBezTo>
                    <a:pt x="20429" y="65967"/>
                    <a:pt x="20167" y="65705"/>
                    <a:pt x="20098" y="65369"/>
                  </a:cubicBezTo>
                  <a:cubicBezTo>
                    <a:pt x="20098" y="65369"/>
                    <a:pt x="20098" y="63750"/>
                    <a:pt x="17812" y="62988"/>
                  </a:cubicBezTo>
                  <a:cubicBezTo>
                    <a:pt x="15030" y="62091"/>
                    <a:pt x="11981" y="62745"/>
                    <a:pt x="9811" y="64703"/>
                  </a:cubicBezTo>
                  <a:cubicBezTo>
                    <a:pt x="8435" y="65898"/>
                    <a:pt x="6854" y="66834"/>
                    <a:pt x="5144" y="67465"/>
                  </a:cubicBezTo>
                  <a:cubicBezTo>
                    <a:pt x="4060" y="67689"/>
                    <a:pt x="2939" y="67327"/>
                    <a:pt x="2191" y="66512"/>
                  </a:cubicBezTo>
                  <a:cubicBezTo>
                    <a:pt x="1126" y="65208"/>
                    <a:pt x="377" y="63676"/>
                    <a:pt x="0" y="62036"/>
                  </a:cubicBezTo>
                  <a:cubicBezTo>
                    <a:pt x="0" y="62036"/>
                    <a:pt x="0" y="61083"/>
                    <a:pt x="857" y="59273"/>
                  </a:cubicBezTo>
                  <a:cubicBezTo>
                    <a:pt x="857" y="59273"/>
                    <a:pt x="3620" y="53558"/>
                    <a:pt x="15240" y="51368"/>
                  </a:cubicBezTo>
                  <a:cubicBezTo>
                    <a:pt x="18478" y="50765"/>
                    <a:pt x="21664" y="49905"/>
                    <a:pt x="24765" y="48796"/>
                  </a:cubicBezTo>
                  <a:cubicBezTo>
                    <a:pt x="25210" y="48655"/>
                    <a:pt x="25607" y="48390"/>
                    <a:pt x="25908" y="48034"/>
                  </a:cubicBezTo>
                  <a:cubicBezTo>
                    <a:pt x="25908" y="48034"/>
                    <a:pt x="29623" y="38985"/>
                    <a:pt x="30956" y="36509"/>
                  </a:cubicBezTo>
                  <a:cubicBezTo>
                    <a:pt x="30956" y="36509"/>
                    <a:pt x="30956" y="35937"/>
                    <a:pt x="30956" y="35651"/>
                  </a:cubicBezTo>
                  <a:cubicBezTo>
                    <a:pt x="30956" y="35366"/>
                    <a:pt x="30956" y="34508"/>
                    <a:pt x="30194" y="34032"/>
                  </a:cubicBezTo>
                  <a:cubicBezTo>
                    <a:pt x="29432" y="33556"/>
                    <a:pt x="30194" y="33556"/>
                    <a:pt x="29528" y="34032"/>
                  </a:cubicBezTo>
                  <a:cubicBezTo>
                    <a:pt x="26696" y="34582"/>
                    <a:pt x="23786" y="34582"/>
                    <a:pt x="20955" y="34032"/>
                  </a:cubicBezTo>
                  <a:cubicBezTo>
                    <a:pt x="19597" y="33741"/>
                    <a:pt x="18261" y="33360"/>
                    <a:pt x="16955" y="32889"/>
                  </a:cubicBezTo>
                  <a:cubicBezTo>
                    <a:pt x="16955" y="32889"/>
                    <a:pt x="16002" y="32889"/>
                    <a:pt x="16097" y="32032"/>
                  </a:cubicBezTo>
                  <a:cubicBezTo>
                    <a:pt x="16112" y="31411"/>
                    <a:pt x="15910" y="30805"/>
                    <a:pt x="15526" y="30317"/>
                  </a:cubicBezTo>
                  <a:cubicBezTo>
                    <a:pt x="15001" y="29335"/>
                    <a:pt x="15001" y="28156"/>
                    <a:pt x="15526" y="27174"/>
                  </a:cubicBezTo>
                  <a:cubicBezTo>
                    <a:pt x="15732" y="26806"/>
                    <a:pt x="16074" y="26532"/>
                    <a:pt x="16478" y="26412"/>
                  </a:cubicBezTo>
                  <a:cubicBezTo>
                    <a:pt x="20318" y="24679"/>
                    <a:pt x="23906" y="22436"/>
                    <a:pt x="27146" y="19745"/>
                  </a:cubicBezTo>
                  <a:cubicBezTo>
                    <a:pt x="31452" y="15955"/>
                    <a:pt x="36618" y="13274"/>
                    <a:pt x="42196" y="11934"/>
                  </a:cubicBezTo>
                  <a:cubicBezTo>
                    <a:pt x="50572" y="10182"/>
                    <a:pt x="58292" y="6124"/>
                    <a:pt x="64484" y="218"/>
                  </a:cubicBezTo>
                  <a:close/>
                </a:path>
              </a:pathLst>
            </a:custGeom>
            <a:grpFill/>
            <a:ln w="9525" cap="flat">
              <a:noFill/>
              <a:prstDash val="solid"/>
              <a:miter/>
            </a:ln>
          </p:spPr>
          <p:txBody>
            <a:bodyPr rtlCol="0" anchor="ctr"/>
            <a:lstStyle/>
            <a:p>
              <a:endParaRPr lang="zh-CN" altLang="en-US"/>
            </a:p>
          </p:txBody>
        </p:sp>
        <p:sp>
          <p:nvSpPr>
            <p:cNvPr id="406" name="任意多边形: 形状 405"/>
            <p:cNvSpPr/>
            <p:nvPr/>
          </p:nvSpPr>
          <p:spPr>
            <a:xfrm>
              <a:off x="1542457" y="714722"/>
              <a:ext cx="35514" cy="19944"/>
            </a:xfrm>
            <a:custGeom>
              <a:avLst/>
              <a:gdLst>
                <a:gd name="connsiteX0" fmla="*/ 1738 w 35514"/>
                <a:gd name="connsiteY0" fmla="*/ 6363 h 19944"/>
                <a:gd name="connsiteX1" fmla="*/ 4310 w 35514"/>
                <a:gd name="connsiteY1" fmla="*/ 5220 h 19944"/>
                <a:gd name="connsiteX2" fmla="*/ 6691 w 35514"/>
                <a:gd name="connsiteY2" fmla="*/ 5792 h 19944"/>
                <a:gd name="connsiteX3" fmla="*/ 7643 w 35514"/>
                <a:gd name="connsiteY3" fmla="*/ 8268 h 19944"/>
                <a:gd name="connsiteX4" fmla="*/ 11168 w 35514"/>
                <a:gd name="connsiteY4" fmla="*/ 9887 h 19944"/>
                <a:gd name="connsiteX5" fmla="*/ 23645 w 35514"/>
                <a:gd name="connsiteY5" fmla="*/ 4934 h 19944"/>
                <a:gd name="connsiteX6" fmla="*/ 23645 w 35514"/>
                <a:gd name="connsiteY6" fmla="*/ 4077 h 19944"/>
                <a:gd name="connsiteX7" fmla="*/ 23645 w 35514"/>
                <a:gd name="connsiteY7" fmla="*/ 743 h 19944"/>
                <a:gd name="connsiteX8" fmla="*/ 23645 w 35514"/>
                <a:gd name="connsiteY8" fmla="*/ 743 h 19944"/>
                <a:gd name="connsiteX9" fmla="*/ 31646 w 35514"/>
                <a:gd name="connsiteY9" fmla="*/ 77 h 19944"/>
                <a:gd name="connsiteX10" fmla="*/ 32218 w 35514"/>
                <a:gd name="connsiteY10" fmla="*/ 77 h 19944"/>
                <a:gd name="connsiteX11" fmla="*/ 33647 w 35514"/>
                <a:gd name="connsiteY11" fmla="*/ 1124 h 19944"/>
                <a:gd name="connsiteX12" fmla="*/ 35171 w 35514"/>
                <a:gd name="connsiteY12" fmla="*/ 5982 h 19944"/>
                <a:gd name="connsiteX13" fmla="*/ 18407 w 35514"/>
                <a:gd name="connsiteY13" fmla="*/ 11602 h 19944"/>
                <a:gd name="connsiteX14" fmla="*/ 17645 w 35514"/>
                <a:gd name="connsiteY14" fmla="*/ 14174 h 19944"/>
                <a:gd name="connsiteX15" fmla="*/ 18407 w 35514"/>
                <a:gd name="connsiteY15" fmla="*/ 16745 h 19944"/>
                <a:gd name="connsiteX16" fmla="*/ 18407 w 35514"/>
                <a:gd name="connsiteY16" fmla="*/ 18269 h 19944"/>
                <a:gd name="connsiteX17" fmla="*/ 17645 w 35514"/>
                <a:gd name="connsiteY17" fmla="*/ 19031 h 19944"/>
                <a:gd name="connsiteX18" fmla="*/ 14597 w 35514"/>
                <a:gd name="connsiteY18" fmla="*/ 19603 h 19944"/>
                <a:gd name="connsiteX19" fmla="*/ 3738 w 35514"/>
                <a:gd name="connsiteY19" fmla="*/ 17984 h 19944"/>
                <a:gd name="connsiteX20" fmla="*/ 3262 w 35514"/>
                <a:gd name="connsiteY20" fmla="*/ 17984 h 19944"/>
                <a:gd name="connsiteX21" fmla="*/ 595 w 35514"/>
                <a:gd name="connsiteY21" fmla="*/ 14459 h 19944"/>
                <a:gd name="connsiteX22" fmla="*/ 23 w 35514"/>
                <a:gd name="connsiteY22" fmla="*/ 13031 h 19944"/>
                <a:gd name="connsiteX23" fmla="*/ 1738 w 35514"/>
                <a:gd name="connsiteY23" fmla="*/ 6363 h 19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5514" h="19944">
                  <a:moveTo>
                    <a:pt x="1738" y="6363"/>
                  </a:moveTo>
                  <a:cubicBezTo>
                    <a:pt x="2384" y="5621"/>
                    <a:pt x="3326" y="5203"/>
                    <a:pt x="4310" y="5220"/>
                  </a:cubicBezTo>
                  <a:cubicBezTo>
                    <a:pt x="4310" y="5220"/>
                    <a:pt x="6691" y="5220"/>
                    <a:pt x="6691" y="5792"/>
                  </a:cubicBezTo>
                  <a:cubicBezTo>
                    <a:pt x="6546" y="6728"/>
                    <a:pt x="6909" y="7670"/>
                    <a:pt x="7643" y="8268"/>
                  </a:cubicBezTo>
                  <a:cubicBezTo>
                    <a:pt x="8684" y="9062"/>
                    <a:pt x="9888" y="9615"/>
                    <a:pt x="11168" y="9887"/>
                  </a:cubicBezTo>
                  <a:cubicBezTo>
                    <a:pt x="11168" y="9887"/>
                    <a:pt x="14120" y="10840"/>
                    <a:pt x="23645" y="4934"/>
                  </a:cubicBezTo>
                  <a:cubicBezTo>
                    <a:pt x="23645" y="4934"/>
                    <a:pt x="23645" y="4934"/>
                    <a:pt x="23645" y="4077"/>
                  </a:cubicBezTo>
                  <a:cubicBezTo>
                    <a:pt x="23087" y="3036"/>
                    <a:pt x="23087" y="1784"/>
                    <a:pt x="23645" y="743"/>
                  </a:cubicBezTo>
                  <a:cubicBezTo>
                    <a:pt x="23645" y="743"/>
                    <a:pt x="23645" y="743"/>
                    <a:pt x="23645" y="743"/>
                  </a:cubicBezTo>
                  <a:cubicBezTo>
                    <a:pt x="23645" y="743"/>
                    <a:pt x="28217" y="743"/>
                    <a:pt x="31646" y="77"/>
                  </a:cubicBezTo>
                  <a:cubicBezTo>
                    <a:pt x="31823" y="-26"/>
                    <a:pt x="32041" y="-26"/>
                    <a:pt x="32218" y="77"/>
                  </a:cubicBezTo>
                  <a:lnTo>
                    <a:pt x="33647" y="1124"/>
                  </a:lnTo>
                  <a:cubicBezTo>
                    <a:pt x="35321" y="2117"/>
                    <a:pt x="35978" y="4211"/>
                    <a:pt x="35171" y="5982"/>
                  </a:cubicBezTo>
                  <a:cubicBezTo>
                    <a:pt x="29170" y="6264"/>
                    <a:pt x="23365" y="8210"/>
                    <a:pt x="18407" y="11602"/>
                  </a:cubicBezTo>
                  <a:cubicBezTo>
                    <a:pt x="18407" y="11602"/>
                    <a:pt x="16406" y="12935"/>
                    <a:pt x="17645" y="14174"/>
                  </a:cubicBezTo>
                  <a:cubicBezTo>
                    <a:pt x="18381" y="14807"/>
                    <a:pt x="18679" y="15813"/>
                    <a:pt x="18407" y="16745"/>
                  </a:cubicBezTo>
                  <a:lnTo>
                    <a:pt x="18407" y="18269"/>
                  </a:lnTo>
                  <a:cubicBezTo>
                    <a:pt x="18313" y="18644"/>
                    <a:pt x="18020" y="18937"/>
                    <a:pt x="17645" y="19031"/>
                  </a:cubicBezTo>
                  <a:lnTo>
                    <a:pt x="14597" y="19603"/>
                  </a:lnTo>
                  <a:cubicBezTo>
                    <a:pt x="10900" y="20386"/>
                    <a:pt x="7045" y="19811"/>
                    <a:pt x="3738" y="17984"/>
                  </a:cubicBezTo>
                  <a:cubicBezTo>
                    <a:pt x="3585" y="18042"/>
                    <a:pt x="3415" y="18042"/>
                    <a:pt x="3262" y="17984"/>
                  </a:cubicBezTo>
                  <a:cubicBezTo>
                    <a:pt x="2774" y="16553"/>
                    <a:pt x="1839" y="15318"/>
                    <a:pt x="595" y="14459"/>
                  </a:cubicBezTo>
                  <a:cubicBezTo>
                    <a:pt x="238" y="14068"/>
                    <a:pt x="35" y="13560"/>
                    <a:pt x="23" y="13031"/>
                  </a:cubicBezTo>
                  <a:cubicBezTo>
                    <a:pt x="-130" y="10682"/>
                    <a:pt x="471" y="8346"/>
                    <a:pt x="1738" y="6363"/>
                  </a:cubicBezTo>
                  <a:close/>
                </a:path>
              </a:pathLst>
            </a:custGeom>
            <a:grpFill/>
            <a:ln w="9525" cap="flat">
              <a:noFill/>
              <a:prstDash val="solid"/>
              <a:miter/>
            </a:ln>
          </p:spPr>
          <p:txBody>
            <a:bodyPr rtlCol="0" anchor="ctr"/>
            <a:lstStyle/>
            <a:p>
              <a:endParaRPr lang="zh-CN" altLang="en-US"/>
            </a:p>
          </p:txBody>
        </p:sp>
        <p:sp>
          <p:nvSpPr>
            <p:cNvPr id="407" name="任意多边形: 形状 406"/>
            <p:cNvSpPr/>
            <p:nvPr/>
          </p:nvSpPr>
          <p:spPr>
            <a:xfrm>
              <a:off x="1566246" y="763084"/>
              <a:ext cx="84457" cy="44990"/>
            </a:xfrm>
            <a:custGeom>
              <a:avLst/>
              <a:gdLst>
                <a:gd name="connsiteX0" fmla="*/ 77199 w 84457"/>
                <a:gd name="connsiteY0" fmla="*/ 1435 h 44990"/>
                <a:gd name="connsiteX1" fmla="*/ 78993 w 84457"/>
                <a:gd name="connsiteY1" fmla="*/ 11 h 44990"/>
                <a:gd name="connsiteX2" fmla="*/ 79580 w 84457"/>
                <a:gd name="connsiteY2" fmla="*/ 196 h 44990"/>
                <a:gd name="connsiteX3" fmla="*/ 83486 w 84457"/>
                <a:gd name="connsiteY3" fmla="*/ 4578 h 44990"/>
                <a:gd name="connsiteX4" fmla="*/ 84248 w 84457"/>
                <a:gd name="connsiteY4" fmla="*/ 14103 h 44990"/>
                <a:gd name="connsiteX5" fmla="*/ 81962 w 84457"/>
                <a:gd name="connsiteY5" fmla="*/ 21247 h 44990"/>
                <a:gd name="connsiteX6" fmla="*/ 77390 w 84457"/>
                <a:gd name="connsiteY6" fmla="*/ 24104 h 44990"/>
                <a:gd name="connsiteX7" fmla="*/ 72151 w 84457"/>
                <a:gd name="connsiteY7" fmla="*/ 27057 h 44990"/>
                <a:gd name="connsiteX8" fmla="*/ 67674 w 84457"/>
                <a:gd name="connsiteY8" fmla="*/ 28962 h 44990"/>
                <a:gd name="connsiteX9" fmla="*/ 62912 w 84457"/>
                <a:gd name="connsiteY9" fmla="*/ 31915 h 44990"/>
                <a:gd name="connsiteX10" fmla="*/ 63864 w 84457"/>
                <a:gd name="connsiteY10" fmla="*/ 34582 h 44990"/>
                <a:gd name="connsiteX11" fmla="*/ 69008 w 84457"/>
                <a:gd name="connsiteY11" fmla="*/ 33820 h 44990"/>
                <a:gd name="connsiteX12" fmla="*/ 72777 w 84457"/>
                <a:gd name="connsiteY12" fmla="*/ 33684 h 44990"/>
                <a:gd name="connsiteX13" fmla="*/ 72913 w 84457"/>
                <a:gd name="connsiteY13" fmla="*/ 33820 h 44990"/>
                <a:gd name="connsiteX14" fmla="*/ 72913 w 84457"/>
                <a:gd name="connsiteY14" fmla="*/ 39916 h 44990"/>
                <a:gd name="connsiteX15" fmla="*/ 71198 w 84457"/>
                <a:gd name="connsiteY15" fmla="*/ 41249 h 44990"/>
                <a:gd name="connsiteX16" fmla="*/ 67674 w 84457"/>
                <a:gd name="connsiteY16" fmla="*/ 42392 h 44990"/>
                <a:gd name="connsiteX17" fmla="*/ 63007 w 84457"/>
                <a:gd name="connsiteY17" fmla="*/ 41440 h 44990"/>
                <a:gd name="connsiteX18" fmla="*/ 49481 w 84457"/>
                <a:gd name="connsiteY18" fmla="*/ 39439 h 44990"/>
                <a:gd name="connsiteX19" fmla="*/ 43290 w 84457"/>
                <a:gd name="connsiteY19" fmla="*/ 41249 h 44990"/>
                <a:gd name="connsiteX20" fmla="*/ 29669 w 84457"/>
                <a:gd name="connsiteY20" fmla="*/ 43154 h 44990"/>
                <a:gd name="connsiteX21" fmla="*/ 21097 w 84457"/>
                <a:gd name="connsiteY21" fmla="*/ 44392 h 44990"/>
                <a:gd name="connsiteX22" fmla="*/ 5000 w 84457"/>
                <a:gd name="connsiteY22" fmla="*/ 42297 h 44990"/>
                <a:gd name="connsiteX23" fmla="*/ 237 w 84457"/>
                <a:gd name="connsiteY23" fmla="*/ 38677 h 44990"/>
                <a:gd name="connsiteX24" fmla="*/ 237 w 84457"/>
                <a:gd name="connsiteY24" fmla="*/ 38106 h 44990"/>
                <a:gd name="connsiteX25" fmla="*/ 237 w 84457"/>
                <a:gd name="connsiteY25" fmla="*/ 34582 h 44990"/>
                <a:gd name="connsiteX26" fmla="*/ 1094 w 84457"/>
                <a:gd name="connsiteY26" fmla="*/ 34582 h 44990"/>
                <a:gd name="connsiteX27" fmla="*/ 3952 w 84457"/>
                <a:gd name="connsiteY27" fmla="*/ 36391 h 44990"/>
                <a:gd name="connsiteX28" fmla="*/ 20811 w 84457"/>
                <a:gd name="connsiteY28" fmla="*/ 36963 h 44990"/>
                <a:gd name="connsiteX29" fmla="*/ 30336 w 84457"/>
                <a:gd name="connsiteY29" fmla="*/ 34677 h 44990"/>
                <a:gd name="connsiteX30" fmla="*/ 37194 w 84457"/>
                <a:gd name="connsiteY30" fmla="*/ 33153 h 44990"/>
                <a:gd name="connsiteX31" fmla="*/ 37766 w 84457"/>
                <a:gd name="connsiteY31" fmla="*/ 32486 h 44990"/>
                <a:gd name="connsiteX32" fmla="*/ 36146 w 84457"/>
                <a:gd name="connsiteY32" fmla="*/ 30105 h 44990"/>
                <a:gd name="connsiteX33" fmla="*/ 26621 w 84457"/>
                <a:gd name="connsiteY33" fmla="*/ 25628 h 44990"/>
                <a:gd name="connsiteX34" fmla="*/ 20049 w 84457"/>
                <a:gd name="connsiteY34" fmla="*/ 19532 h 44990"/>
                <a:gd name="connsiteX35" fmla="*/ 20049 w 84457"/>
                <a:gd name="connsiteY35" fmla="*/ 18961 h 44990"/>
                <a:gd name="connsiteX36" fmla="*/ 21002 w 84457"/>
                <a:gd name="connsiteY36" fmla="*/ 17437 h 44990"/>
                <a:gd name="connsiteX37" fmla="*/ 21002 w 84457"/>
                <a:gd name="connsiteY37" fmla="*/ 17437 h 44990"/>
                <a:gd name="connsiteX38" fmla="*/ 25669 w 84457"/>
                <a:gd name="connsiteY38" fmla="*/ 19437 h 44990"/>
                <a:gd name="connsiteX39" fmla="*/ 32241 w 84457"/>
                <a:gd name="connsiteY39" fmla="*/ 24199 h 44990"/>
                <a:gd name="connsiteX40" fmla="*/ 47386 w 84457"/>
                <a:gd name="connsiteY40" fmla="*/ 28581 h 44990"/>
                <a:gd name="connsiteX41" fmla="*/ 55958 w 84457"/>
                <a:gd name="connsiteY41" fmla="*/ 24009 h 44990"/>
                <a:gd name="connsiteX42" fmla="*/ 60435 w 84457"/>
                <a:gd name="connsiteY42" fmla="*/ 22390 h 44990"/>
                <a:gd name="connsiteX43" fmla="*/ 72913 w 84457"/>
                <a:gd name="connsiteY43" fmla="*/ 15627 h 44990"/>
                <a:gd name="connsiteX44" fmla="*/ 73865 w 84457"/>
                <a:gd name="connsiteY44" fmla="*/ 13531 h 44990"/>
                <a:gd name="connsiteX45" fmla="*/ 73865 w 84457"/>
                <a:gd name="connsiteY45" fmla="*/ 8769 h 44990"/>
                <a:gd name="connsiteX46" fmla="*/ 74913 w 84457"/>
                <a:gd name="connsiteY46" fmla="*/ 6864 h 44990"/>
                <a:gd name="connsiteX47" fmla="*/ 75961 w 84457"/>
                <a:gd name="connsiteY47" fmla="*/ 4673 h 44990"/>
                <a:gd name="connsiteX48" fmla="*/ 77199 w 84457"/>
                <a:gd name="connsiteY48" fmla="*/ 1435 h 4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84457" h="44990">
                  <a:moveTo>
                    <a:pt x="77199" y="1435"/>
                  </a:moveTo>
                  <a:cubicBezTo>
                    <a:pt x="77301" y="546"/>
                    <a:pt x="78104" y="-91"/>
                    <a:pt x="78993" y="11"/>
                  </a:cubicBezTo>
                  <a:cubicBezTo>
                    <a:pt x="79199" y="34"/>
                    <a:pt x="79398" y="97"/>
                    <a:pt x="79580" y="196"/>
                  </a:cubicBezTo>
                  <a:cubicBezTo>
                    <a:pt x="79580" y="196"/>
                    <a:pt x="83581" y="2863"/>
                    <a:pt x="83486" y="4578"/>
                  </a:cubicBezTo>
                  <a:cubicBezTo>
                    <a:pt x="83492" y="7768"/>
                    <a:pt x="83747" y="10952"/>
                    <a:pt x="84248" y="14103"/>
                  </a:cubicBezTo>
                  <a:cubicBezTo>
                    <a:pt x="84898" y="16725"/>
                    <a:pt x="84013" y="19489"/>
                    <a:pt x="81962" y="21247"/>
                  </a:cubicBezTo>
                  <a:cubicBezTo>
                    <a:pt x="80557" y="22378"/>
                    <a:pt x="79022" y="23337"/>
                    <a:pt x="77390" y="24104"/>
                  </a:cubicBezTo>
                  <a:cubicBezTo>
                    <a:pt x="75584" y="24980"/>
                    <a:pt x="73835" y="25966"/>
                    <a:pt x="72151" y="27057"/>
                  </a:cubicBezTo>
                  <a:cubicBezTo>
                    <a:pt x="70770" y="27927"/>
                    <a:pt x="69259" y="28571"/>
                    <a:pt x="67674" y="28962"/>
                  </a:cubicBezTo>
                  <a:cubicBezTo>
                    <a:pt x="67674" y="28962"/>
                    <a:pt x="63197" y="30010"/>
                    <a:pt x="62912" y="31915"/>
                  </a:cubicBezTo>
                  <a:cubicBezTo>
                    <a:pt x="62803" y="32903"/>
                    <a:pt x="63154" y="33886"/>
                    <a:pt x="63864" y="34582"/>
                  </a:cubicBezTo>
                  <a:cubicBezTo>
                    <a:pt x="63864" y="34582"/>
                    <a:pt x="65864" y="36677"/>
                    <a:pt x="69008" y="33820"/>
                  </a:cubicBezTo>
                  <a:cubicBezTo>
                    <a:pt x="70011" y="32741"/>
                    <a:pt x="71698" y="32680"/>
                    <a:pt x="72777" y="33684"/>
                  </a:cubicBezTo>
                  <a:cubicBezTo>
                    <a:pt x="72824" y="33727"/>
                    <a:pt x="72869" y="33773"/>
                    <a:pt x="72913" y="33820"/>
                  </a:cubicBezTo>
                  <a:cubicBezTo>
                    <a:pt x="74188" y="35651"/>
                    <a:pt x="74188" y="38084"/>
                    <a:pt x="72913" y="39916"/>
                  </a:cubicBezTo>
                  <a:cubicBezTo>
                    <a:pt x="72913" y="39916"/>
                    <a:pt x="72151" y="41344"/>
                    <a:pt x="71198" y="41249"/>
                  </a:cubicBezTo>
                  <a:cubicBezTo>
                    <a:pt x="69933" y="41255"/>
                    <a:pt x="68702" y="41655"/>
                    <a:pt x="67674" y="42392"/>
                  </a:cubicBezTo>
                  <a:cubicBezTo>
                    <a:pt x="66082" y="43170"/>
                    <a:pt x="64166" y="42779"/>
                    <a:pt x="63007" y="41440"/>
                  </a:cubicBezTo>
                  <a:cubicBezTo>
                    <a:pt x="63007" y="41440"/>
                    <a:pt x="59483" y="38011"/>
                    <a:pt x="49481" y="39439"/>
                  </a:cubicBezTo>
                  <a:cubicBezTo>
                    <a:pt x="47341" y="39739"/>
                    <a:pt x="45255" y="40349"/>
                    <a:pt x="43290" y="41249"/>
                  </a:cubicBezTo>
                  <a:cubicBezTo>
                    <a:pt x="38886" y="42633"/>
                    <a:pt x="34284" y="43277"/>
                    <a:pt x="29669" y="43154"/>
                  </a:cubicBezTo>
                  <a:cubicBezTo>
                    <a:pt x="26787" y="43371"/>
                    <a:pt x="23923" y="43785"/>
                    <a:pt x="21097" y="44392"/>
                  </a:cubicBezTo>
                  <a:cubicBezTo>
                    <a:pt x="15654" y="45651"/>
                    <a:pt x="9939" y="44907"/>
                    <a:pt x="5000" y="42297"/>
                  </a:cubicBezTo>
                  <a:cubicBezTo>
                    <a:pt x="3218" y="41369"/>
                    <a:pt x="1608" y="40145"/>
                    <a:pt x="237" y="38677"/>
                  </a:cubicBezTo>
                  <a:cubicBezTo>
                    <a:pt x="237" y="38677"/>
                    <a:pt x="237" y="38677"/>
                    <a:pt x="237" y="38106"/>
                  </a:cubicBezTo>
                  <a:cubicBezTo>
                    <a:pt x="-79" y="36952"/>
                    <a:pt x="-79" y="35735"/>
                    <a:pt x="237" y="34582"/>
                  </a:cubicBezTo>
                  <a:cubicBezTo>
                    <a:pt x="237" y="34582"/>
                    <a:pt x="237" y="34010"/>
                    <a:pt x="1094" y="34582"/>
                  </a:cubicBezTo>
                  <a:cubicBezTo>
                    <a:pt x="2099" y="35099"/>
                    <a:pt x="3055" y="35705"/>
                    <a:pt x="3952" y="36391"/>
                  </a:cubicBezTo>
                  <a:cubicBezTo>
                    <a:pt x="3952" y="36391"/>
                    <a:pt x="7571" y="39439"/>
                    <a:pt x="20811" y="36963"/>
                  </a:cubicBezTo>
                  <a:cubicBezTo>
                    <a:pt x="20811" y="36963"/>
                    <a:pt x="27193" y="35629"/>
                    <a:pt x="30336" y="34677"/>
                  </a:cubicBezTo>
                  <a:cubicBezTo>
                    <a:pt x="32593" y="34045"/>
                    <a:pt x="34882" y="33536"/>
                    <a:pt x="37194" y="33153"/>
                  </a:cubicBezTo>
                  <a:cubicBezTo>
                    <a:pt x="37194" y="33153"/>
                    <a:pt x="37861" y="33153"/>
                    <a:pt x="37766" y="32486"/>
                  </a:cubicBezTo>
                  <a:cubicBezTo>
                    <a:pt x="37670" y="31819"/>
                    <a:pt x="37766" y="30486"/>
                    <a:pt x="36146" y="30105"/>
                  </a:cubicBezTo>
                  <a:cubicBezTo>
                    <a:pt x="32649" y="29428"/>
                    <a:pt x="29375" y="27889"/>
                    <a:pt x="26621" y="25628"/>
                  </a:cubicBezTo>
                  <a:cubicBezTo>
                    <a:pt x="24277" y="23768"/>
                    <a:pt x="22080" y="21730"/>
                    <a:pt x="20049" y="19532"/>
                  </a:cubicBezTo>
                  <a:cubicBezTo>
                    <a:pt x="19922" y="19363"/>
                    <a:pt x="19922" y="19130"/>
                    <a:pt x="20049" y="18961"/>
                  </a:cubicBezTo>
                  <a:lnTo>
                    <a:pt x="21002" y="17437"/>
                  </a:lnTo>
                  <a:lnTo>
                    <a:pt x="21002" y="17437"/>
                  </a:lnTo>
                  <a:cubicBezTo>
                    <a:pt x="22722" y="17622"/>
                    <a:pt x="24348" y="18319"/>
                    <a:pt x="25669" y="19437"/>
                  </a:cubicBezTo>
                  <a:cubicBezTo>
                    <a:pt x="27538" y="21427"/>
                    <a:pt x="29768" y="23043"/>
                    <a:pt x="32241" y="24199"/>
                  </a:cubicBezTo>
                  <a:cubicBezTo>
                    <a:pt x="32241" y="24199"/>
                    <a:pt x="43481" y="30105"/>
                    <a:pt x="47386" y="28581"/>
                  </a:cubicBezTo>
                  <a:cubicBezTo>
                    <a:pt x="50442" y="27463"/>
                    <a:pt x="53328" y="25924"/>
                    <a:pt x="55958" y="24009"/>
                  </a:cubicBezTo>
                  <a:cubicBezTo>
                    <a:pt x="57363" y="23253"/>
                    <a:pt x="58872" y="22707"/>
                    <a:pt x="60435" y="22390"/>
                  </a:cubicBezTo>
                  <a:cubicBezTo>
                    <a:pt x="65032" y="21057"/>
                    <a:pt x="69287" y="18751"/>
                    <a:pt x="72913" y="15627"/>
                  </a:cubicBezTo>
                  <a:cubicBezTo>
                    <a:pt x="73462" y="15059"/>
                    <a:pt x="73799" y="14319"/>
                    <a:pt x="73865" y="13531"/>
                  </a:cubicBezTo>
                  <a:lnTo>
                    <a:pt x="73865" y="8769"/>
                  </a:lnTo>
                  <a:cubicBezTo>
                    <a:pt x="73928" y="8014"/>
                    <a:pt x="74309" y="7321"/>
                    <a:pt x="74913" y="6864"/>
                  </a:cubicBezTo>
                  <a:cubicBezTo>
                    <a:pt x="75571" y="6326"/>
                    <a:pt x="75955" y="5523"/>
                    <a:pt x="75961" y="4673"/>
                  </a:cubicBezTo>
                  <a:cubicBezTo>
                    <a:pt x="76205" y="3536"/>
                    <a:pt x="76623" y="2444"/>
                    <a:pt x="77199" y="1435"/>
                  </a:cubicBezTo>
                  <a:close/>
                </a:path>
              </a:pathLst>
            </a:custGeom>
            <a:grpFill/>
            <a:ln w="9525" cap="flat">
              <a:noFill/>
              <a:prstDash val="solid"/>
              <a:miter/>
            </a:ln>
          </p:spPr>
          <p:txBody>
            <a:bodyPr rtlCol="0" anchor="ctr"/>
            <a:lstStyle/>
            <a:p>
              <a:endParaRPr lang="zh-CN" altLang="en-US"/>
            </a:p>
          </p:txBody>
        </p:sp>
        <p:sp>
          <p:nvSpPr>
            <p:cNvPr id="408" name="任意多边形: 形状 407"/>
            <p:cNvSpPr/>
            <p:nvPr/>
          </p:nvSpPr>
          <p:spPr>
            <a:xfrm>
              <a:off x="1607635" y="812782"/>
              <a:ext cx="13307" cy="16167"/>
            </a:xfrm>
            <a:custGeom>
              <a:avLst/>
              <a:gdLst>
                <a:gd name="connsiteX0" fmla="*/ 5807 w 13307"/>
                <a:gd name="connsiteY0" fmla="*/ 2601 h 16167"/>
                <a:gd name="connsiteX1" fmla="*/ 5807 w 13307"/>
                <a:gd name="connsiteY1" fmla="*/ 696 h 16167"/>
                <a:gd name="connsiteX2" fmla="*/ 7712 w 13307"/>
                <a:gd name="connsiteY2" fmla="*/ 124 h 16167"/>
                <a:gd name="connsiteX3" fmla="*/ 13141 w 13307"/>
                <a:gd name="connsiteY3" fmla="*/ 6982 h 16167"/>
                <a:gd name="connsiteX4" fmla="*/ 12188 w 13307"/>
                <a:gd name="connsiteY4" fmla="*/ 12316 h 16167"/>
                <a:gd name="connsiteX5" fmla="*/ 8093 w 13307"/>
                <a:gd name="connsiteY5" fmla="*/ 16126 h 16167"/>
                <a:gd name="connsiteX6" fmla="*/ 3902 w 13307"/>
                <a:gd name="connsiteY6" fmla="*/ 14793 h 16167"/>
                <a:gd name="connsiteX7" fmla="*/ 92 w 13307"/>
                <a:gd name="connsiteY7" fmla="*/ 10697 h 16167"/>
                <a:gd name="connsiteX8" fmla="*/ 92 w 13307"/>
                <a:gd name="connsiteY8" fmla="*/ 9840 h 16167"/>
                <a:gd name="connsiteX9" fmla="*/ 1235 w 13307"/>
                <a:gd name="connsiteY9" fmla="*/ 8030 h 16167"/>
                <a:gd name="connsiteX10" fmla="*/ 1806 w 13307"/>
                <a:gd name="connsiteY10" fmla="*/ 8030 h 16167"/>
                <a:gd name="connsiteX11" fmla="*/ 5330 w 13307"/>
                <a:gd name="connsiteY11" fmla="*/ 8030 h 16167"/>
                <a:gd name="connsiteX12" fmla="*/ 5807 w 13307"/>
                <a:gd name="connsiteY12" fmla="*/ 2601 h 16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307" h="16167">
                  <a:moveTo>
                    <a:pt x="5807" y="2601"/>
                  </a:moveTo>
                  <a:cubicBezTo>
                    <a:pt x="5422" y="2024"/>
                    <a:pt x="5422" y="1272"/>
                    <a:pt x="5807" y="696"/>
                  </a:cubicBezTo>
                  <a:cubicBezTo>
                    <a:pt x="5807" y="696"/>
                    <a:pt x="6854" y="-352"/>
                    <a:pt x="7712" y="124"/>
                  </a:cubicBezTo>
                  <a:cubicBezTo>
                    <a:pt x="10153" y="1831"/>
                    <a:pt x="12040" y="4215"/>
                    <a:pt x="13141" y="6982"/>
                  </a:cubicBezTo>
                  <a:cubicBezTo>
                    <a:pt x="13547" y="8816"/>
                    <a:pt x="13204" y="10736"/>
                    <a:pt x="12188" y="12316"/>
                  </a:cubicBezTo>
                  <a:cubicBezTo>
                    <a:pt x="12188" y="12316"/>
                    <a:pt x="10093" y="15650"/>
                    <a:pt x="8093" y="16126"/>
                  </a:cubicBezTo>
                  <a:cubicBezTo>
                    <a:pt x="6568" y="16318"/>
                    <a:pt x="5035" y="15830"/>
                    <a:pt x="3902" y="14793"/>
                  </a:cubicBezTo>
                  <a:cubicBezTo>
                    <a:pt x="2452" y="13606"/>
                    <a:pt x="1170" y="12228"/>
                    <a:pt x="92" y="10697"/>
                  </a:cubicBezTo>
                  <a:cubicBezTo>
                    <a:pt x="-31" y="10424"/>
                    <a:pt x="-31" y="10112"/>
                    <a:pt x="92" y="9840"/>
                  </a:cubicBezTo>
                  <a:lnTo>
                    <a:pt x="1235" y="8030"/>
                  </a:lnTo>
                  <a:cubicBezTo>
                    <a:pt x="1235" y="8030"/>
                    <a:pt x="1235" y="8030"/>
                    <a:pt x="1806" y="8030"/>
                  </a:cubicBezTo>
                  <a:cubicBezTo>
                    <a:pt x="2885" y="8702"/>
                    <a:pt x="4252" y="8702"/>
                    <a:pt x="5330" y="8030"/>
                  </a:cubicBezTo>
                  <a:cubicBezTo>
                    <a:pt x="5330" y="8030"/>
                    <a:pt x="7235" y="5934"/>
                    <a:pt x="5807" y="2601"/>
                  </a:cubicBezTo>
                  <a:close/>
                </a:path>
              </a:pathLst>
            </a:custGeom>
            <a:grpFill/>
            <a:ln w="9525" cap="flat">
              <a:noFill/>
              <a:prstDash val="solid"/>
              <a:miter/>
            </a:ln>
          </p:spPr>
          <p:txBody>
            <a:bodyPr rtlCol="0" anchor="ctr"/>
            <a:lstStyle/>
            <a:p>
              <a:endParaRPr lang="zh-CN" altLang="en-US"/>
            </a:p>
          </p:txBody>
        </p:sp>
        <p:sp>
          <p:nvSpPr>
            <p:cNvPr id="409" name="任意多边形: 形状 408"/>
            <p:cNvSpPr/>
            <p:nvPr/>
          </p:nvSpPr>
          <p:spPr>
            <a:xfrm>
              <a:off x="1681170" y="826432"/>
              <a:ext cx="57852" cy="44195"/>
            </a:xfrm>
            <a:custGeom>
              <a:avLst/>
              <a:gdLst>
                <a:gd name="connsiteX0" fmla="*/ 8090 w 57852"/>
                <a:gd name="connsiteY0" fmla="*/ 953 h 44195"/>
                <a:gd name="connsiteX1" fmla="*/ 9519 w 57852"/>
                <a:gd name="connsiteY1" fmla="*/ 0 h 44195"/>
                <a:gd name="connsiteX2" fmla="*/ 12281 w 57852"/>
                <a:gd name="connsiteY2" fmla="*/ 2000 h 44195"/>
                <a:gd name="connsiteX3" fmla="*/ 12281 w 57852"/>
                <a:gd name="connsiteY3" fmla="*/ 2857 h 44195"/>
                <a:gd name="connsiteX4" fmla="*/ 11329 w 57852"/>
                <a:gd name="connsiteY4" fmla="*/ 4572 h 44195"/>
                <a:gd name="connsiteX5" fmla="*/ 11329 w 57852"/>
                <a:gd name="connsiteY5" fmla="*/ 7620 h 44195"/>
                <a:gd name="connsiteX6" fmla="*/ 13329 w 57852"/>
                <a:gd name="connsiteY6" fmla="*/ 10477 h 44195"/>
                <a:gd name="connsiteX7" fmla="*/ 14567 w 57852"/>
                <a:gd name="connsiteY7" fmla="*/ 10478 h 44195"/>
                <a:gd name="connsiteX8" fmla="*/ 14567 w 57852"/>
                <a:gd name="connsiteY8" fmla="*/ 10001 h 44195"/>
                <a:gd name="connsiteX9" fmla="*/ 15520 w 57852"/>
                <a:gd name="connsiteY9" fmla="*/ 8477 h 44195"/>
                <a:gd name="connsiteX10" fmla="*/ 17806 w 57852"/>
                <a:gd name="connsiteY10" fmla="*/ 7715 h 44195"/>
                <a:gd name="connsiteX11" fmla="*/ 19616 w 57852"/>
                <a:gd name="connsiteY11" fmla="*/ 6001 h 44195"/>
                <a:gd name="connsiteX12" fmla="*/ 22759 w 57852"/>
                <a:gd name="connsiteY12" fmla="*/ 1715 h 44195"/>
                <a:gd name="connsiteX13" fmla="*/ 24283 w 57852"/>
                <a:gd name="connsiteY13" fmla="*/ 5239 h 44195"/>
                <a:gd name="connsiteX14" fmla="*/ 23235 w 57852"/>
                <a:gd name="connsiteY14" fmla="*/ 11049 h 44195"/>
                <a:gd name="connsiteX15" fmla="*/ 23235 w 57852"/>
                <a:gd name="connsiteY15" fmla="*/ 16383 h 44195"/>
                <a:gd name="connsiteX16" fmla="*/ 24569 w 57852"/>
                <a:gd name="connsiteY16" fmla="*/ 17621 h 44195"/>
                <a:gd name="connsiteX17" fmla="*/ 27521 w 57852"/>
                <a:gd name="connsiteY17" fmla="*/ 19336 h 44195"/>
                <a:gd name="connsiteX18" fmla="*/ 31141 w 57852"/>
                <a:gd name="connsiteY18" fmla="*/ 19907 h 44195"/>
                <a:gd name="connsiteX19" fmla="*/ 31141 w 57852"/>
                <a:gd name="connsiteY19" fmla="*/ 19907 h 44195"/>
                <a:gd name="connsiteX20" fmla="*/ 31141 w 57852"/>
                <a:gd name="connsiteY20" fmla="*/ 18859 h 44195"/>
                <a:gd name="connsiteX21" fmla="*/ 31141 w 57852"/>
                <a:gd name="connsiteY21" fmla="*/ 18859 h 44195"/>
                <a:gd name="connsiteX22" fmla="*/ 26569 w 57852"/>
                <a:gd name="connsiteY22" fmla="*/ 16383 h 44195"/>
                <a:gd name="connsiteX23" fmla="*/ 25902 w 57852"/>
                <a:gd name="connsiteY23" fmla="*/ 14954 h 44195"/>
                <a:gd name="connsiteX24" fmla="*/ 28188 w 57852"/>
                <a:gd name="connsiteY24" fmla="*/ 13144 h 44195"/>
                <a:gd name="connsiteX25" fmla="*/ 28188 w 57852"/>
                <a:gd name="connsiteY25" fmla="*/ 12478 h 44195"/>
                <a:gd name="connsiteX26" fmla="*/ 28188 w 57852"/>
                <a:gd name="connsiteY26" fmla="*/ 9716 h 44195"/>
                <a:gd name="connsiteX27" fmla="*/ 29998 w 57852"/>
                <a:gd name="connsiteY27" fmla="*/ 9716 h 44195"/>
                <a:gd name="connsiteX28" fmla="*/ 34951 w 57852"/>
                <a:gd name="connsiteY28" fmla="*/ 15335 h 44195"/>
                <a:gd name="connsiteX29" fmla="*/ 37523 w 57852"/>
                <a:gd name="connsiteY29" fmla="*/ 16764 h 44195"/>
                <a:gd name="connsiteX30" fmla="*/ 39332 w 57852"/>
                <a:gd name="connsiteY30" fmla="*/ 18097 h 44195"/>
                <a:gd name="connsiteX31" fmla="*/ 47429 w 57852"/>
                <a:gd name="connsiteY31" fmla="*/ 18669 h 44195"/>
                <a:gd name="connsiteX32" fmla="*/ 57811 w 57852"/>
                <a:gd name="connsiteY32" fmla="*/ 21717 h 44195"/>
                <a:gd name="connsiteX33" fmla="*/ 57239 w 57852"/>
                <a:gd name="connsiteY33" fmla="*/ 24384 h 44195"/>
                <a:gd name="connsiteX34" fmla="*/ 53906 w 57852"/>
                <a:gd name="connsiteY34" fmla="*/ 25813 h 44195"/>
                <a:gd name="connsiteX35" fmla="*/ 45905 w 57852"/>
                <a:gd name="connsiteY35" fmla="*/ 24479 h 44195"/>
                <a:gd name="connsiteX36" fmla="*/ 41809 w 57852"/>
                <a:gd name="connsiteY36" fmla="*/ 24479 h 44195"/>
                <a:gd name="connsiteX37" fmla="*/ 41809 w 57852"/>
                <a:gd name="connsiteY37" fmla="*/ 27622 h 44195"/>
                <a:gd name="connsiteX38" fmla="*/ 48762 w 57852"/>
                <a:gd name="connsiteY38" fmla="*/ 33147 h 44195"/>
                <a:gd name="connsiteX39" fmla="*/ 49715 w 57852"/>
                <a:gd name="connsiteY39" fmla="*/ 33147 h 44195"/>
                <a:gd name="connsiteX40" fmla="*/ 51715 w 57852"/>
                <a:gd name="connsiteY40" fmla="*/ 34385 h 44195"/>
                <a:gd name="connsiteX41" fmla="*/ 54953 w 57852"/>
                <a:gd name="connsiteY41" fmla="*/ 39815 h 44195"/>
                <a:gd name="connsiteX42" fmla="*/ 54953 w 57852"/>
                <a:gd name="connsiteY42" fmla="*/ 41148 h 44195"/>
                <a:gd name="connsiteX43" fmla="*/ 52382 w 57852"/>
                <a:gd name="connsiteY43" fmla="*/ 44005 h 44195"/>
                <a:gd name="connsiteX44" fmla="*/ 51239 w 57852"/>
                <a:gd name="connsiteY44" fmla="*/ 44005 h 44195"/>
                <a:gd name="connsiteX45" fmla="*/ 44285 w 57852"/>
                <a:gd name="connsiteY45" fmla="*/ 42767 h 44195"/>
                <a:gd name="connsiteX46" fmla="*/ 36475 w 57852"/>
                <a:gd name="connsiteY46" fmla="*/ 42767 h 44195"/>
                <a:gd name="connsiteX47" fmla="*/ 23997 w 57852"/>
                <a:gd name="connsiteY47" fmla="*/ 34385 h 44195"/>
                <a:gd name="connsiteX48" fmla="*/ 23997 w 57852"/>
                <a:gd name="connsiteY48" fmla="*/ 33718 h 44195"/>
                <a:gd name="connsiteX49" fmla="*/ 25521 w 57852"/>
                <a:gd name="connsiteY49" fmla="*/ 33718 h 44195"/>
                <a:gd name="connsiteX50" fmla="*/ 32855 w 57852"/>
                <a:gd name="connsiteY50" fmla="*/ 35147 h 44195"/>
                <a:gd name="connsiteX51" fmla="*/ 37713 w 57852"/>
                <a:gd name="connsiteY51" fmla="*/ 36290 h 44195"/>
                <a:gd name="connsiteX52" fmla="*/ 39428 w 57852"/>
                <a:gd name="connsiteY52" fmla="*/ 37624 h 44195"/>
                <a:gd name="connsiteX53" fmla="*/ 47524 w 57852"/>
                <a:gd name="connsiteY53" fmla="*/ 38386 h 44195"/>
                <a:gd name="connsiteX54" fmla="*/ 47524 w 57852"/>
                <a:gd name="connsiteY54" fmla="*/ 37909 h 44195"/>
                <a:gd name="connsiteX55" fmla="*/ 47524 w 57852"/>
                <a:gd name="connsiteY55" fmla="*/ 36195 h 44195"/>
                <a:gd name="connsiteX56" fmla="*/ 33998 w 57852"/>
                <a:gd name="connsiteY56" fmla="*/ 27622 h 44195"/>
                <a:gd name="connsiteX57" fmla="*/ 24473 w 57852"/>
                <a:gd name="connsiteY57" fmla="*/ 27622 h 44195"/>
                <a:gd name="connsiteX58" fmla="*/ 23235 w 57852"/>
                <a:gd name="connsiteY58" fmla="*/ 32385 h 44195"/>
                <a:gd name="connsiteX59" fmla="*/ 21902 w 57852"/>
                <a:gd name="connsiteY59" fmla="*/ 32956 h 44195"/>
                <a:gd name="connsiteX60" fmla="*/ 19711 w 57852"/>
                <a:gd name="connsiteY60" fmla="*/ 31242 h 44195"/>
                <a:gd name="connsiteX61" fmla="*/ 19711 w 57852"/>
                <a:gd name="connsiteY61" fmla="*/ 30194 h 44195"/>
                <a:gd name="connsiteX62" fmla="*/ 18282 w 57852"/>
                <a:gd name="connsiteY62" fmla="*/ 25241 h 44195"/>
                <a:gd name="connsiteX63" fmla="*/ 16949 w 57852"/>
                <a:gd name="connsiteY63" fmla="*/ 24384 h 44195"/>
                <a:gd name="connsiteX64" fmla="*/ 9900 w 57852"/>
                <a:gd name="connsiteY64" fmla="*/ 21622 h 44195"/>
                <a:gd name="connsiteX65" fmla="*/ 9900 w 57852"/>
                <a:gd name="connsiteY65" fmla="*/ 21050 h 44195"/>
                <a:gd name="connsiteX66" fmla="*/ 11043 w 57852"/>
                <a:gd name="connsiteY66" fmla="*/ 20003 h 44195"/>
                <a:gd name="connsiteX67" fmla="*/ 11615 w 57852"/>
                <a:gd name="connsiteY67" fmla="*/ 20003 h 44195"/>
                <a:gd name="connsiteX68" fmla="*/ 13234 w 57852"/>
                <a:gd name="connsiteY68" fmla="*/ 20003 h 44195"/>
                <a:gd name="connsiteX69" fmla="*/ 14853 w 57852"/>
                <a:gd name="connsiteY69" fmla="*/ 17145 h 44195"/>
                <a:gd name="connsiteX70" fmla="*/ 8186 w 57852"/>
                <a:gd name="connsiteY70" fmla="*/ 15145 h 44195"/>
                <a:gd name="connsiteX71" fmla="*/ 89 w 57852"/>
                <a:gd name="connsiteY71" fmla="*/ 9716 h 44195"/>
                <a:gd name="connsiteX72" fmla="*/ 89 w 57852"/>
                <a:gd name="connsiteY72" fmla="*/ 9049 h 44195"/>
                <a:gd name="connsiteX73" fmla="*/ 851 w 57852"/>
                <a:gd name="connsiteY73" fmla="*/ 6763 h 44195"/>
                <a:gd name="connsiteX74" fmla="*/ 851 w 57852"/>
                <a:gd name="connsiteY74" fmla="*/ 6191 h 44195"/>
                <a:gd name="connsiteX75" fmla="*/ 4090 w 57852"/>
                <a:gd name="connsiteY75" fmla="*/ 4953 h 44195"/>
                <a:gd name="connsiteX76" fmla="*/ 8090 w 57852"/>
                <a:gd name="connsiteY76" fmla="*/ 953 h 44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57852" h="44195">
                  <a:moveTo>
                    <a:pt x="8090" y="953"/>
                  </a:moveTo>
                  <a:cubicBezTo>
                    <a:pt x="8345" y="388"/>
                    <a:pt x="8900" y="18"/>
                    <a:pt x="9519" y="0"/>
                  </a:cubicBezTo>
                  <a:cubicBezTo>
                    <a:pt x="10762" y="41"/>
                    <a:pt x="11855" y="833"/>
                    <a:pt x="12281" y="2000"/>
                  </a:cubicBezTo>
                  <a:cubicBezTo>
                    <a:pt x="12281" y="2000"/>
                    <a:pt x="12281" y="2572"/>
                    <a:pt x="12281" y="2857"/>
                  </a:cubicBezTo>
                  <a:cubicBezTo>
                    <a:pt x="11913" y="3399"/>
                    <a:pt x="11594" y="3973"/>
                    <a:pt x="11329" y="4572"/>
                  </a:cubicBezTo>
                  <a:cubicBezTo>
                    <a:pt x="10880" y="5538"/>
                    <a:pt x="10880" y="6654"/>
                    <a:pt x="11329" y="7620"/>
                  </a:cubicBezTo>
                  <a:cubicBezTo>
                    <a:pt x="11866" y="8657"/>
                    <a:pt x="12538" y="9618"/>
                    <a:pt x="13329" y="10477"/>
                  </a:cubicBezTo>
                  <a:cubicBezTo>
                    <a:pt x="13329" y="10478"/>
                    <a:pt x="13329" y="10478"/>
                    <a:pt x="14567" y="10478"/>
                  </a:cubicBezTo>
                  <a:cubicBezTo>
                    <a:pt x="15806" y="10478"/>
                    <a:pt x="14567" y="10478"/>
                    <a:pt x="14567" y="10001"/>
                  </a:cubicBezTo>
                  <a:cubicBezTo>
                    <a:pt x="14626" y="9371"/>
                    <a:pt x="14979" y="8806"/>
                    <a:pt x="15520" y="8477"/>
                  </a:cubicBezTo>
                  <a:cubicBezTo>
                    <a:pt x="16242" y="8117"/>
                    <a:pt x="17012" y="7860"/>
                    <a:pt x="17806" y="7715"/>
                  </a:cubicBezTo>
                  <a:cubicBezTo>
                    <a:pt x="18655" y="7478"/>
                    <a:pt x="19333" y="6836"/>
                    <a:pt x="19616" y="6001"/>
                  </a:cubicBezTo>
                  <a:cubicBezTo>
                    <a:pt x="19616" y="6001"/>
                    <a:pt x="21044" y="1715"/>
                    <a:pt x="22759" y="1715"/>
                  </a:cubicBezTo>
                  <a:cubicBezTo>
                    <a:pt x="22759" y="1715"/>
                    <a:pt x="23902" y="1715"/>
                    <a:pt x="24283" y="5239"/>
                  </a:cubicBezTo>
                  <a:cubicBezTo>
                    <a:pt x="24293" y="7223"/>
                    <a:pt x="23937" y="9193"/>
                    <a:pt x="23235" y="11049"/>
                  </a:cubicBezTo>
                  <a:cubicBezTo>
                    <a:pt x="22633" y="12776"/>
                    <a:pt x="22633" y="14656"/>
                    <a:pt x="23235" y="16383"/>
                  </a:cubicBezTo>
                  <a:cubicBezTo>
                    <a:pt x="23579" y="16893"/>
                    <a:pt x="24035" y="17316"/>
                    <a:pt x="24569" y="17621"/>
                  </a:cubicBezTo>
                  <a:cubicBezTo>
                    <a:pt x="24569" y="17621"/>
                    <a:pt x="26378" y="18574"/>
                    <a:pt x="27521" y="19336"/>
                  </a:cubicBezTo>
                  <a:cubicBezTo>
                    <a:pt x="28576" y="20072"/>
                    <a:pt x="29911" y="20282"/>
                    <a:pt x="31141" y="19907"/>
                  </a:cubicBezTo>
                  <a:cubicBezTo>
                    <a:pt x="31141" y="19907"/>
                    <a:pt x="31141" y="19907"/>
                    <a:pt x="31141" y="19907"/>
                  </a:cubicBezTo>
                  <a:cubicBezTo>
                    <a:pt x="31165" y="19558"/>
                    <a:pt x="31165" y="19208"/>
                    <a:pt x="31141" y="18859"/>
                  </a:cubicBezTo>
                  <a:lnTo>
                    <a:pt x="31141" y="18859"/>
                  </a:lnTo>
                  <a:cubicBezTo>
                    <a:pt x="29507" y="18256"/>
                    <a:pt x="27967" y="17422"/>
                    <a:pt x="26569" y="16383"/>
                  </a:cubicBezTo>
                  <a:cubicBezTo>
                    <a:pt x="26569" y="16383"/>
                    <a:pt x="25616" y="15621"/>
                    <a:pt x="25902" y="14954"/>
                  </a:cubicBezTo>
                  <a:cubicBezTo>
                    <a:pt x="26429" y="14102"/>
                    <a:pt x="27238" y="13462"/>
                    <a:pt x="28188" y="13144"/>
                  </a:cubicBezTo>
                  <a:cubicBezTo>
                    <a:pt x="28188" y="13144"/>
                    <a:pt x="28760" y="13144"/>
                    <a:pt x="28188" y="12478"/>
                  </a:cubicBezTo>
                  <a:cubicBezTo>
                    <a:pt x="27617" y="11811"/>
                    <a:pt x="27426" y="10668"/>
                    <a:pt x="28188" y="9716"/>
                  </a:cubicBezTo>
                  <a:cubicBezTo>
                    <a:pt x="28950" y="8763"/>
                    <a:pt x="29426" y="8858"/>
                    <a:pt x="29998" y="9716"/>
                  </a:cubicBezTo>
                  <a:cubicBezTo>
                    <a:pt x="30569" y="10573"/>
                    <a:pt x="32855" y="14668"/>
                    <a:pt x="34951" y="15335"/>
                  </a:cubicBezTo>
                  <a:cubicBezTo>
                    <a:pt x="35898" y="15628"/>
                    <a:pt x="36774" y="16114"/>
                    <a:pt x="37523" y="16764"/>
                  </a:cubicBezTo>
                  <a:cubicBezTo>
                    <a:pt x="37926" y="17430"/>
                    <a:pt x="38577" y="17909"/>
                    <a:pt x="39332" y="18097"/>
                  </a:cubicBezTo>
                  <a:cubicBezTo>
                    <a:pt x="41977" y="18761"/>
                    <a:pt x="44717" y="18955"/>
                    <a:pt x="47429" y="18669"/>
                  </a:cubicBezTo>
                  <a:cubicBezTo>
                    <a:pt x="47429" y="18669"/>
                    <a:pt x="56954" y="18002"/>
                    <a:pt x="57811" y="21717"/>
                  </a:cubicBezTo>
                  <a:cubicBezTo>
                    <a:pt x="57947" y="22646"/>
                    <a:pt x="57744" y="23593"/>
                    <a:pt x="57239" y="24384"/>
                  </a:cubicBezTo>
                  <a:cubicBezTo>
                    <a:pt x="56477" y="25439"/>
                    <a:pt x="55195" y="25989"/>
                    <a:pt x="53906" y="25813"/>
                  </a:cubicBezTo>
                  <a:cubicBezTo>
                    <a:pt x="51197" y="25674"/>
                    <a:pt x="48512" y="25227"/>
                    <a:pt x="45905" y="24479"/>
                  </a:cubicBezTo>
                  <a:cubicBezTo>
                    <a:pt x="45905" y="24479"/>
                    <a:pt x="42380" y="23622"/>
                    <a:pt x="41809" y="24479"/>
                  </a:cubicBezTo>
                  <a:cubicBezTo>
                    <a:pt x="41300" y="25465"/>
                    <a:pt x="41300" y="26636"/>
                    <a:pt x="41809" y="27622"/>
                  </a:cubicBezTo>
                  <a:cubicBezTo>
                    <a:pt x="43509" y="30130"/>
                    <a:pt x="45935" y="32057"/>
                    <a:pt x="48762" y="33147"/>
                  </a:cubicBezTo>
                  <a:cubicBezTo>
                    <a:pt x="49077" y="33202"/>
                    <a:pt x="49400" y="33202"/>
                    <a:pt x="49715" y="33147"/>
                  </a:cubicBezTo>
                  <a:cubicBezTo>
                    <a:pt x="50553" y="33179"/>
                    <a:pt x="51313" y="33649"/>
                    <a:pt x="51715" y="34385"/>
                  </a:cubicBezTo>
                  <a:cubicBezTo>
                    <a:pt x="51715" y="34385"/>
                    <a:pt x="53620" y="37433"/>
                    <a:pt x="54953" y="39815"/>
                  </a:cubicBezTo>
                  <a:cubicBezTo>
                    <a:pt x="54953" y="39815"/>
                    <a:pt x="55525" y="40577"/>
                    <a:pt x="54953" y="41148"/>
                  </a:cubicBezTo>
                  <a:cubicBezTo>
                    <a:pt x="54275" y="42247"/>
                    <a:pt x="53403" y="43215"/>
                    <a:pt x="52382" y="44005"/>
                  </a:cubicBezTo>
                  <a:cubicBezTo>
                    <a:pt x="52043" y="44259"/>
                    <a:pt x="51577" y="44259"/>
                    <a:pt x="51239" y="44005"/>
                  </a:cubicBezTo>
                  <a:cubicBezTo>
                    <a:pt x="49059" y="43025"/>
                    <a:pt x="46670" y="42600"/>
                    <a:pt x="44285" y="42767"/>
                  </a:cubicBezTo>
                  <a:lnTo>
                    <a:pt x="36475" y="42767"/>
                  </a:lnTo>
                  <a:cubicBezTo>
                    <a:pt x="31063" y="42564"/>
                    <a:pt x="26232" y="39318"/>
                    <a:pt x="23997" y="34385"/>
                  </a:cubicBezTo>
                  <a:cubicBezTo>
                    <a:pt x="23997" y="34385"/>
                    <a:pt x="23997" y="33909"/>
                    <a:pt x="23997" y="33718"/>
                  </a:cubicBezTo>
                  <a:cubicBezTo>
                    <a:pt x="24463" y="33425"/>
                    <a:pt x="25056" y="33425"/>
                    <a:pt x="25521" y="33718"/>
                  </a:cubicBezTo>
                  <a:cubicBezTo>
                    <a:pt x="27734" y="35010"/>
                    <a:pt x="30319" y="35514"/>
                    <a:pt x="32855" y="35147"/>
                  </a:cubicBezTo>
                  <a:cubicBezTo>
                    <a:pt x="32855" y="35147"/>
                    <a:pt x="36284" y="34100"/>
                    <a:pt x="37713" y="36290"/>
                  </a:cubicBezTo>
                  <a:cubicBezTo>
                    <a:pt x="38070" y="36958"/>
                    <a:pt x="38693" y="37443"/>
                    <a:pt x="39428" y="37624"/>
                  </a:cubicBezTo>
                  <a:cubicBezTo>
                    <a:pt x="42057" y="38370"/>
                    <a:pt x="44801" y="38628"/>
                    <a:pt x="47524" y="38386"/>
                  </a:cubicBezTo>
                  <a:cubicBezTo>
                    <a:pt x="47524" y="38386"/>
                    <a:pt x="47524" y="38386"/>
                    <a:pt x="47524" y="37909"/>
                  </a:cubicBezTo>
                  <a:cubicBezTo>
                    <a:pt x="47610" y="37341"/>
                    <a:pt x="47610" y="36763"/>
                    <a:pt x="47524" y="36195"/>
                  </a:cubicBezTo>
                  <a:cubicBezTo>
                    <a:pt x="47524" y="36195"/>
                    <a:pt x="45524" y="32099"/>
                    <a:pt x="33998" y="27622"/>
                  </a:cubicBezTo>
                  <a:cubicBezTo>
                    <a:pt x="33998" y="27622"/>
                    <a:pt x="25045" y="24479"/>
                    <a:pt x="24473" y="27622"/>
                  </a:cubicBezTo>
                  <a:cubicBezTo>
                    <a:pt x="24585" y="29302"/>
                    <a:pt x="24150" y="30972"/>
                    <a:pt x="23235" y="32385"/>
                  </a:cubicBezTo>
                  <a:cubicBezTo>
                    <a:pt x="23235" y="32385"/>
                    <a:pt x="22473" y="33242"/>
                    <a:pt x="21902" y="32956"/>
                  </a:cubicBezTo>
                  <a:cubicBezTo>
                    <a:pt x="21074" y="32522"/>
                    <a:pt x="20331" y="31942"/>
                    <a:pt x="19711" y="31242"/>
                  </a:cubicBezTo>
                  <a:cubicBezTo>
                    <a:pt x="19568" y="30907"/>
                    <a:pt x="19568" y="30529"/>
                    <a:pt x="19711" y="30194"/>
                  </a:cubicBezTo>
                  <a:cubicBezTo>
                    <a:pt x="19952" y="28416"/>
                    <a:pt x="19434" y="26618"/>
                    <a:pt x="18282" y="25241"/>
                  </a:cubicBezTo>
                  <a:cubicBezTo>
                    <a:pt x="17975" y="24784"/>
                    <a:pt x="17492" y="24474"/>
                    <a:pt x="16949" y="24384"/>
                  </a:cubicBezTo>
                  <a:cubicBezTo>
                    <a:pt x="14302" y="24578"/>
                    <a:pt x="11710" y="23562"/>
                    <a:pt x="9900" y="21622"/>
                  </a:cubicBezTo>
                  <a:cubicBezTo>
                    <a:pt x="9900" y="21622"/>
                    <a:pt x="9900" y="21622"/>
                    <a:pt x="9900" y="21050"/>
                  </a:cubicBezTo>
                  <a:lnTo>
                    <a:pt x="11043" y="20003"/>
                  </a:lnTo>
                  <a:cubicBezTo>
                    <a:pt x="11043" y="20003"/>
                    <a:pt x="11043" y="20003"/>
                    <a:pt x="11615" y="20003"/>
                  </a:cubicBezTo>
                  <a:cubicBezTo>
                    <a:pt x="12124" y="20257"/>
                    <a:pt x="12724" y="20257"/>
                    <a:pt x="13234" y="20003"/>
                  </a:cubicBezTo>
                  <a:cubicBezTo>
                    <a:pt x="13234" y="20003"/>
                    <a:pt x="15996" y="18669"/>
                    <a:pt x="14853" y="17145"/>
                  </a:cubicBezTo>
                  <a:cubicBezTo>
                    <a:pt x="14853" y="17145"/>
                    <a:pt x="13996" y="16192"/>
                    <a:pt x="8186" y="15145"/>
                  </a:cubicBezTo>
                  <a:cubicBezTo>
                    <a:pt x="4858" y="14518"/>
                    <a:pt x="1932" y="12556"/>
                    <a:pt x="89" y="9716"/>
                  </a:cubicBezTo>
                  <a:cubicBezTo>
                    <a:pt x="-30" y="9509"/>
                    <a:pt x="-30" y="9255"/>
                    <a:pt x="89" y="9049"/>
                  </a:cubicBezTo>
                  <a:cubicBezTo>
                    <a:pt x="418" y="8314"/>
                    <a:pt x="673" y="7548"/>
                    <a:pt x="851" y="6763"/>
                  </a:cubicBezTo>
                  <a:cubicBezTo>
                    <a:pt x="851" y="6763"/>
                    <a:pt x="851" y="6286"/>
                    <a:pt x="851" y="6191"/>
                  </a:cubicBezTo>
                  <a:cubicBezTo>
                    <a:pt x="1964" y="5872"/>
                    <a:pt x="3048" y="5458"/>
                    <a:pt x="4090" y="4953"/>
                  </a:cubicBezTo>
                  <a:cubicBezTo>
                    <a:pt x="4090" y="4953"/>
                    <a:pt x="7424" y="3048"/>
                    <a:pt x="8090" y="953"/>
                  </a:cubicBezTo>
                  <a:close/>
                </a:path>
              </a:pathLst>
            </a:custGeom>
            <a:grpFill/>
            <a:ln w="9525" cap="flat">
              <a:noFill/>
              <a:prstDash val="solid"/>
              <a:miter/>
            </a:ln>
          </p:spPr>
          <p:txBody>
            <a:bodyPr rtlCol="0" anchor="ctr"/>
            <a:lstStyle/>
            <a:p>
              <a:endParaRPr lang="zh-CN" altLang="en-US"/>
            </a:p>
          </p:txBody>
        </p:sp>
        <p:sp>
          <p:nvSpPr>
            <p:cNvPr id="410" name="任意多边形: 形状 409"/>
            <p:cNvSpPr/>
            <p:nvPr/>
          </p:nvSpPr>
          <p:spPr>
            <a:xfrm>
              <a:off x="1649775" y="824241"/>
              <a:ext cx="60309" cy="48761"/>
            </a:xfrm>
            <a:custGeom>
              <a:avLst/>
              <a:gdLst>
                <a:gd name="connsiteX0" fmla="*/ 624 w 60309"/>
                <a:gd name="connsiteY0" fmla="*/ 1524 h 48761"/>
                <a:gd name="connsiteX1" fmla="*/ 7386 w 60309"/>
                <a:gd name="connsiteY1" fmla="*/ 3238 h 48761"/>
                <a:gd name="connsiteX2" fmla="*/ 26436 w 60309"/>
                <a:gd name="connsiteY2" fmla="*/ 19145 h 48761"/>
                <a:gd name="connsiteX3" fmla="*/ 57107 w 60309"/>
                <a:gd name="connsiteY3" fmla="*/ 39814 h 48761"/>
                <a:gd name="connsiteX4" fmla="*/ 60250 w 60309"/>
                <a:gd name="connsiteY4" fmla="*/ 44482 h 48761"/>
                <a:gd name="connsiteX5" fmla="*/ 58726 w 60309"/>
                <a:gd name="connsiteY5" fmla="*/ 48673 h 48761"/>
                <a:gd name="connsiteX6" fmla="*/ 58059 w 60309"/>
                <a:gd name="connsiteY6" fmla="*/ 48673 h 48761"/>
                <a:gd name="connsiteX7" fmla="*/ 52249 w 60309"/>
                <a:gd name="connsiteY7" fmla="*/ 46958 h 48761"/>
                <a:gd name="connsiteX8" fmla="*/ 39962 w 60309"/>
                <a:gd name="connsiteY8" fmla="*/ 39624 h 48761"/>
                <a:gd name="connsiteX9" fmla="*/ 39962 w 60309"/>
                <a:gd name="connsiteY9" fmla="*/ 38957 h 48761"/>
                <a:gd name="connsiteX10" fmla="*/ 42724 w 60309"/>
                <a:gd name="connsiteY10" fmla="*/ 37338 h 48761"/>
                <a:gd name="connsiteX11" fmla="*/ 48915 w 60309"/>
                <a:gd name="connsiteY11" fmla="*/ 39624 h 48761"/>
                <a:gd name="connsiteX12" fmla="*/ 48915 w 60309"/>
                <a:gd name="connsiteY12" fmla="*/ 39624 h 48761"/>
                <a:gd name="connsiteX13" fmla="*/ 48915 w 60309"/>
                <a:gd name="connsiteY13" fmla="*/ 38576 h 48761"/>
                <a:gd name="connsiteX14" fmla="*/ 29008 w 60309"/>
                <a:gd name="connsiteY14" fmla="*/ 27337 h 48761"/>
                <a:gd name="connsiteX15" fmla="*/ 11387 w 60309"/>
                <a:gd name="connsiteY15" fmla="*/ 18859 h 48761"/>
                <a:gd name="connsiteX16" fmla="*/ 7386 w 60309"/>
                <a:gd name="connsiteY16" fmla="*/ 17240 h 48761"/>
                <a:gd name="connsiteX17" fmla="*/ 6053 w 60309"/>
                <a:gd name="connsiteY17" fmla="*/ 16383 h 48761"/>
                <a:gd name="connsiteX18" fmla="*/ 2910 w 60309"/>
                <a:gd name="connsiteY18" fmla="*/ 11335 h 48761"/>
                <a:gd name="connsiteX19" fmla="*/ 624 w 60309"/>
                <a:gd name="connsiteY19" fmla="*/ 1524 h 48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0309" h="48761">
                  <a:moveTo>
                    <a:pt x="624" y="1524"/>
                  </a:moveTo>
                  <a:cubicBezTo>
                    <a:pt x="624" y="1524"/>
                    <a:pt x="3100" y="-2858"/>
                    <a:pt x="7386" y="3238"/>
                  </a:cubicBezTo>
                  <a:cubicBezTo>
                    <a:pt x="12054" y="10281"/>
                    <a:pt x="18674" y="15809"/>
                    <a:pt x="26436" y="19145"/>
                  </a:cubicBezTo>
                  <a:cubicBezTo>
                    <a:pt x="37095" y="25365"/>
                    <a:pt x="47340" y="32270"/>
                    <a:pt x="57107" y="39814"/>
                  </a:cubicBezTo>
                  <a:cubicBezTo>
                    <a:pt x="58479" y="41125"/>
                    <a:pt x="59552" y="42717"/>
                    <a:pt x="60250" y="44482"/>
                  </a:cubicBezTo>
                  <a:cubicBezTo>
                    <a:pt x="60504" y="46048"/>
                    <a:pt x="59927" y="47635"/>
                    <a:pt x="58726" y="48673"/>
                  </a:cubicBezTo>
                  <a:cubicBezTo>
                    <a:pt x="58520" y="48792"/>
                    <a:pt x="58266" y="48792"/>
                    <a:pt x="58059" y="48673"/>
                  </a:cubicBezTo>
                  <a:cubicBezTo>
                    <a:pt x="56179" y="47925"/>
                    <a:pt x="54234" y="47352"/>
                    <a:pt x="52249" y="46958"/>
                  </a:cubicBezTo>
                  <a:cubicBezTo>
                    <a:pt x="47411" y="46054"/>
                    <a:pt x="43054" y="43454"/>
                    <a:pt x="39962" y="39624"/>
                  </a:cubicBezTo>
                  <a:cubicBezTo>
                    <a:pt x="39819" y="39425"/>
                    <a:pt x="39819" y="39156"/>
                    <a:pt x="39962" y="38957"/>
                  </a:cubicBezTo>
                  <a:cubicBezTo>
                    <a:pt x="39962" y="38957"/>
                    <a:pt x="41200" y="36385"/>
                    <a:pt x="42724" y="37338"/>
                  </a:cubicBezTo>
                  <a:cubicBezTo>
                    <a:pt x="44450" y="38813"/>
                    <a:pt x="46645" y="39624"/>
                    <a:pt x="48915" y="39624"/>
                  </a:cubicBezTo>
                  <a:lnTo>
                    <a:pt x="48915" y="39624"/>
                  </a:lnTo>
                  <a:cubicBezTo>
                    <a:pt x="48987" y="39278"/>
                    <a:pt x="48987" y="38922"/>
                    <a:pt x="48915" y="38576"/>
                  </a:cubicBezTo>
                  <a:cubicBezTo>
                    <a:pt x="42677" y="34166"/>
                    <a:pt x="36007" y="30400"/>
                    <a:pt x="29008" y="27337"/>
                  </a:cubicBezTo>
                  <a:cubicBezTo>
                    <a:pt x="22930" y="24957"/>
                    <a:pt x="17040" y="22123"/>
                    <a:pt x="11387" y="18859"/>
                  </a:cubicBezTo>
                  <a:cubicBezTo>
                    <a:pt x="10117" y="18173"/>
                    <a:pt x="8776" y="17630"/>
                    <a:pt x="7386" y="17240"/>
                  </a:cubicBezTo>
                  <a:cubicBezTo>
                    <a:pt x="6843" y="17150"/>
                    <a:pt x="6360" y="16840"/>
                    <a:pt x="6053" y="16383"/>
                  </a:cubicBezTo>
                  <a:cubicBezTo>
                    <a:pt x="6053" y="16383"/>
                    <a:pt x="4529" y="13621"/>
                    <a:pt x="2910" y="11335"/>
                  </a:cubicBezTo>
                  <a:cubicBezTo>
                    <a:pt x="2338" y="10573"/>
                    <a:pt x="-1472" y="5239"/>
                    <a:pt x="624" y="1524"/>
                  </a:cubicBezTo>
                  <a:close/>
                </a:path>
              </a:pathLst>
            </a:custGeom>
            <a:grpFill/>
            <a:ln w="9525" cap="flat">
              <a:noFill/>
              <a:prstDash val="solid"/>
              <a:miter/>
            </a:ln>
          </p:spPr>
          <p:txBody>
            <a:bodyPr rtlCol="0" anchor="ctr"/>
            <a:lstStyle/>
            <a:p>
              <a:endParaRPr lang="zh-CN" altLang="en-US"/>
            </a:p>
          </p:txBody>
        </p:sp>
        <p:sp>
          <p:nvSpPr>
            <p:cNvPr id="411" name="任意多边形: 形状 410"/>
            <p:cNvSpPr/>
            <p:nvPr/>
          </p:nvSpPr>
          <p:spPr>
            <a:xfrm>
              <a:off x="1647056" y="852593"/>
              <a:ext cx="58780" cy="34988"/>
            </a:xfrm>
            <a:custGeom>
              <a:avLst/>
              <a:gdLst>
                <a:gd name="connsiteX0" fmla="*/ 19916 w 58780"/>
                <a:gd name="connsiteY0" fmla="*/ 508 h 34988"/>
                <a:gd name="connsiteX1" fmla="*/ 21646 w 58780"/>
                <a:gd name="connsiteY1" fmla="*/ 238 h 34988"/>
                <a:gd name="connsiteX2" fmla="*/ 21916 w 58780"/>
                <a:gd name="connsiteY2" fmla="*/ 508 h 34988"/>
                <a:gd name="connsiteX3" fmla="*/ 29346 w 58780"/>
                <a:gd name="connsiteY3" fmla="*/ 6223 h 34988"/>
                <a:gd name="connsiteX4" fmla="*/ 43919 w 58780"/>
                <a:gd name="connsiteY4" fmla="*/ 17177 h 34988"/>
                <a:gd name="connsiteX5" fmla="*/ 54492 w 58780"/>
                <a:gd name="connsiteY5" fmla="*/ 25178 h 34988"/>
                <a:gd name="connsiteX6" fmla="*/ 55921 w 58780"/>
                <a:gd name="connsiteY6" fmla="*/ 26131 h 34988"/>
                <a:gd name="connsiteX7" fmla="*/ 58778 w 58780"/>
                <a:gd name="connsiteY7" fmla="*/ 31655 h 34988"/>
                <a:gd name="connsiteX8" fmla="*/ 55730 w 58780"/>
                <a:gd name="connsiteY8" fmla="*/ 34989 h 34988"/>
                <a:gd name="connsiteX9" fmla="*/ 54397 w 58780"/>
                <a:gd name="connsiteY9" fmla="*/ 34989 h 34988"/>
                <a:gd name="connsiteX10" fmla="*/ 52777 w 58780"/>
                <a:gd name="connsiteY10" fmla="*/ 34513 h 34988"/>
                <a:gd name="connsiteX11" fmla="*/ 38776 w 58780"/>
                <a:gd name="connsiteY11" fmla="*/ 26131 h 34988"/>
                <a:gd name="connsiteX12" fmla="*/ 31918 w 58780"/>
                <a:gd name="connsiteY12" fmla="*/ 20035 h 34988"/>
                <a:gd name="connsiteX13" fmla="*/ 30775 w 58780"/>
                <a:gd name="connsiteY13" fmla="*/ 19273 h 34988"/>
                <a:gd name="connsiteX14" fmla="*/ 27727 w 58780"/>
                <a:gd name="connsiteY14" fmla="*/ 20130 h 34988"/>
                <a:gd name="connsiteX15" fmla="*/ 24393 w 58780"/>
                <a:gd name="connsiteY15" fmla="*/ 22797 h 34988"/>
                <a:gd name="connsiteX16" fmla="*/ 21440 w 58780"/>
                <a:gd name="connsiteY16" fmla="*/ 24987 h 34988"/>
                <a:gd name="connsiteX17" fmla="*/ 14963 w 58780"/>
                <a:gd name="connsiteY17" fmla="*/ 29464 h 34988"/>
                <a:gd name="connsiteX18" fmla="*/ 12487 w 58780"/>
                <a:gd name="connsiteY18" fmla="*/ 31560 h 34988"/>
                <a:gd name="connsiteX19" fmla="*/ 9439 w 58780"/>
                <a:gd name="connsiteY19" fmla="*/ 34036 h 34988"/>
                <a:gd name="connsiteX20" fmla="*/ 4962 w 58780"/>
                <a:gd name="connsiteY20" fmla="*/ 30131 h 34988"/>
                <a:gd name="connsiteX21" fmla="*/ 3724 w 58780"/>
                <a:gd name="connsiteY21" fmla="*/ 21368 h 34988"/>
                <a:gd name="connsiteX22" fmla="*/ 1819 w 58780"/>
                <a:gd name="connsiteY22" fmla="*/ 11843 h 34988"/>
                <a:gd name="connsiteX23" fmla="*/ 485 w 58780"/>
                <a:gd name="connsiteY23" fmla="*/ 3271 h 34988"/>
                <a:gd name="connsiteX24" fmla="*/ 2676 w 58780"/>
                <a:gd name="connsiteY24" fmla="*/ 2509 h 34988"/>
                <a:gd name="connsiteX25" fmla="*/ 4009 w 58780"/>
                <a:gd name="connsiteY25" fmla="*/ 5938 h 34988"/>
                <a:gd name="connsiteX26" fmla="*/ 5914 w 58780"/>
                <a:gd name="connsiteY26" fmla="*/ 9843 h 34988"/>
                <a:gd name="connsiteX27" fmla="*/ 8391 w 58780"/>
                <a:gd name="connsiteY27" fmla="*/ 14891 h 34988"/>
                <a:gd name="connsiteX28" fmla="*/ 14963 w 58780"/>
                <a:gd name="connsiteY28" fmla="*/ 21463 h 34988"/>
                <a:gd name="connsiteX29" fmla="*/ 22012 w 58780"/>
                <a:gd name="connsiteY29" fmla="*/ 18796 h 34988"/>
                <a:gd name="connsiteX30" fmla="*/ 26107 w 58780"/>
                <a:gd name="connsiteY30" fmla="*/ 14415 h 34988"/>
                <a:gd name="connsiteX31" fmla="*/ 26107 w 58780"/>
                <a:gd name="connsiteY31" fmla="*/ 13462 h 34988"/>
                <a:gd name="connsiteX32" fmla="*/ 20773 w 58780"/>
                <a:gd name="connsiteY32" fmla="*/ 7557 h 34988"/>
                <a:gd name="connsiteX33" fmla="*/ 19916 w 58780"/>
                <a:gd name="connsiteY33" fmla="*/ 508 h 34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8780" h="34988">
                  <a:moveTo>
                    <a:pt x="19916" y="508"/>
                  </a:moveTo>
                  <a:cubicBezTo>
                    <a:pt x="20319" y="-44"/>
                    <a:pt x="21094" y="-165"/>
                    <a:pt x="21646" y="238"/>
                  </a:cubicBezTo>
                  <a:cubicBezTo>
                    <a:pt x="21750" y="314"/>
                    <a:pt x="21841" y="405"/>
                    <a:pt x="21916" y="508"/>
                  </a:cubicBezTo>
                  <a:cubicBezTo>
                    <a:pt x="23977" y="2900"/>
                    <a:pt x="26506" y="4845"/>
                    <a:pt x="29346" y="6223"/>
                  </a:cubicBezTo>
                  <a:cubicBezTo>
                    <a:pt x="34521" y="9432"/>
                    <a:pt x="39398" y="13098"/>
                    <a:pt x="43919" y="17177"/>
                  </a:cubicBezTo>
                  <a:cubicBezTo>
                    <a:pt x="47082" y="20291"/>
                    <a:pt x="50636" y="22980"/>
                    <a:pt x="54492" y="25178"/>
                  </a:cubicBezTo>
                  <a:cubicBezTo>
                    <a:pt x="55060" y="25329"/>
                    <a:pt x="55562" y="25664"/>
                    <a:pt x="55921" y="26131"/>
                  </a:cubicBezTo>
                  <a:cubicBezTo>
                    <a:pt x="55921" y="26131"/>
                    <a:pt x="58873" y="29845"/>
                    <a:pt x="58778" y="31655"/>
                  </a:cubicBezTo>
                  <a:cubicBezTo>
                    <a:pt x="58702" y="33357"/>
                    <a:pt x="57418" y="34760"/>
                    <a:pt x="55730" y="34989"/>
                  </a:cubicBezTo>
                  <a:cubicBezTo>
                    <a:pt x="55288" y="34925"/>
                    <a:pt x="54839" y="34925"/>
                    <a:pt x="54397" y="34989"/>
                  </a:cubicBezTo>
                  <a:cubicBezTo>
                    <a:pt x="54397" y="34989"/>
                    <a:pt x="53730" y="34989"/>
                    <a:pt x="52777" y="34513"/>
                  </a:cubicBezTo>
                  <a:cubicBezTo>
                    <a:pt x="48431" y="31215"/>
                    <a:pt x="43736" y="28404"/>
                    <a:pt x="38776" y="26131"/>
                  </a:cubicBezTo>
                  <a:cubicBezTo>
                    <a:pt x="36064" y="24635"/>
                    <a:pt x="33720" y="22552"/>
                    <a:pt x="31918" y="20035"/>
                  </a:cubicBezTo>
                  <a:cubicBezTo>
                    <a:pt x="31639" y="19654"/>
                    <a:pt x="31234" y="19384"/>
                    <a:pt x="30775" y="19273"/>
                  </a:cubicBezTo>
                  <a:cubicBezTo>
                    <a:pt x="30775" y="19273"/>
                    <a:pt x="28584" y="19273"/>
                    <a:pt x="27727" y="20130"/>
                  </a:cubicBezTo>
                  <a:cubicBezTo>
                    <a:pt x="26741" y="21165"/>
                    <a:pt x="25620" y="22063"/>
                    <a:pt x="24393" y="22797"/>
                  </a:cubicBezTo>
                  <a:lnTo>
                    <a:pt x="21440" y="24987"/>
                  </a:lnTo>
                  <a:cubicBezTo>
                    <a:pt x="19410" y="26658"/>
                    <a:pt x="17244" y="28156"/>
                    <a:pt x="14963" y="29464"/>
                  </a:cubicBezTo>
                  <a:cubicBezTo>
                    <a:pt x="13997" y="29977"/>
                    <a:pt x="13152" y="30692"/>
                    <a:pt x="12487" y="31560"/>
                  </a:cubicBezTo>
                  <a:cubicBezTo>
                    <a:pt x="12487" y="31560"/>
                    <a:pt x="11153" y="34036"/>
                    <a:pt x="9439" y="34036"/>
                  </a:cubicBezTo>
                  <a:cubicBezTo>
                    <a:pt x="7568" y="33245"/>
                    <a:pt x="6000" y="31877"/>
                    <a:pt x="4962" y="30131"/>
                  </a:cubicBezTo>
                  <a:cubicBezTo>
                    <a:pt x="3767" y="27375"/>
                    <a:pt x="3339" y="24347"/>
                    <a:pt x="3724" y="21368"/>
                  </a:cubicBezTo>
                  <a:cubicBezTo>
                    <a:pt x="3922" y="18082"/>
                    <a:pt x="3266" y="14800"/>
                    <a:pt x="1819" y="11843"/>
                  </a:cubicBezTo>
                  <a:cubicBezTo>
                    <a:pt x="1819" y="11843"/>
                    <a:pt x="-1134" y="6414"/>
                    <a:pt x="485" y="3271"/>
                  </a:cubicBezTo>
                  <a:cubicBezTo>
                    <a:pt x="485" y="3271"/>
                    <a:pt x="1628" y="1175"/>
                    <a:pt x="2676" y="2509"/>
                  </a:cubicBezTo>
                  <a:cubicBezTo>
                    <a:pt x="3339" y="3554"/>
                    <a:pt x="3792" y="4719"/>
                    <a:pt x="4009" y="5938"/>
                  </a:cubicBezTo>
                  <a:cubicBezTo>
                    <a:pt x="4281" y="7387"/>
                    <a:pt x="4939" y="8736"/>
                    <a:pt x="5914" y="9843"/>
                  </a:cubicBezTo>
                  <a:cubicBezTo>
                    <a:pt x="7094" y="11327"/>
                    <a:pt x="7939" y="13049"/>
                    <a:pt x="8391" y="14891"/>
                  </a:cubicBezTo>
                  <a:cubicBezTo>
                    <a:pt x="8391" y="14891"/>
                    <a:pt x="10963" y="23083"/>
                    <a:pt x="14963" y="21463"/>
                  </a:cubicBezTo>
                  <a:cubicBezTo>
                    <a:pt x="17256" y="20432"/>
                    <a:pt x="19610" y="19542"/>
                    <a:pt x="22012" y="18796"/>
                  </a:cubicBezTo>
                  <a:cubicBezTo>
                    <a:pt x="24107" y="18247"/>
                    <a:pt x="25701" y="16543"/>
                    <a:pt x="26107" y="14415"/>
                  </a:cubicBezTo>
                  <a:cubicBezTo>
                    <a:pt x="26260" y="14116"/>
                    <a:pt x="26260" y="13761"/>
                    <a:pt x="26107" y="13462"/>
                  </a:cubicBezTo>
                  <a:cubicBezTo>
                    <a:pt x="24103" y="11711"/>
                    <a:pt x="22312" y="9729"/>
                    <a:pt x="20773" y="7557"/>
                  </a:cubicBezTo>
                  <a:cubicBezTo>
                    <a:pt x="20773" y="7557"/>
                    <a:pt x="16963" y="3461"/>
                    <a:pt x="19916" y="508"/>
                  </a:cubicBezTo>
                  <a:close/>
                </a:path>
              </a:pathLst>
            </a:custGeom>
            <a:grpFill/>
            <a:ln w="9525" cap="flat">
              <a:noFill/>
              <a:prstDash val="solid"/>
              <a:miter/>
            </a:ln>
          </p:spPr>
          <p:txBody>
            <a:bodyPr rtlCol="0" anchor="ctr"/>
            <a:lstStyle/>
            <a:p>
              <a:endParaRPr lang="zh-CN" altLang="en-US"/>
            </a:p>
          </p:txBody>
        </p:sp>
        <p:sp>
          <p:nvSpPr>
            <p:cNvPr id="412" name="任意多边形: 形状 411"/>
            <p:cNvSpPr/>
            <p:nvPr/>
          </p:nvSpPr>
          <p:spPr>
            <a:xfrm>
              <a:off x="1319786" y="665078"/>
              <a:ext cx="19790" cy="26479"/>
            </a:xfrm>
            <a:custGeom>
              <a:avLst/>
              <a:gdLst>
                <a:gd name="connsiteX0" fmla="*/ 12859 w 19790"/>
                <a:gd name="connsiteY0" fmla="*/ 2477 h 26479"/>
                <a:gd name="connsiteX1" fmla="*/ 14954 w 19790"/>
                <a:gd name="connsiteY1" fmla="*/ 0 h 26479"/>
                <a:gd name="connsiteX2" fmla="*/ 16669 w 19790"/>
                <a:gd name="connsiteY2" fmla="*/ 0 h 26479"/>
                <a:gd name="connsiteX3" fmla="*/ 18098 w 19790"/>
                <a:gd name="connsiteY3" fmla="*/ 1810 h 26479"/>
                <a:gd name="connsiteX4" fmla="*/ 19241 w 19790"/>
                <a:gd name="connsiteY4" fmla="*/ 3620 h 26479"/>
                <a:gd name="connsiteX5" fmla="*/ 19240 w 19790"/>
                <a:gd name="connsiteY5" fmla="*/ 11525 h 26479"/>
                <a:gd name="connsiteX6" fmla="*/ 11811 w 19790"/>
                <a:gd name="connsiteY6" fmla="*/ 18383 h 26479"/>
                <a:gd name="connsiteX7" fmla="*/ 571 w 19790"/>
                <a:gd name="connsiteY7" fmla="*/ 26480 h 26479"/>
                <a:gd name="connsiteX8" fmla="*/ 0 w 19790"/>
                <a:gd name="connsiteY8" fmla="*/ 26480 h 26479"/>
                <a:gd name="connsiteX9" fmla="*/ 0 w 19790"/>
                <a:gd name="connsiteY9" fmla="*/ 24194 h 26479"/>
                <a:gd name="connsiteX10" fmla="*/ 0 w 19790"/>
                <a:gd name="connsiteY10" fmla="*/ 23622 h 26479"/>
                <a:gd name="connsiteX11" fmla="*/ 6191 w 19790"/>
                <a:gd name="connsiteY11" fmla="*/ 15240 h 26479"/>
                <a:gd name="connsiteX12" fmla="*/ 11906 w 19790"/>
                <a:gd name="connsiteY12" fmla="*/ 6382 h 26479"/>
                <a:gd name="connsiteX13" fmla="*/ 12859 w 19790"/>
                <a:gd name="connsiteY13" fmla="*/ 2477 h 26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790" h="26479">
                  <a:moveTo>
                    <a:pt x="12859" y="2477"/>
                  </a:moveTo>
                  <a:cubicBezTo>
                    <a:pt x="12917" y="1272"/>
                    <a:pt x="13776" y="257"/>
                    <a:pt x="14954" y="0"/>
                  </a:cubicBezTo>
                  <a:cubicBezTo>
                    <a:pt x="14954" y="0"/>
                    <a:pt x="16288" y="0"/>
                    <a:pt x="16669" y="0"/>
                  </a:cubicBezTo>
                  <a:cubicBezTo>
                    <a:pt x="17036" y="682"/>
                    <a:pt x="17520" y="1294"/>
                    <a:pt x="18098" y="1810"/>
                  </a:cubicBezTo>
                  <a:cubicBezTo>
                    <a:pt x="18714" y="2227"/>
                    <a:pt x="19129" y="2883"/>
                    <a:pt x="19241" y="3620"/>
                  </a:cubicBezTo>
                  <a:cubicBezTo>
                    <a:pt x="19240" y="3620"/>
                    <a:pt x="20479" y="10573"/>
                    <a:pt x="19240" y="11525"/>
                  </a:cubicBezTo>
                  <a:cubicBezTo>
                    <a:pt x="16470" y="13471"/>
                    <a:pt x="13972" y="15777"/>
                    <a:pt x="11811" y="18383"/>
                  </a:cubicBezTo>
                  <a:cubicBezTo>
                    <a:pt x="8745" y="21919"/>
                    <a:pt x="4896" y="24691"/>
                    <a:pt x="571" y="26480"/>
                  </a:cubicBezTo>
                  <a:cubicBezTo>
                    <a:pt x="571" y="26480"/>
                    <a:pt x="0" y="26480"/>
                    <a:pt x="0" y="26480"/>
                  </a:cubicBezTo>
                  <a:cubicBezTo>
                    <a:pt x="0" y="26480"/>
                    <a:pt x="0" y="24860"/>
                    <a:pt x="0" y="24194"/>
                  </a:cubicBezTo>
                  <a:cubicBezTo>
                    <a:pt x="0" y="23527"/>
                    <a:pt x="0" y="24194"/>
                    <a:pt x="0" y="23622"/>
                  </a:cubicBezTo>
                  <a:cubicBezTo>
                    <a:pt x="2438" y="21125"/>
                    <a:pt x="4521" y="18304"/>
                    <a:pt x="6191" y="15240"/>
                  </a:cubicBezTo>
                  <a:cubicBezTo>
                    <a:pt x="7840" y="12129"/>
                    <a:pt x="9752" y="9166"/>
                    <a:pt x="11906" y="6382"/>
                  </a:cubicBezTo>
                  <a:cubicBezTo>
                    <a:pt x="12607" y="5204"/>
                    <a:pt x="12938" y="3844"/>
                    <a:pt x="12859" y="2477"/>
                  </a:cubicBezTo>
                  <a:close/>
                </a:path>
              </a:pathLst>
            </a:custGeom>
            <a:grpFill/>
            <a:ln w="9525" cap="flat">
              <a:noFill/>
              <a:prstDash val="solid"/>
              <a:miter/>
            </a:ln>
          </p:spPr>
          <p:txBody>
            <a:bodyPr rtlCol="0" anchor="ctr"/>
            <a:lstStyle/>
            <a:p>
              <a:endParaRPr lang="zh-CN" altLang="en-US"/>
            </a:p>
          </p:txBody>
        </p:sp>
        <p:sp>
          <p:nvSpPr>
            <p:cNvPr id="413" name="任意多边形: 形状 412"/>
            <p:cNvSpPr/>
            <p:nvPr/>
          </p:nvSpPr>
          <p:spPr>
            <a:xfrm>
              <a:off x="1313877" y="712798"/>
              <a:ext cx="9248" cy="28479"/>
            </a:xfrm>
            <a:custGeom>
              <a:avLst/>
              <a:gdLst>
                <a:gd name="connsiteX0" fmla="*/ 2099 w 9248"/>
                <a:gd name="connsiteY0" fmla="*/ 1238 h 28479"/>
                <a:gd name="connsiteX1" fmla="*/ 3242 w 9248"/>
                <a:gd name="connsiteY1" fmla="*/ 0 h 28479"/>
                <a:gd name="connsiteX2" fmla="*/ 5147 w 9248"/>
                <a:gd name="connsiteY2" fmla="*/ 1334 h 28479"/>
                <a:gd name="connsiteX3" fmla="*/ 6195 w 9248"/>
                <a:gd name="connsiteY3" fmla="*/ 4858 h 28479"/>
                <a:gd name="connsiteX4" fmla="*/ 7433 w 9248"/>
                <a:gd name="connsiteY4" fmla="*/ 8858 h 28479"/>
                <a:gd name="connsiteX5" fmla="*/ 9052 w 9248"/>
                <a:gd name="connsiteY5" fmla="*/ 20003 h 28479"/>
                <a:gd name="connsiteX6" fmla="*/ 3928 w 9248"/>
                <a:gd name="connsiteY6" fmla="*/ 28395 h 28479"/>
                <a:gd name="connsiteX7" fmla="*/ 3528 w 9248"/>
                <a:gd name="connsiteY7" fmla="*/ 28480 h 28479"/>
                <a:gd name="connsiteX8" fmla="*/ 2004 w 9248"/>
                <a:gd name="connsiteY8" fmla="*/ 28480 h 28479"/>
                <a:gd name="connsiteX9" fmla="*/ 194 w 9248"/>
                <a:gd name="connsiteY9" fmla="*/ 21527 h 28479"/>
                <a:gd name="connsiteX10" fmla="*/ 1051 w 9248"/>
                <a:gd name="connsiteY10" fmla="*/ 16478 h 28479"/>
                <a:gd name="connsiteX11" fmla="*/ 2099 w 9248"/>
                <a:gd name="connsiteY11" fmla="*/ 1238 h 28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48" h="28479">
                  <a:moveTo>
                    <a:pt x="2099" y="1238"/>
                  </a:moveTo>
                  <a:cubicBezTo>
                    <a:pt x="2218" y="644"/>
                    <a:pt x="2659" y="166"/>
                    <a:pt x="3242" y="0"/>
                  </a:cubicBezTo>
                  <a:cubicBezTo>
                    <a:pt x="3242" y="0"/>
                    <a:pt x="4480" y="0"/>
                    <a:pt x="5147" y="1334"/>
                  </a:cubicBezTo>
                  <a:lnTo>
                    <a:pt x="6195" y="4858"/>
                  </a:lnTo>
                  <a:cubicBezTo>
                    <a:pt x="6875" y="6093"/>
                    <a:pt x="7296" y="7454"/>
                    <a:pt x="7433" y="8858"/>
                  </a:cubicBezTo>
                  <a:cubicBezTo>
                    <a:pt x="7433" y="8858"/>
                    <a:pt x="8290" y="15811"/>
                    <a:pt x="9052" y="20003"/>
                  </a:cubicBezTo>
                  <a:cubicBezTo>
                    <a:pt x="9955" y="23735"/>
                    <a:pt x="7661" y="27493"/>
                    <a:pt x="3928" y="28395"/>
                  </a:cubicBezTo>
                  <a:cubicBezTo>
                    <a:pt x="3796" y="28427"/>
                    <a:pt x="3662" y="28456"/>
                    <a:pt x="3528" y="28480"/>
                  </a:cubicBezTo>
                  <a:cubicBezTo>
                    <a:pt x="3528" y="28480"/>
                    <a:pt x="2480" y="28480"/>
                    <a:pt x="2004" y="28480"/>
                  </a:cubicBezTo>
                  <a:cubicBezTo>
                    <a:pt x="307" y="26593"/>
                    <a:pt x="-368" y="24001"/>
                    <a:pt x="194" y="21527"/>
                  </a:cubicBezTo>
                  <a:cubicBezTo>
                    <a:pt x="672" y="19882"/>
                    <a:pt x="960" y="18188"/>
                    <a:pt x="1051" y="16478"/>
                  </a:cubicBezTo>
                  <a:cubicBezTo>
                    <a:pt x="1057" y="11380"/>
                    <a:pt x="1407" y="6289"/>
                    <a:pt x="2099" y="1238"/>
                  </a:cubicBezTo>
                  <a:close/>
                </a:path>
              </a:pathLst>
            </a:custGeom>
            <a:grpFill/>
            <a:ln w="9525" cap="flat">
              <a:noFill/>
              <a:prstDash val="solid"/>
              <a:miter/>
            </a:ln>
          </p:spPr>
          <p:txBody>
            <a:bodyPr rtlCol="0" anchor="ctr"/>
            <a:lstStyle/>
            <a:p>
              <a:endParaRPr lang="zh-CN" altLang="en-US"/>
            </a:p>
          </p:txBody>
        </p:sp>
        <p:sp>
          <p:nvSpPr>
            <p:cNvPr id="414" name="任意多边形: 形状 413"/>
            <p:cNvSpPr/>
            <p:nvPr/>
          </p:nvSpPr>
          <p:spPr>
            <a:xfrm>
              <a:off x="1314600" y="735913"/>
              <a:ext cx="55744" cy="33844"/>
            </a:xfrm>
            <a:custGeom>
              <a:avLst/>
              <a:gdLst>
                <a:gd name="connsiteX0" fmla="*/ 12901 w 55744"/>
                <a:gd name="connsiteY0" fmla="*/ 1650 h 33844"/>
                <a:gd name="connsiteX1" fmla="*/ 15378 w 55744"/>
                <a:gd name="connsiteY1" fmla="*/ 126 h 33844"/>
                <a:gd name="connsiteX2" fmla="*/ 16997 w 55744"/>
                <a:gd name="connsiteY2" fmla="*/ 3270 h 33844"/>
                <a:gd name="connsiteX3" fmla="*/ 16997 w 55744"/>
                <a:gd name="connsiteY3" fmla="*/ 4603 h 33844"/>
                <a:gd name="connsiteX4" fmla="*/ 14806 w 55744"/>
                <a:gd name="connsiteY4" fmla="*/ 12509 h 33844"/>
                <a:gd name="connsiteX5" fmla="*/ 13473 w 55744"/>
                <a:gd name="connsiteY5" fmla="*/ 18129 h 33844"/>
                <a:gd name="connsiteX6" fmla="*/ 13473 w 55744"/>
                <a:gd name="connsiteY6" fmla="*/ 18700 h 33844"/>
                <a:gd name="connsiteX7" fmla="*/ 14520 w 55744"/>
                <a:gd name="connsiteY7" fmla="*/ 18700 h 33844"/>
                <a:gd name="connsiteX8" fmla="*/ 17092 w 55744"/>
                <a:gd name="connsiteY8" fmla="*/ 18700 h 33844"/>
                <a:gd name="connsiteX9" fmla="*/ 21855 w 55744"/>
                <a:gd name="connsiteY9" fmla="*/ 18700 h 33844"/>
                <a:gd name="connsiteX10" fmla="*/ 33189 w 55744"/>
                <a:gd name="connsiteY10" fmla="*/ 16414 h 33844"/>
                <a:gd name="connsiteX11" fmla="*/ 42714 w 55744"/>
                <a:gd name="connsiteY11" fmla="*/ 12414 h 33844"/>
                <a:gd name="connsiteX12" fmla="*/ 42714 w 55744"/>
                <a:gd name="connsiteY12" fmla="*/ 11842 h 33844"/>
                <a:gd name="connsiteX13" fmla="*/ 42714 w 55744"/>
                <a:gd name="connsiteY13" fmla="*/ 7937 h 33844"/>
                <a:gd name="connsiteX14" fmla="*/ 46620 w 55744"/>
                <a:gd name="connsiteY14" fmla="*/ 7080 h 33844"/>
                <a:gd name="connsiteX15" fmla="*/ 48048 w 55744"/>
                <a:gd name="connsiteY15" fmla="*/ 7651 h 33844"/>
                <a:gd name="connsiteX16" fmla="*/ 51858 w 55744"/>
                <a:gd name="connsiteY16" fmla="*/ 8508 h 33844"/>
                <a:gd name="connsiteX17" fmla="*/ 55097 w 55744"/>
                <a:gd name="connsiteY17" fmla="*/ 10794 h 33844"/>
                <a:gd name="connsiteX18" fmla="*/ 55668 w 55744"/>
                <a:gd name="connsiteY18" fmla="*/ 12795 h 33844"/>
                <a:gd name="connsiteX19" fmla="*/ 55668 w 55744"/>
                <a:gd name="connsiteY19" fmla="*/ 13366 h 33844"/>
                <a:gd name="connsiteX20" fmla="*/ 53763 w 55744"/>
                <a:gd name="connsiteY20" fmla="*/ 15938 h 33844"/>
                <a:gd name="connsiteX21" fmla="*/ 45096 w 55744"/>
                <a:gd name="connsiteY21" fmla="*/ 21177 h 33844"/>
                <a:gd name="connsiteX22" fmla="*/ 19378 w 55744"/>
                <a:gd name="connsiteY22" fmla="*/ 24225 h 33844"/>
                <a:gd name="connsiteX23" fmla="*/ 12520 w 55744"/>
                <a:gd name="connsiteY23" fmla="*/ 22320 h 33844"/>
                <a:gd name="connsiteX24" fmla="*/ 11663 w 55744"/>
                <a:gd name="connsiteY24" fmla="*/ 22320 h 33844"/>
                <a:gd name="connsiteX25" fmla="*/ 5186 w 55744"/>
                <a:gd name="connsiteY25" fmla="*/ 32892 h 33844"/>
                <a:gd name="connsiteX26" fmla="*/ 2519 w 55744"/>
                <a:gd name="connsiteY26" fmla="*/ 33845 h 33844"/>
                <a:gd name="connsiteX27" fmla="*/ 1185 w 55744"/>
                <a:gd name="connsiteY27" fmla="*/ 33178 h 33844"/>
                <a:gd name="connsiteX28" fmla="*/ 423 w 55744"/>
                <a:gd name="connsiteY28" fmla="*/ 31940 h 33844"/>
                <a:gd name="connsiteX29" fmla="*/ 423 w 55744"/>
                <a:gd name="connsiteY29" fmla="*/ 27844 h 33844"/>
                <a:gd name="connsiteX30" fmla="*/ 2519 w 55744"/>
                <a:gd name="connsiteY30" fmla="*/ 23939 h 33844"/>
                <a:gd name="connsiteX31" fmla="*/ 12901 w 55744"/>
                <a:gd name="connsiteY31" fmla="*/ 1650 h 33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5744" h="33844">
                  <a:moveTo>
                    <a:pt x="12901" y="1650"/>
                  </a:moveTo>
                  <a:cubicBezTo>
                    <a:pt x="12901" y="1650"/>
                    <a:pt x="14235" y="-540"/>
                    <a:pt x="15378" y="126"/>
                  </a:cubicBezTo>
                  <a:cubicBezTo>
                    <a:pt x="16301" y="927"/>
                    <a:pt x="16880" y="2053"/>
                    <a:pt x="16997" y="3270"/>
                  </a:cubicBezTo>
                  <a:cubicBezTo>
                    <a:pt x="17157" y="3700"/>
                    <a:pt x="17157" y="4173"/>
                    <a:pt x="16997" y="4603"/>
                  </a:cubicBezTo>
                  <a:cubicBezTo>
                    <a:pt x="16069" y="7179"/>
                    <a:pt x="15337" y="9822"/>
                    <a:pt x="14806" y="12509"/>
                  </a:cubicBezTo>
                  <a:cubicBezTo>
                    <a:pt x="14493" y="14411"/>
                    <a:pt x="14048" y="16289"/>
                    <a:pt x="13473" y="18129"/>
                  </a:cubicBezTo>
                  <a:cubicBezTo>
                    <a:pt x="13473" y="18129"/>
                    <a:pt x="13473" y="18605"/>
                    <a:pt x="13473" y="18700"/>
                  </a:cubicBezTo>
                  <a:cubicBezTo>
                    <a:pt x="13812" y="18816"/>
                    <a:pt x="14181" y="18816"/>
                    <a:pt x="14520" y="18700"/>
                  </a:cubicBezTo>
                  <a:lnTo>
                    <a:pt x="17092" y="18700"/>
                  </a:lnTo>
                  <a:cubicBezTo>
                    <a:pt x="18676" y="18552"/>
                    <a:pt x="20271" y="18552"/>
                    <a:pt x="21855" y="18700"/>
                  </a:cubicBezTo>
                  <a:cubicBezTo>
                    <a:pt x="25725" y="18503"/>
                    <a:pt x="29545" y="17733"/>
                    <a:pt x="33189" y="16414"/>
                  </a:cubicBezTo>
                  <a:cubicBezTo>
                    <a:pt x="36443" y="15276"/>
                    <a:pt x="39624" y="13940"/>
                    <a:pt x="42714" y="12414"/>
                  </a:cubicBezTo>
                  <a:cubicBezTo>
                    <a:pt x="42816" y="12237"/>
                    <a:pt x="42816" y="12019"/>
                    <a:pt x="42714" y="11842"/>
                  </a:cubicBezTo>
                  <a:cubicBezTo>
                    <a:pt x="42714" y="11842"/>
                    <a:pt x="41667" y="8508"/>
                    <a:pt x="42714" y="7937"/>
                  </a:cubicBezTo>
                  <a:cubicBezTo>
                    <a:pt x="43762" y="7365"/>
                    <a:pt x="45762" y="6699"/>
                    <a:pt x="46620" y="7080"/>
                  </a:cubicBezTo>
                  <a:lnTo>
                    <a:pt x="48048" y="7651"/>
                  </a:lnTo>
                  <a:cubicBezTo>
                    <a:pt x="49289" y="8053"/>
                    <a:pt x="50565" y="8340"/>
                    <a:pt x="51858" y="8508"/>
                  </a:cubicBezTo>
                  <a:cubicBezTo>
                    <a:pt x="53209" y="8786"/>
                    <a:pt x="54383" y="9615"/>
                    <a:pt x="55097" y="10794"/>
                  </a:cubicBezTo>
                  <a:cubicBezTo>
                    <a:pt x="55395" y="11425"/>
                    <a:pt x="55589" y="12101"/>
                    <a:pt x="55668" y="12795"/>
                  </a:cubicBezTo>
                  <a:cubicBezTo>
                    <a:pt x="55770" y="12971"/>
                    <a:pt x="55770" y="13189"/>
                    <a:pt x="55668" y="13366"/>
                  </a:cubicBezTo>
                  <a:cubicBezTo>
                    <a:pt x="54931" y="14142"/>
                    <a:pt x="54291" y="15006"/>
                    <a:pt x="53763" y="15938"/>
                  </a:cubicBezTo>
                  <a:cubicBezTo>
                    <a:pt x="53763" y="15938"/>
                    <a:pt x="52620" y="18510"/>
                    <a:pt x="45096" y="21177"/>
                  </a:cubicBezTo>
                  <a:cubicBezTo>
                    <a:pt x="36758" y="23643"/>
                    <a:pt x="28061" y="24674"/>
                    <a:pt x="19378" y="24225"/>
                  </a:cubicBezTo>
                  <a:cubicBezTo>
                    <a:pt x="17204" y="23238"/>
                    <a:pt x="14891" y="22596"/>
                    <a:pt x="12520" y="22320"/>
                  </a:cubicBezTo>
                  <a:cubicBezTo>
                    <a:pt x="12250" y="22184"/>
                    <a:pt x="11932" y="22184"/>
                    <a:pt x="11663" y="22320"/>
                  </a:cubicBezTo>
                  <a:cubicBezTo>
                    <a:pt x="10567" y="26394"/>
                    <a:pt x="8318" y="30065"/>
                    <a:pt x="5186" y="32892"/>
                  </a:cubicBezTo>
                  <a:cubicBezTo>
                    <a:pt x="4420" y="33484"/>
                    <a:pt x="3486" y="33818"/>
                    <a:pt x="2519" y="33845"/>
                  </a:cubicBezTo>
                  <a:cubicBezTo>
                    <a:pt x="2012" y="33778"/>
                    <a:pt x="1543" y="33543"/>
                    <a:pt x="1185" y="33178"/>
                  </a:cubicBezTo>
                  <a:cubicBezTo>
                    <a:pt x="818" y="32847"/>
                    <a:pt x="553" y="32417"/>
                    <a:pt x="423" y="31940"/>
                  </a:cubicBezTo>
                  <a:cubicBezTo>
                    <a:pt x="423" y="31940"/>
                    <a:pt x="-529" y="28606"/>
                    <a:pt x="423" y="27844"/>
                  </a:cubicBezTo>
                  <a:cubicBezTo>
                    <a:pt x="1212" y="26593"/>
                    <a:pt x="1912" y="25288"/>
                    <a:pt x="2519" y="23939"/>
                  </a:cubicBezTo>
                  <a:cubicBezTo>
                    <a:pt x="5470" y="16283"/>
                    <a:pt x="8939" y="8836"/>
                    <a:pt x="12901" y="1650"/>
                  </a:cubicBezTo>
                  <a:close/>
                </a:path>
              </a:pathLst>
            </a:custGeom>
            <a:grpFill/>
            <a:ln w="9525" cap="flat">
              <a:noFill/>
              <a:prstDash val="solid"/>
              <a:miter/>
            </a:ln>
          </p:spPr>
          <p:txBody>
            <a:bodyPr rtlCol="0" anchor="ctr"/>
            <a:lstStyle/>
            <a:p>
              <a:endParaRPr lang="zh-CN" altLang="en-US"/>
            </a:p>
          </p:txBody>
        </p:sp>
        <p:sp>
          <p:nvSpPr>
            <p:cNvPr id="415" name="任意多边形: 形状 414"/>
            <p:cNvSpPr/>
            <p:nvPr/>
          </p:nvSpPr>
          <p:spPr>
            <a:xfrm>
              <a:off x="1321372" y="680599"/>
              <a:ext cx="59261" cy="68825"/>
            </a:xfrm>
            <a:custGeom>
              <a:avLst/>
              <a:gdLst>
                <a:gd name="connsiteX0" fmla="*/ 57850 w 59261"/>
                <a:gd name="connsiteY0" fmla="*/ 48487 h 68825"/>
                <a:gd name="connsiteX1" fmla="*/ 52897 w 59261"/>
                <a:gd name="connsiteY1" fmla="*/ 44581 h 68825"/>
                <a:gd name="connsiteX2" fmla="*/ 44800 w 59261"/>
                <a:gd name="connsiteY2" fmla="*/ 44581 h 68825"/>
                <a:gd name="connsiteX3" fmla="*/ 33275 w 59261"/>
                <a:gd name="connsiteY3" fmla="*/ 55059 h 68825"/>
                <a:gd name="connsiteX4" fmla="*/ 29846 w 59261"/>
                <a:gd name="connsiteY4" fmla="*/ 57535 h 68825"/>
                <a:gd name="connsiteX5" fmla="*/ 26036 w 59261"/>
                <a:gd name="connsiteY5" fmla="*/ 59821 h 68825"/>
                <a:gd name="connsiteX6" fmla="*/ 23941 w 59261"/>
                <a:gd name="connsiteY6" fmla="*/ 59821 h 68825"/>
                <a:gd name="connsiteX7" fmla="*/ 24512 w 59261"/>
                <a:gd name="connsiteY7" fmla="*/ 58583 h 68825"/>
                <a:gd name="connsiteX8" fmla="*/ 27370 w 59261"/>
                <a:gd name="connsiteY8" fmla="*/ 49820 h 68825"/>
                <a:gd name="connsiteX9" fmla="*/ 27370 w 59261"/>
                <a:gd name="connsiteY9" fmla="*/ 33342 h 68825"/>
                <a:gd name="connsiteX10" fmla="*/ 31465 w 59261"/>
                <a:gd name="connsiteY10" fmla="*/ 7243 h 68825"/>
                <a:gd name="connsiteX11" fmla="*/ 32037 w 59261"/>
                <a:gd name="connsiteY11" fmla="*/ 4005 h 68825"/>
                <a:gd name="connsiteX12" fmla="*/ 31084 w 59261"/>
                <a:gd name="connsiteY12" fmla="*/ 100 h 68825"/>
                <a:gd name="connsiteX13" fmla="*/ 30418 w 59261"/>
                <a:gd name="connsiteY13" fmla="*/ 100 h 68825"/>
                <a:gd name="connsiteX14" fmla="*/ 23464 w 59261"/>
                <a:gd name="connsiteY14" fmla="*/ 100 h 68825"/>
                <a:gd name="connsiteX15" fmla="*/ 19273 w 59261"/>
                <a:gd name="connsiteY15" fmla="*/ 1814 h 68825"/>
                <a:gd name="connsiteX16" fmla="*/ 9748 w 59261"/>
                <a:gd name="connsiteY16" fmla="*/ 9720 h 68825"/>
                <a:gd name="connsiteX17" fmla="*/ 5081 w 59261"/>
                <a:gd name="connsiteY17" fmla="*/ 12768 h 68825"/>
                <a:gd name="connsiteX18" fmla="*/ 33 w 59261"/>
                <a:gd name="connsiteY18" fmla="*/ 17816 h 68825"/>
                <a:gd name="connsiteX19" fmla="*/ 1747 w 59261"/>
                <a:gd name="connsiteY19" fmla="*/ 25055 h 68825"/>
                <a:gd name="connsiteX20" fmla="*/ 3462 w 59261"/>
                <a:gd name="connsiteY20" fmla="*/ 32008 h 68825"/>
                <a:gd name="connsiteX21" fmla="*/ 1557 w 59261"/>
                <a:gd name="connsiteY21" fmla="*/ 36676 h 68825"/>
                <a:gd name="connsiteX22" fmla="*/ 1557 w 59261"/>
                <a:gd name="connsiteY22" fmla="*/ 37438 h 68825"/>
                <a:gd name="connsiteX23" fmla="*/ 2890 w 59261"/>
                <a:gd name="connsiteY23" fmla="*/ 44486 h 68825"/>
                <a:gd name="connsiteX24" fmla="*/ 5843 w 59261"/>
                <a:gd name="connsiteY24" fmla="*/ 46677 h 68825"/>
                <a:gd name="connsiteX25" fmla="*/ 12034 w 59261"/>
                <a:gd name="connsiteY25" fmla="*/ 50487 h 68825"/>
                <a:gd name="connsiteX26" fmla="*/ 18321 w 59261"/>
                <a:gd name="connsiteY26" fmla="*/ 50487 h 68825"/>
                <a:gd name="connsiteX27" fmla="*/ 18892 w 59261"/>
                <a:gd name="connsiteY27" fmla="*/ 51249 h 68825"/>
                <a:gd name="connsiteX28" fmla="*/ 17273 w 59261"/>
                <a:gd name="connsiteY28" fmla="*/ 54487 h 68825"/>
                <a:gd name="connsiteX29" fmla="*/ 15844 w 59261"/>
                <a:gd name="connsiteY29" fmla="*/ 56964 h 68825"/>
                <a:gd name="connsiteX30" fmla="*/ 16797 w 59261"/>
                <a:gd name="connsiteY30" fmla="*/ 63155 h 68825"/>
                <a:gd name="connsiteX31" fmla="*/ 17368 w 59261"/>
                <a:gd name="connsiteY31" fmla="*/ 64298 h 68825"/>
                <a:gd name="connsiteX32" fmla="*/ 22226 w 59261"/>
                <a:gd name="connsiteY32" fmla="*/ 68203 h 68825"/>
                <a:gd name="connsiteX33" fmla="*/ 24036 w 59261"/>
                <a:gd name="connsiteY33" fmla="*/ 68775 h 68825"/>
                <a:gd name="connsiteX34" fmla="*/ 31370 w 59261"/>
                <a:gd name="connsiteY34" fmla="*/ 66394 h 68825"/>
                <a:gd name="connsiteX35" fmla="*/ 43848 w 59261"/>
                <a:gd name="connsiteY35" fmla="*/ 49630 h 68825"/>
                <a:gd name="connsiteX36" fmla="*/ 44515 w 59261"/>
                <a:gd name="connsiteY36" fmla="*/ 48963 h 68825"/>
                <a:gd name="connsiteX37" fmla="*/ 47753 w 59261"/>
                <a:gd name="connsiteY37" fmla="*/ 48963 h 68825"/>
                <a:gd name="connsiteX38" fmla="*/ 48420 w 59261"/>
                <a:gd name="connsiteY38" fmla="*/ 52392 h 68825"/>
                <a:gd name="connsiteX39" fmla="*/ 48991 w 59261"/>
                <a:gd name="connsiteY39" fmla="*/ 53154 h 68825"/>
                <a:gd name="connsiteX40" fmla="*/ 52230 w 59261"/>
                <a:gd name="connsiteY40" fmla="*/ 54487 h 68825"/>
                <a:gd name="connsiteX41" fmla="*/ 52897 w 59261"/>
                <a:gd name="connsiteY41" fmla="*/ 54487 h 68825"/>
                <a:gd name="connsiteX42" fmla="*/ 59088 w 59261"/>
                <a:gd name="connsiteY42" fmla="*/ 50868 h 68825"/>
                <a:gd name="connsiteX43" fmla="*/ 57850 w 59261"/>
                <a:gd name="connsiteY43" fmla="*/ 48487 h 68825"/>
                <a:gd name="connsiteX44" fmla="*/ 18988 w 59261"/>
                <a:gd name="connsiteY44" fmla="*/ 44105 h 68825"/>
                <a:gd name="connsiteX45" fmla="*/ 13368 w 59261"/>
                <a:gd name="connsiteY45" fmla="*/ 41152 h 68825"/>
                <a:gd name="connsiteX46" fmla="*/ 8034 w 59261"/>
                <a:gd name="connsiteY46" fmla="*/ 37914 h 68825"/>
                <a:gd name="connsiteX47" fmla="*/ 8034 w 59261"/>
                <a:gd name="connsiteY47" fmla="*/ 37247 h 68825"/>
                <a:gd name="connsiteX48" fmla="*/ 9939 w 59261"/>
                <a:gd name="connsiteY48" fmla="*/ 27055 h 68825"/>
                <a:gd name="connsiteX49" fmla="*/ 3748 w 59261"/>
                <a:gd name="connsiteY49" fmla="*/ 18483 h 68825"/>
                <a:gd name="connsiteX50" fmla="*/ 3748 w 59261"/>
                <a:gd name="connsiteY50" fmla="*/ 18007 h 68825"/>
                <a:gd name="connsiteX51" fmla="*/ 8891 w 59261"/>
                <a:gd name="connsiteY51" fmla="*/ 16768 h 68825"/>
                <a:gd name="connsiteX52" fmla="*/ 13844 w 59261"/>
                <a:gd name="connsiteY52" fmla="*/ 14387 h 68825"/>
                <a:gd name="connsiteX53" fmla="*/ 23369 w 59261"/>
                <a:gd name="connsiteY53" fmla="*/ 6386 h 68825"/>
                <a:gd name="connsiteX54" fmla="*/ 24226 w 59261"/>
                <a:gd name="connsiteY54" fmla="*/ 6386 h 68825"/>
                <a:gd name="connsiteX55" fmla="*/ 24988 w 59261"/>
                <a:gd name="connsiteY55" fmla="*/ 6958 h 68825"/>
                <a:gd name="connsiteX56" fmla="*/ 21274 w 59261"/>
                <a:gd name="connsiteY56" fmla="*/ 27532 h 68825"/>
                <a:gd name="connsiteX57" fmla="*/ 20797 w 59261"/>
                <a:gd name="connsiteY57" fmla="*/ 39057 h 68825"/>
                <a:gd name="connsiteX58" fmla="*/ 19940 w 59261"/>
                <a:gd name="connsiteY58" fmla="*/ 44105 h 68825"/>
                <a:gd name="connsiteX59" fmla="*/ 18988 w 59261"/>
                <a:gd name="connsiteY59" fmla="*/ 44105 h 68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59261" h="68825">
                  <a:moveTo>
                    <a:pt x="57850" y="48487"/>
                  </a:moveTo>
                  <a:cubicBezTo>
                    <a:pt x="56380" y="46970"/>
                    <a:pt x="54714" y="45657"/>
                    <a:pt x="52897" y="44581"/>
                  </a:cubicBezTo>
                  <a:cubicBezTo>
                    <a:pt x="50307" y="43497"/>
                    <a:pt x="47390" y="43497"/>
                    <a:pt x="44800" y="44581"/>
                  </a:cubicBezTo>
                  <a:cubicBezTo>
                    <a:pt x="40376" y="47374"/>
                    <a:pt x="36475" y="50920"/>
                    <a:pt x="33275" y="55059"/>
                  </a:cubicBezTo>
                  <a:cubicBezTo>
                    <a:pt x="32332" y="56131"/>
                    <a:pt x="31160" y="56977"/>
                    <a:pt x="29846" y="57535"/>
                  </a:cubicBezTo>
                  <a:cubicBezTo>
                    <a:pt x="28535" y="58226"/>
                    <a:pt x="27263" y="58990"/>
                    <a:pt x="26036" y="59821"/>
                  </a:cubicBezTo>
                  <a:cubicBezTo>
                    <a:pt x="24322" y="60679"/>
                    <a:pt x="23941" y="59821"/>
                    <a:pt x="23941" y="59821"/>
                  </a:cubicBezTo>
                  <a:cubicBezTo>
                    <a:pt x="23941" y="59821"/>
                    <a:pt x="24512" y="58583"/>
                    <a:pt x="24512" y="58583"/>
                  </a:cubicBezTo>
                  <a:cubicBezTo>
                    <a:pt x="28989" y="52582"/>
                    <a:pt x="27370" y="49820"/>
                    <a:pt x="27370" y="49820"/>
                  </a:cubicBezTo>
                  <a:cubicBezTo>
                    <a:pt x="26049" y="44407"/>
                    <a:pt x="26049" y="38755"/>
                    <a:pt x="27370" y="33342"/>
                  </a:cubicBezTo>
                  <a:cubicBezTo>
                    <a:pt x="29703" y="24822"/>
                    <a:pt x="31076" y="16068"/>
                    <a:pt x="31465" y="7243"/>
                  </a:cubicBezTo>
                  <a:cubicBezTo>
                    <a:pt x="31465" y="4767"/>
                    <a:pt x="32037" y="4005"/>
                    <a:pt x="32037" y="4005"/>
                  </a:cubicBezTo>
                  <a:cubicBezTo>
                    <a:pt x="32037" y="4005"/>
                    <a:pt x="31084" y="100"/>
                    <a:pt x="31084" y="100"/>
                  </a:cubicBezTo>
                  <a:cubicBezTo>
                    <a:pt x="30871" y="10"/>
                    <a:pt x="30631" y="10"/>
                    <a:pt x="30418" y="100"/>
                  </a:cubicBezTo>
                  <a:cubicBezTo>
                    <a:pt x="28102" y="-33"/>
                    <a:pt x="25780" y="-33"/>
                    <a:pt x="23464" y="100"/>
                  </a:cubicBezTo>
                  <a:cubicBezTo>
                    <a:pt x="21934" y="266"/>
                    <a:pt x="20482" y="860"/>
                    <a:pt x="19273" y="1814"/>
                  </a:cubicBezTo>
                  <a:lnTo>
                    <a:pt x="9748" y="9720"/>
                  </a:lnTo>
                  <a:cubicBezTo>
                    <a:pt x="8263" y="10840"/>
                    <a:pt x="6704" y="11858"/>
                    <a:pt x="5081" y="12768"/>
                  </a:cubicBezTo>
                  <a:cubicBezTo>
                    <a:pt x="-729" y="16483"/>
                    <a:pt x="33" y="17816"/>
                    <a:pt x="33" y="17816"/>
                  </a:cubicBezTo>
                  <a:cubicBezTo>
                    <a:pt x="384" y="20276"/>
                    <a:pt x="957" y="22699"/>
                    <a:pt x="1747" y="25055"/>
                  </a:cubicBezTo>
                  <a:cubicBezTo>
                    <a:pt x="2816" y="27221"/>
                    <a:pt x="3401" y="29594"/>
                    <a:pt x="3462" y="32008"/>
                  </a:cubicBezTo>
                  <a:cubicBezTo>
                    <a:pt x="3415" y="33744"/>
                    <a:pt x="2738" y="35403"/>
                    <a:pt x="1557" y="36676"/>
                  </a:cubicBezTo>
                  <a:cubicBezTo>
                    <a:pt x="1451" y="36919"/>
                    <a:pt x="1451" y="37195"/>
                    <a:pt x="1557" y="37438"/>
                  </a:cubicBezTo>
                  <a:cubicBezTo>
                    <a:pt x="1557" y="39247"/>
                    <a:pt x="2890" y="44486"/>
                    <a:pt x="2890" y="44486"/>
                  </a:cubicBezTo>
                  <a:cubicBezTo>
                    <a:pt x="3325" y="45759"/>
                    <a:pt x="4500" y="46630"/>
                    <a:pt x="5843" y="46677"/>
                  </a:cubicBezTo>
                  <a:cubicBezTo>
                    <a:pt x="8472" y="46635"/>
                    <a:pt x="10887" y="48121"/>
                    <a:pt x="12034" y="50487"/>
                  </a:cubicBezTo>
                  <a:cubicBezTo>
                    <a:pt x="12701" y="52392"/>
                    <a:pt x="18321" y="50487"/>
                    <a:pt x="18321" y="50487"/>
                  </a:cubicBezTo>
                  <a:cubicBezTo>
                    <a:pt x="18321" y="50487"/>
                    <a:pt x="18892" y="51249"/>
                    <a:pt x="18892" y="51249"/>
                  </a:cubicBezTo>
                  <a:cubicBezTo>
                    <a:pt x="18871" y="52518"/>
                    <a:pt x="18275" y="53709"/>
                    <a:pt x="17273" y="54487"/>
                  </a:cubicBezTo>
                  <a:cubicBezTo>
                    <a:pt x="15463" y="56011"/>
                    <a:pt x="15844" y="56964"/>
                    <a:pt x="15844" y="56964"/>
                  </a:cubicBezTo>
                  <a:cubicBezTo>
                    <a:pt x="16348" y="58995"/>
                    <a:pt x="16666" y="61067"/>
                    <a:pt x="16797" y="63155"/>
                  </a:cubicBezTo>
                  <a:cubicBezTo>
                    <a:pt x="16781" y="63609"/>
                    <a:pt x="16996" y="64039"/>
                    <a:pt x="17368" y="64298"/>
                  </a:cubicBezTo>
                  <a:cubicBezTo>
                    <a:pt x="19056" y="65513"/>
                    <a:pt x="20677" y="66817"/>
                    <a:pt x="22226" y="68203"/>
                  </a:cubicBezTo>
                  <a:cubicBezTo>
                    <a:pt x="22780" y="68524"/>
                    <a:pt x="23398" y="68719"/>
                    <a:pt x="24036" y="68775"/>
                  </a:cubicBezTo>
                  <a:cubicBezTo>
                    <a:pt x="26707" y="69051"/>
                    <a:pt x="29370" y="68186"/>
                    <a:pt x="31370" y="66394"/>
                  </a:cubicBezTo>
                  <a:cubicBezTo>
                    <a:pt x="36145" y="61291"/>
                    <a:pt x="40331" y="55668"/>
                    <a:pt x="43848" y="49630"/>
                  </a:cubicBezTo>
                  <a:cubicBezTo>
                    <a:pt x="43937" y="49305"/>
                    <a:pt x="44190" y="49052"/>
                    <a:pt x="44515" y="48963"/>
                  </a:cubicBezTo>
                  <a:cubicBezTo>
                    <a:pt x="47277" y="48487"/>
                    <a:pt x="47753" y="48963"/>
                    <a:pt x="47753" y="48963"/>
                  </a:cubicBezTo>
                  <a:cubicBezTo>
                    <a:pt x="48117" y="50074"/>
                    <a:pt x="48341" y="51226"/>
                    <a:pt x="48420" y="52392"/>
                  </a:cubicBezTo>
                  <a:cubicBezTo>
                    <a:pt x="48420" y="53249"/>
                    <a:pt x="48991" y="53154"/>
                    <a:pt x="48991" y="53154"/>
                  </a:cubicBezTo>
                  <a:cubicBezTo>
                    <a:pt x="50218" y="53077"/>
                    <a:pt x="51413" y="53569"/>
                    <a:pt x="52230" y="54487"/>
                  </a:cubicBezTo>
                  <a:cubicBezTo>
                    <a:pt x="52230" y="54964"/>
                    <a:pt x="52897" y="54487"/>
                    <a:pt x="52897" y="54487"/>
                  </a:cubicBezTo>
                  <a:cubicBezTo>
                    <a:pt x="55300" y="53989"/>
                    <a:pt x="57475" y="52718"/>
                    <a:pt x="59088" y="50868"/>
                  </a:cubicBezTo>
                  <a:cubicBezTo>
                    <a:pt x="59850" y="50582"/>
                    <a:pt x="57850" y="48487"/>
                    <a:pt x="57850" y="48487"/>
                  </a:cubicBezTo>
                  <a:close/>
                  <a:moveTo>
                    <a:pt x="18988" y="44105"/>
                  </a:moveTo>
                  <a:cubicBezTo>
                    <a:pt x="17352" y="42723"/>
                    <a:pt x="15434" y="41715"/>
                    <a:pt x="13368" y="41152"/>
                  </a:cubicBezTo>
                  <a:cubicBezTo>
                    <a:pt x="11348" y="40535"/>
                    <a:pt x="9514" y="39421"/>
                    <a:pt x="8034" y="37914"/>
                  </a:cubicBezTo>
                  <a:cubicBezTo>
                    <a:pt x="7852" y="37729"/>
                    <a:pt x="7852" y="37432"/>
                    <a:pt x="8034" y="37247"/>
                  </a:cubicBezTo>
                  <a:cubicBezTo>
                    <a:pt x="10219" y="34331"/>
                    <a:pt x="10924" y="30564"/>
                    <a:pt x="9939" y="27055"/>
                  </a:cubicBezTo>
                  <a:cubicBezTo>
                    <a:pt x="9939" y="27055"/>
                    <a:pt x="8129" y="20007"/>
                    <a:pt x="3748" y="18483"/>
                  </a:cubicBezTo>
                  <a:cubicBezTo>
                    <a:pt x="3748" y="18483"/>
                    <a:pt x="3271" y="18483"/>
                    <a:pt x="3748" y="18007"/>
                  </a:cubicBezTo>
                  <a:cubicBezTo>
                    <a:pt x="5331" y="17169"/>
                    <a:pt x="7100" y="16743"/>
                    <a:pt x="8891" y="16768"/>
                  </a:cubicBezTo>
                  <a:cubicBezTo>
                    <a:pt x="10761" y="16547"/>
                    <a:pt x="12503" y="15709"/>
                    <a:pt x="13844" y="14387"/>
                  </a:cubicBezTo>
                  <a:cubicBezTo>
                    <a:pt x="17152" y="11883"/>
                    <a:pt x="20332" y="9213"/>
                    <a:pt x="23369" y="6386"/>
                  </a:cubicBezTo>
                  <a:cubicBezTo>
                    <a:pt x="23642" y="6264"/>
                    <a:pt x="23954" y="6264"/>
                    <a:pt x="24226" y="6386"/>
                  </a:cubicBezTo>
                  <a:cubicBezTo>
                    <a:pt x="24226" y="6386"/>
                    <a:pt x="25084" y="6386"/>
                    <a:pt x="24988" y="6958"/>
                  </a:cubicBezTo>
                  <a:cubicBezTo>
                    <a:pt x="22904" y="13636"/>
                    <a:pt x="21656" y="20546"/>
                    <a:pt x="21274" y="27532"/>
                  </a:cubicBezTo>
                  <a:cubicBezTo>
                    <a:pt x="20854" y="31358"/>
                    <a:pt x="20695" y="35209"/>
                    <a:pt x="20797" y="39057"/>
                  </a:cubicBezTo>
                  <a:cubicBezTo>
                    <a:pt x="20786" y="40775"/>
                    <a:pt x="20497" y="42480"/>
                    <a:pt x="19940" y="44105"/>
                  </a:cubicBezTo>
                  <a:lnTo>
                    <a:pt x="18988" y="44105"/>
                  </a:lnTo>
                  <a:close/>
                </a:path>
              </a:pathLst>
            </a:custGeom>
            <a:grpFill/>
            <a:ln w="9525" cap="flat">
              <a:noFill/>
              <a:prstDash val="solid"/>
              <a:miter/>
            </a:ln>
          </p:spPr>
          <p:txBody>
            <a:bodyPr rtlCol="0" anchor="ctr"/>
            <a:lstStyle/>
            <a:p>
              <a:endParaRPr lang="zh-CN" altLang="en-US"/>
            </a:p>
          </p:txBody>
        </p:sp>
        <p:sp>
          <p:nvSpPr>
            <p:cNvPr id="416" name="任意多边形: 形状 415"/>
            <p:cNvSpPr/>
            <p:nvPr/>
          </p:nvSpPr>
          <p:spPr>
            <a:xfrm>
              <a:off x="2089025" y="1270487"/>
              <a:ext cx="73533" cy="93344"/>
            </a:xfrm>
            <a:custGeom>
              <a:avLst/>
              <a:gdLst>
                <a:gd name="connsiteX0" fmla="*/ 0 w 73533"/>
                <a:gd name="connsiteY0" fmla="*/ 93345 h 93344"/>
                <a:gd name="connsiteX1" fmla="*/ 0 w 73533"/>
                <a:gd name="connsiteY1" fmla="*/ 0 h 93344"/>
                <a:gd name="connsiteX2" fmla="*/ 12668 w 73533"/>
                <a:gd name="connsiteY2" fmla="*/ 0 h 93344"/>
                <a:gd name="connsiteX3" fmla="*/ 61722 w 73533"/>
                <a:gd name="connsiteY3" fmla="*/ 73342 h 93344"/>
                <a:gd name="connsiteX4" fmla="*/ 61722 w 73533"/>
                <a:gd name="connsiteY4" fmla="*/ 0 h 93344"/>
                <a:gd name="connsiteX5" fmla="*/ 73533 w 73533"/>
                <a:gd name="connsiteY5" fmla="*/ 0 h 93344"/>
                <a:gd name="connsiteX6" fmla="*/ 73533 w 73533"/>
                <a:gd name="connsiteY6" fmla="*/ 93345 h 93344"/>
                <a:gd name="connsiteX7" fmla="*/ 60865 w 73533"/>
                <a:gd name="connsiteY7" fmla="*/ 93345 h 93344"/>
                <a:gd name="connsiteX8" fmla="*/ 11811 w 73533"/>
                <a:gd name="connsiteY8" fmla="*/ 20002 h 93344"/>
                <a:gd name="connsiteX9" fmla="*/ 11811 w 73533"/>
                <a:gd name="connsiteY9" fmla="*/ 93345 h 93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3533" h="93344">
                  <a:moveTo>
                    <a:pt x="0" y="93345"/>
                  </a:moveTo>
                  <a:lnTo>
                    <a:pt x="0" y="0"/>
                  </a:lnTo>
                  <a:lnTo>
                    <a:pt x="12668" y="0"/>
                  </a:lnTo>
                  <a:lnTo>
                    <a:pt x="61722" y="73342"/>
                  </a:lnTo>
                  <a:lnTo>
                    <a:pt x="61722" y="0"/>
                  </a:lnTo>
                  <a:lnTo>
                    <a:pt x="73533" y="0"/>
                  </a:lnTo>
                  <a:lnTo>
                    <a:pt x="73533" y="93345"/>
                  </a:lnTo>
                  <a:lnTo>
                    <a:pt x="60865" y="93345"/>
                  </a:lnTo>
                  <a:lnTo>
                    <a:pt x="11811" y="20002"/>
                  </a:lnTo>
                  <a:lnTo>
                    <a:pt x="11811" y="93345"/>
                  </a:lnTo>
                  <a:close/>
                </a:path>
              </a:pathLst>
            </a:custGeom>
            <a:grpFill/>
            <a:ln w="9525" cap="flat">
              <a:noFill/>
              <a:prstDash val="solid"/>
              <a:miter/>
            </a:ln>
          </p:spPr>
          <p:txBody>
            <a:bodyPr rtlCol="0" anchor="ctr"/>
            <a:lstStyle/>
            <a:p>
              <a:endParaRPr lang="zh-CN" altLang="en-US"/>
            </a:p>
          </p:txBody>
        </p:sp>
        <p:sp>
          <p:nvSpPr>
            <p:cNvPr id="417" name="任意多边形: 形状 416"/>
            <p:cNvSpPr/>
            <p:nvPr/>
          </p:nvSpPr>
          <p:spPr>
            <a:xfrm>
              <a:off x="2173119" y="1294369"/>
              <a:ext cx="62686" cy="70843"/>
            </a:xfrm>
            <a:custGeom>
              <a:avLst/>
              <a:gdLst>
                <a:gd name="connsiteX0" fmla="*/ 48494 w 62686"/>
                <a:gd name="connsiteY0" fmla="*/ 61176 h 70843"/>
                <a:gd name="connsiteX1" fmla="*/ 35826 w 62686"/>
                <a:gd name="connsiteY1" fmla="*/ 68511 h 70843"/>
                <a:gd name="connsiteX2" fmla="*/ 23157 w 62686"/>
                <a:gd name="connsiteY2" fmla="*/ 70797 h 70843"/>
                <a:gd name="connsiteX3" fmla="*/ 6012 w 62686"/>
                <a:gd name="connsiteY3" fmla="*/ 65272 h 70843"/>
                <a:gd name="connsiteX4" fmla="*/ 12 w 62686"/>
                <a:gd name="connsiteY4" fmla="*/ 51366 h 70843"/>
                <a:gd name="connsiteX5" fmla="*/ 2298 w 62686"/>
                <a:gd name="connsiteY5" fmla="*/ 41841 h 70843"/>
                <a:gd name="connsiteX6" fmla="*/ 8203 w 62686"/>
                <a:gd name="connsiteY6" fmla="*/ 35268 h 70843"/>
                <a:gd name="connsiteX7" fmla="*/ 16490 w 62686"/>
                <a:gd name="connsiteY7" fmla="*/ 31458 h 70843"/>
                <a:gd name="connsiteX8" fmla="*/ 26682 w 62686"/>
                <a:gd name="connsiteY8" fmla="*/ 29744 h 70843"/>
                <a:gd name="connsiteX9" fmla="*/ 47160 w 62686"/>
                <a:gd name="connsiteY9" fmla="*/ 25838 h 70843"/>
                <a:gd name="connsiteX10" fmla="*/ 47160 w 62686"/>
                <a:gd name="connsiteY10" fmla="*/ 22791 h 70843"/>
                <a:gd name="connsiteX11" fmla="*/ 43922 w 62686"/>
                <a:gd name="connsiteY11" fmla="*/ 13266 h 70843"/>
                <a:gd name="connsiteX12" fmla="*/ 30873 w 62686"/>
                <a:gd name="connsiteY12" fmla="*/ 9360 h 70843"/>
                <a:gd name="connsiteX13" fmla="*/ 18967 w 62686"/>
                <a:gd name="connsiteY13" fmla="*/ 12218 h 70843"/>
                <a:gd name="connsiteX14" fmla="*/ 13251 w 62686"/>
                <a:gd name="connsiteY14" fmla="*/ 21743 h 70843"/>
                <a:gd name="connsiteX15" fmla="*/ 2393 w 62686"/>
                <a:gd name="connsiteY15" fmla="*/ 20886 h 70843"/>
                <a:gd name="connsiteX16" fmla="*/ 7441 w 62686"/>
                <a:gd name="connsiteY16" fmla="*/ 9265 h 70843"/>
                <a:gd name="connsiteX17" fmla="*/ 17538 w 62686"/>
                <a:gd name="connsiteY17" fmla="*/ 2407 h 70843"/>
                <a:gd name="connsiteX18" fmla="*/ 32873 w 62686"/>
                <a:gd name="connsiteY18" fmla="*/ 26 h 70843"/>
                <a:gd name="connsiteX19" fmla="*/ 46970 w 62686"/>
                <a:gd name="connsiteY19" fmla="*/ 2121 h 70843"/>
                <a:gd name="connsiteX20" fmla="*/ 54971 w 62686"/>
                <a:gd name="connsiteY20" fmla="*/ 7170 h 70843"/>
                <a:gd name="connsiteX21" fmla="*/ 58495 w 62686"/>
                <a:gd name="connsiteY21" fmla="*/ 14980 h 70843"/>
                <a:gd name="connsiteX22" fmla="*/ 59067 w 62686"/>
                <a:gd name="connsiteY22" fmla="*/ 25553 h 70843"/>
                <a:gd name="connsiteX23" fmla="*/ 59067 w 62686"/>
                <a:gd name="connsiteY23" fmla="*/ 40888 h 70843"/>
                <a:gd name="connsiteX24" fmla="*/ 59829 w 62686"/>
                <a:gd name="connsiteY24" fmla="*/ 61081 h 70843"/>
                <a:gd name="connsiteX25" fmla="*/ 62686 w 62686"/>
                <a:gd name="connsiteY25" fmla="*/ 69177 h 70843"/>
                <a:gd name="connsiteX26" fmla="*/ 50780 w 62686"/>
                <a:gd name="connsiteY26" fmla="*/ 69177 h 70843"/>
                <a:gd name="connsiteX27" fmla="*/ 48494 w 62686"/>
                <a:gd name="connsiteY27" fmla="*/ 61176 h 70843"/>
                <a:gd name="connsiteX28" fmla="*/ 47541 w 62686"/>
                <a:gd name="connsiteY28" fmla="*/ 35554 h 70843"/>
                <a:gd name="connsiteX29" fmla="*/ 28491 w 62686"/>
                <a:gd name="connsiteY29" fmla="*/ 39840 h 70843"/>
                <a:gd name="connsiteX30" fmla="*/ 18966 w 62686"/>
                <a:gd name="connsiteY30" fmla="*/ 42222 h 70843"/>
                <a:gd name="connsiteX31" fmla="*/ 13644 w 62686"/>
                <a:gd name="connsiteY31" fmla="*/ 55326 h 70843"/>
                <a:gd name="connsiteX32" fmla="*/ 16299 w 62686"/>
                <a:gd name="connsiteY32" fmla="*/ 58985 h 70843"/>
                <a:gd name="connsiteX33" fmla="*/ 26491 w 62686"/>
                <a:gd name="connsiteY33" fmla="*/ 62033 h 70843"/>
                <a:gd name="connsiteX34" fmla="*/ 38302 w 62686"/>
                <a:gd name="connsiteY34" fmla="*/ 59176 h 70843"/>
                <a:gd name="connsiteX35" fmla="*/ 45827 w 62686"/>
                <a:gd name="connsiteY35" fmla="*/ 51270 h 70843"/>
                <a:gd name="connsiteX36" fmla="*/ 47732 w 62686"/>
                <a:gd name="connsiteY36" fmla="*/ 39745 h 7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2686" h="70843">
                  <a:moveTo>
                    <a:pt x="48494" y="61176"/>
                  </a:moveTo>
                  <a:cubicBezTo>
                    <a:pt x="44733" y="64344"/>
                    <a:pt x="40445" y="66826"/>
                    <a:pt x="35826" y="68511"/>
                  </a:cubicBezTo>
                  <a:cubicBezTo>
                    <a:pt x="31782" y="70055"/>
                    <a:pt x="27486" y="70830"/>
                    <a:pt x="23157" y="70797"/>
                  </a:cubicBezTo>
                  <a:cubicBezTo>
                    <a:pt x="16950" y="71182"/>
                    <a:pt x="10827" y="69209"/>
                    <a:pt x="6012" y="65272"/>
                  </a:cubicBezTo>
                  <a:cubicBezTo>
                    <a:pt x="2043" y="61760"/>
                    <a:pt x="-157" y="56663"/>
                    <a:pt x="12" y="51366"/>
                  </a:cubicBezTo>
                  <a:cubicBezTo>
                    <a:pt x="-107" y="48042"/>
                    <a:pt x="684" y="44749"/>
                    <a:pt x="2298" y="41841"/>
                  </a:cubicBezTo>
                  <a:cubicBezTo>
                    <a:pt x="3724" y="39217"/>
                    <a:pt x="5747" y="36966"/>
                    <a:pt x="8203" y="35268"/>
                  </a:cubicBezTo>
                  <a:cubicBezTo>
                    <a:pt x="10733" y="33545"/>
                    <a:pt x="13534" y="32257"/>
                    <a:pt x="16490" y="31458"/>
                  </a:cubicBezTo>
                  <a:cubicBezTo>
                    <a:pt x="19852" y="30695"/>
                    <a:pt x="23255" y="30123"/>
                    <a:pt x="26682" y="29744"/>
                  </a:cubicBezTo>
                  <a:cubicBezTo>
                    <a:pt x="33623" y="29141"/>
                    <a:pt x="40485" y="27833"/>
                    <a:pt x="47160" y="25838"/>
                  </a:cubicBezTo>
                  <a:lnTo>
                    <a:pt x="47160" y="22791"/>
                  </a:lnTo>
                  <a:cubicBezTo>
                    <a:pt x="47478" y="19300"/>
                    <a:pt x="46301" y="15839"/>
                    <a:pt x="43922" y="13266"/>
                  </a:cubicBezTo>
                  <a:cubicBezTo>
                    <a:pt x="40202" y="10400"/>
                    <a:pt x="35555" y="9009"/>
                    <a:pt x="30873" y="9360"/>
                  </a:cubicBezTo>
                  <a:cubicBezTo>
                    <a:pt x="26702" y="9038"/>
                    <a:pt x="22537" y="10038"/>
                    <a:pt x="18967" y="12218"/>
                  </a:cubicBezTo>
                  <a:cubicBezTo>
                    <a:pt x="16057" y="14671"/>
                    <a:pt x="14047" y="18022"/>
                    <a:pt x="13251" y="21743"/>
                  </a:cubicBezTo>
                  <a:lnTo>
                    <a:pt x="2393" y="20886"/>
                  </a:lnTo>
                  <a:cubicBezTo>
                    <a:pt x="3159" y="16675"/>
                    <a:pt x="4887" y="12699"/>
                    <a:pt x="7441" y="9265"/>
                  </a:cubicBezTo>
                  <a:cubicBezTo>
                    <a:pt x="10096" y="6077"/>
                    <a:pt x="13595" y="3700"/>
                    <a:pt x="17538" y="2407"/>
                  </a:cubicBezTo>
                  <a:cubicBezTo>
                    <a:pt x="22485" y="780"/>
                    <a:pt x="27665" y="-24"/>
                    <a:pt x="32873" y="26"/>
                  </a:cubicBezTo>
                  <a:cubicBezTo>
                    <a:pt x="37661" y="-148"/>
                    <a:pt x="42440" y="562"/>
                    <a:pt x="46970" y="2121"/>
                  </a:cubicBezTo>
                  <a:cubicBezTo>
                    <a:pt x="50019" y="3105"/>
                    <a:pt x="52771" y="4841"/>
                    <a:pt x="54971" y="7170"/>
                  </a:cubicBezTo>
                  <a:cubicBezTo>
                    <a:pt x="56760" y="9449"/>
                    <a:pt x="57970" y="12130"/>
                    <a:pt x="58495" y="14980"/>
                  </a:cubicBezTo>
                  <a:cubicBezTo>
                    <a:pt x="58970" y="18483"/>
                    <a:pt x="59162" y="22019"/>
                    <a:pt x="59067" y="25553"/>
                  </a:cubicBezTo>
                  <a:lnTo>
                    <a:pt x="59067" y="40888"/>
                  </a:lnTo>
                  <a:cubicBezTo>
                    <a:pt x="58898" y="47628"/>
                    <a:pt x="59152" y="54373"/>
                    <a:pt x="59829" y="61081"/>
                  </a:cubicBezTo>
                  <a:cubicBezTo>
                    <a:pt x="60306" y="63925"/>
                    <a:pt x="61273" y="66664"/>
                    <a:pt x="62686" y="69177"/>
                  </a:cubicBezTo>
                  <a:lnTo>
                    <a:pt x="50780" y="69177"/>
                  </a:lnTo>
                  <a:cubicBezTo>
                    <a:pt x="49520" y="66678"/>
                    <a:pt x="48745" y="63964"/>
                    <a:pt x="48494" y="61176"/>
                  </a:cubicBezTo>
                  <a:close/>
                  <a:moveTo>
                    <a:pt x="47541" y="35554"/>
                  </a:moveTo>
                  <a:cubicBezTo>
                    <a:pt x="41384" y="37733"/>
                    <a:pt x="34989" y="39172"/>
                    <a:pt x="28491" y="39840"/>
                  </a:cubicBezTo>
                  <a:cubicBezTo>
                    <a:pt x="25239" y="40284"/>
                    <a:pt x="22045" y="41082"/>
                    <a:pt x="18966" y="42222"/>
                  </a:cubicBezTo>
                  <a:cubicBezTo>
                    <a:pt x="13878" y="44371"/>
                    <a:pt x="11495" y="50238"/>
                    <a:pt x="13644" y="55326"/>
                  </a:cubicBezTo>
                  <a:cubicBezTo>
                    <a:pt x="14238" y="56732"/>
                    <a:pt x="15147" y="57984"/>
                    <a:pt x="16299" y="58985"/>
                  </a:cubicBezTo>
                  <a:cubicBezTo>
                    <a:pt x="19204" y="61224"/>
                    <a:pt x="22834" y="62310"/>
                    <a:pt x="26491" y="62033"/>
                  </a:cubicBezTo>
                  <a:cubicBezTo>
                    <a:pt x="30608" y="62106"/>
                    <a:pt x="34674" y="61122"/>
                    <a:pt x="38302" y="59176"/>
                  </a:cubicBezTo>
                  <a:cubicBezTo>
                    <a:pt x="41580" y="57398"/>
                    <a:pt x="44213" y="54632"/>
                    <a:pt x="45827" y="51270"/>
                  </a:cubicBezTo>
                  <a:cubicBezTo>
                    <a:pt x="47265" y="47605"/>
                    <a:pt x="47914" y="43678"/>
                    <a:pt x="47732" y="39745"/>
                  </a:cubicBezTo>
                  <a:close/>
                </a:path>
              </a:pathLst>
            </a:custGeom>
            <a:grpFill/>
            <a:ln w="9525" cap="flat">
              <a:noFill/>
              <a:prstDash val="solid"/>
              <a:miter/>
            </a:ln>
          </p:spPr>
          <p:txBody>
            <a:bodyPr rtlCol="0" anchor="ctr"/>
            <a:lstStyle/>
            <a:p>
              <a:endParaRPr lang="zh-CN" altLang="en-US"/>
            </a:p>
          </p:txBody>
        </p:sp>
        <p:sp>
          <p:nvSpPr>
            <p:cNvPr id="418" name="任意多边形: 形状 417"/>
            <p:cNvSpPr/>
            <p:nvPr/>
          </p:nvSpPr>
          <p:spPr>
            <a:xfrm>
              <a:off x="2245520" y="1294561"/>
              <a:ext cx="54983" cy="69271"/>
            </a:xfrm>
            <a:custGeom>
              <a:avLst/>
              <a:gdLst>
                <a:gd name="connsiteX0" fmla="*/ 0 w 54983"/>
                <a:gd name="connsiteY0" fmla="*/ 69271 h 69271"/>
                <a:gd name="connsiteX1" fmla="*/ 0 w 54983"/>
                <a:gd name="connsiteY1" fmla="*/ 1644 h 69271"/>
                <a:gd name="connsiteX2" fmla="*/ 10382 w 54983"/>
                <a:gd name="connsiteY2" fmla="*/ 1644 h 69271"/>
                <a:gd name="connsiteX3" fmla="*/ 10382 w 54983"/>
                <a:gd name="connsiteY3" fmla="*/ 11169 h 69271"/>
                <a:gd name="connsiteX4" fmla="*/ 31909 w 54983"/>
                <a:gd name="connsiteY4" fmla="*/ 24 h 69271"/>
                <a:gd name="connsiteX5" fmla="*/ 43148 w 54983"/>
                <a:gd name="connsiteY5" fmla="*/ 2215 h 69271"/>
                <a:gd name="connsiteX6" fmla="*/ 50768 w 54983"/>
                <a:gd name="connsiteY6" fmla="*/ 8025 h 69271"/>
                <a:gd name="connsiteX7" fmla="*/ 54388 w 54983"/>
                <a:gd name="connsiteY7" fmla="*/ 16503 h 69271"/>
                <a:gd name="connsiteX8" fmla="*/ 54959 w 54983"/>
                <a:gd name="connsiteY8" fmla="*/ 27647 h 69271"/>
                <a:gd name="connsiteX9" fmla="*/ 54959 w 54983"/>
                <a:gd name="connsiteY9" fmla="*/ 69271 h 69271"/>
                <a:gd name="connsiteX10" fmla="*/ 43529 w 54983"/>
                <a:gd name="connsiteY10" fmla="*/ 69271 h 69271"/>
                <a:gd name="connsiteX11" fmla="*/ 43529 w 54983"/>
                <a:gd name="connsiteY11" fmla="*/ 28123 h 69271"/>
                <a:gd name="connsiteX12" fmla="*/ 42196 w 54983"/>
                <a:gd name="connsiteY12" fmla="*/ 17646 h 69271"/>
                <a:gd name="connsiteX13" fmla="*/ 37433 w 54983"/>
                <a:gd name="connsiteY13" fmla="*/ 12121 h 69271"/>
                <a:gd name="connsiteX14" fmla="*/ 29432 w 54983"/>
                <a:gd name="connsiteY14" fmla="*/ 10121 h 69271"/>
                <a:gd name="connsiteX15" fmla="*/ 16859 w 54983"/>
                <a:gd name="connsiteY15" fmla="*/ 14693 h 69271"/>
                <a:gd name="connsiteX16" fmla="*/ 11525 w 54983"/>
                <a:gd name="connsiteY16" fmla="*/ 32409 h 69271"/>
                <a:gd name="connsiteX17" fmla="*/ 11525 w 54983"/>
                <a:gd name="connsiteY17" fmla="*/ 69271 h 69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4983" h="69271">
                  <a:moveTo>
                    <a:pt x="0" y="69271"/>
                  </a:moveTo>
                  <a:lnTo>
                    <a:pt x="0" y="1644"/>
                  </a:lnTo>
                  <a:lnTo>
                    <a:pt x="10382" y="1644"/>
                  </a:lnTo>
                  <a:lnTo>
                    <a:pt x="10382" y="11169"/>
                  </a:lnTo>
                  <a:cubicBezTo>
                    <a:pt x="15059" y="3883"/>
                    <a:pt x="23260" y="-363"/>
                    <a:pt x="31909" y="24"/>
                  </a:cubicBezTo>
                  <a:cubicBezTo>
                    <a:pt x="35763" y="4"/>
                    <a:pt x="39583" y="749"/>
                    <a:pt x="43148" y="2215"/>
                  </a:cubicBezTo>
                  <a:cubicBezTo>
                    <a:pt x="46166" y="3428"/>
                    <a:pt x="48800" y="5436"/>
                    <a:pt x="50768" y="8025"/>
                  </a:cubicBezTo>
                  <a:cubicBezTo>
                    <a:pt x="52575" y="10555"/>
                    <a:pt x="53810" y="13448"/>
                    <a:pt x="54388" y="16503"/>
                  </a:cubicBezTo>
                  <a:cubicBezTo>
                    <a:pt x="54864" y="20197"/>
                    <a:pt x="55055" y="23923"/>
                    <a:pt x="54959" y="27647"/>
                  </a:cubicBezTo>
                  <a:lnTo>
                    <a:pt x="54959" y="69271"/>
                  </a:lnTo>
                  <a:lnTo>
                    <a:pt x="43529" y="69271"/>
                  </a:lnTo>
                  <a:lnTo>
                    <a:pt x="43529" y="28123"/>
                  </a:lnTo>
                  <a:cubicBezTo>
                    <a:pt x="43666" y="24581"/>
                    <a:pt x="43216" y="21041"/>
                    <a:pt x="42196" y="17646"/>
                  </a:cubicBezTo>
                  <a:cubicBezTo>
                    <a:pt x="41273" y="15322"/>
                    <a:pt x="39596" y="13376"/>
                    <a:pt x="37433" y="12121"/>
                  </a:cubicBezTo>
                  <a:cubicBezTo>
                    <a:pt x="34994" y="10750"/>
                    <a:pt x="32230" y="10059"/>
                    <a:pt x="29432" y="10121"/>
                  </a:cubicBezTo>
                  <a:cubicBezTo>
                    <a:pt x="24826" y="10075"/>
                    <a:pt x="20360" y="11699"/>
                    <a:pt x="16859" y="14693"/>
                  </a:cubicBezTo>
                  <a:cubicBezTo>
                    <a:pt x="12664" y="19583"/>
                    <a:pt x="10727" y="26016"/>
                    <a:pt x="11525" y="32409"/>
                  </a:cubicBezTo>
                  <a:lnTo>
                    <a:pt x="11525" y="69271"/>
                  </a:lnTo>
                  <a:close/>
                </a:path>
              </a:pathLst>
            </a:custGeom>
            <a:grpFill/>
            <a:ln w="9525" cap="flat">
              <a:noFill/>
              <a:prstDash val="solid"/>
              <a:miter/>
            </a:ln>
          </p:spPr>
          <p:txBody>
            <a:bodyPr rtlCol="0" anchor="ctr"/>
            <a:lstStyle/>
            <a:p>
              <a:endParaRPr lang="zh-CN" altLang="en-US"/>
            </a:p>
          </p:txBody>
        </p:sp>
        <p:sp>
          <p:nvSpPr>
            <p:cNvPr id="419" name="任意多边形: 形状 418"/>
            <p:cNvSpPr/>
            <p:nvPr/>
          </p:nvSpPr>
          <p:spPr>
            <a:xfrm>
              <a:off x="2299051" y="1270487"/>
              <a:ext cx="26128" cy="120925"/>
            </a:xfrm>
            <a:custGeom>
              <a:avLst/>
              <a:gdLst>
                <a:gd name="connsiteX0" fmla="*/ 0 w 26128"/>
                <a:gd name="connsiteY0" fmla="*/ 119634 h 120925"/>
                <a:gd name="connsiteX1" fmla="*/ 2191 w 26128"/>
                <a:gd name="connsiteY1" fmla="*/ 110109 h 120925"/>
                <a:gd name="connsiteX2" fmla="*/ 7620 w 26128"/>
                <a:gd name="connsiteY2" fmla="*/ 110966 h 120925"/>
                <a:gd name="connsiteX3" fmla="*/ 12859 w 26128"/>
                <a:gd name="connsiteY3" fmla="*/ 108680 h 120925"/>
                <a:gd name="connsiteX4" fmla="*/ 14573 w 26128"/>
                <a:gd name="connsiteY4" fmla="*/ 97060 h 120925"/>
                <a:gd name="connsiteX5" fmla="*/ 14573 w 26128"/>
                <a:gd name="connsiteY5" fmla="*/ 25717 h 120925"/>
                <a:gd name="connsiteX6" fmla="*/ 26003 w 26128"/>
                <a:gd name="connsiteY6" fmla="*/ 25717 h 120925"/>
                <a:gd name="connsiteX7" fmla="*/ 26003 w 26128"/>
                <a:gd name="connsiteY7" fmla="*/ 97060 h 120925"/>
                <a:gd name="connsiteX8" fmla="*/ 22765 w 26128"/>
                <a:gd name="connsiteY8" fmla="*/ 114490 h 120925"/>
                <a:gd name="connsiteX9" fmla="*/ 9049 w 26128"/>
                <a:gd name="connsiteY9" fmla="*/ 120872 h 120925"/>
                <a:gd name="connsiteX10" fmla="*/ 0 w 26128"/>
                <a:gd name="connsiteY10" fmla="*/ 119634 h 120925"/>
                <a:gd name="connsiteX11" fmla="*/ 14668 w 26128"/>
                <a:gd name="connsiteY11" fmla="*/ 13335 h 120925"/>
                <a:gd name="connsiteX12" fmla="*/ 14668 w 26128"/>
                <a:gd name="connsiteY12" fmla="*/ 0 h 120925"/>
                <a:gd name="connsiteX13" fmla="*/ 26098 w 26128"/>
                <a:gd name="connsiteY13" fmla="*/ 0 h 120925"/>
                <a:gd name="connsiteX14" fmla="*/ 26098 w 26128"/>
                <a:gd name="connsiteY14" fmla="*/ 13335 h 120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128" h="120925">
                  <a:moveTo>
                    <a:pt x="0" y="119634"/>
                  </a:moveTo>
                  <a:lnTo>
                    <a:pt x="2191" y="110109"/>
                  </a:lnTo>
                  <a:cubicBezTo>
                    <a:pt x="3961" y="110603"/>
                    <a:pt x="5783" y="110891"/>
                    <a:pt x="7620" y="110966"/>
                  </a:cubicBezTo>
                  <a:cubicBezTo>
                    <a:pt x="9635" y="111104"/>
                    <a:pt x="11590" y="110251"/>
                    <a:pt x="12859" y="108680"/>
                  </a:cubicBezTo>
                  <a:cubicBezTo>
                    <a:pt x="14384" y="105008"/>
                    <a:pt x="14973" y="101015"/>
                    <a:pt x="14573" y="97060"/>
                  </a:cubicBezTo>
                  <a:lnTo>
                    <a:pt x="14573" y="25717"/>
                  </a:lnTo>
                  <a:lnTo>
                    <a:pt x="26003" y="25717"/>
                  </a:lnTo>
                  <a:lnTo>
                    <a:pt x="26003" y="97060"/>
                  </a:lnTo>
                  <a:cubicBezTo>
                    <a:pt x="26526" y="103056"/>
                    <a:pt x="25407" y="109082"/>
                    <a:pt x="22765" y="114490"/>
                  </a:cubicBezTo>
                  <a:cubicBezTo>
                    <a:pt x="19646" y="118897"/>
                    <a:pt x="14428" y="121325"/>
                    <a:pt x="9049" y="120872"/>
                  </a:cubicBezTo>
                  <a:cubicBezTo>
                    <a:pt x="5992" y="120848"/>
                    <a:pt x="2951" y="120432"/>
                    <a:pt x="0" y="119634"/>
                  </a:cubicBezTo>
                  <a:close/>
                  <a:moveTo>
                    <a:pt x="14668" y="13335"/>
                  </a:moveTo>
                  <a:lnTo>
                    <a:pt x="14668" y="0"/>
                  </a:lnTo>
                  <a:lnTo>
                    <a:pt x="26098" y="0"/>
                  </a:lnTo>
                  <a:lnTo>
                    <a:pt x="26098" y="13335"/>
                  </a:lnTo>
                  <a:close/>
                </a:path>
              </a:pathLst>
            </a:custGeom>
            <a:grpFill/>
            <a:ln w="9525" cap="flat">
              <a:noFill/>
              <a:prstDash val="solid"/>
              <a:miter/>
            </a:ln>
          </p:spPr>
          <p:txBody>
            <a:bodyPr rtlCol="0" anchor="ctr"/>
            <a:lstStyle/>
            <a:p>
              <a:endParaRPr lang="zh-CN" altLang="en-US"/>
            </a:p>
          </p:txBody>
        </p:sp>
        <p:sp>
          <p:nvSpPr>
            <p:cNvPr id="420" name="任意多边形: 形状 419"/>
            <p:cNvSpPr/>
            <p:nvPr/>
          </p:nvSpPr>
          <p:spPr>
            <a:xfrm>
              <a:off x="2338294" y="1270487"/>
              <a:ext cx="11429" cy="93344"/>
            </a:xfrm>
            <a:custGeom>
              <a:avLst/>
              <a:gdLst>
                <a:gd name="connsiteX0" fmla="*/ 0 w 11429"/>
                <a:gd name="connsiteY0" fmla="*/ 13240 h 93344"/>
                <a:gd name="connsiteX1" fmla="*/ 0 w 11429"/>
                <a:gd name="connsiteY1" fmla="*/ 0 h 93344"/>
                <a:gd name="connsiteX2" fmla="*/ 11430 w 11429"/>
                <a:gd name="connsiteY2" fmla="*/ 0 h 93344"/>
                <a:gd name="connsiteX3" fmla="*/ 11430 w 11429"/>
                <a:gd name="connsiteY3" fmla="*/ 13240 h 93344"/>
                <a:gd name="connsiteX4" fmla="*/ 0 w 11429"/>
                <a:gd name="connsiteY4" fmla="*/ 93345 h 93344"/>
                <a:gd name="connsiteX5" fmla="*/ 0 w 11429"/>
                <a:gd name="connsiteY5" fmla="*/ 25717 h 93344"/>
                <a:gd name="connsiteX6" fmla="*/ 11430 w 11429"/>
                <a:gd name="connsiteY6" fmla="*/ 25717 h 93344"/>
                <a:gd name="connsiteX7" fmla="*/ 11430 w 11429"/>
                <a:gd name="connsiteY7" fmla="*/ 93345 h 93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429" h="93344">
                  <a:moveTo>
                    <a:pt x="0" y="13240"/>
                  </a:moveTo>
                  <a:lnTo>
                    <a:pt x="0" y="0"/>
                  </a:lnTo>
                  <a:lnTo>
                    <a:pt x="11430" y="0"/>
                  </a:lnTo>
                  <a:lnTo>
                    <a:pt x="11430" y="13240"/>
                  </a:lnTo>
                  <a:close/>
                  <a:moveTo>
                    <a:pt x="0" y="93345"/>
                  </a:moveTo>
                  <a:lnTo>
                    <a:pt x="0" y="25717"/>
                  </a:lnTo>
                  <a:lnTo>
                    <a:pt x="11430" y="25717"/>
                  </a:lnTo>
                  <a:lnTo>
                    <a:pt x="11430" y="93345"/>
                  </a:lnTo>
                  <a:close/>
                </a:path>
              </a:pathLst>
            </a:custGeom>
            <a:grpFill/>
            <a:ln w="9525" cap="flat">
              <a:noFill/>
              <a:prstDash val="solid"/>
              <a:miter/>
            </a:ln>
          </p:spPr>
          <p:txBody>
            <a:bodyPr rtlCol="0" anchor="ctr"/>
            <a:lstStyle/>
            <a:p>
              <a:endParaRPr lang="zh-CN" altLang="en-US"/>
            </a:p>
          </p:txBody>
        </p:sp>
        <p:sp>
          <p:nvSpPr>
            <p:cNvPr id="421" name="任意多边形: 形状 420"/>
            <p:cNvSpPr/>
            <p:nvPr/>
          </p:nvSpPr>
          <p:spPr>
            <a:xfrm>
              <a:off x="2362773" y="1294563"/>
              <a:ext cx="54994" cy="69268"/>
            </a:xfrm>
            <a:custGeom>
              <a:avLst/>
              <a:gdLst>
                <a:gd name="connsiteX0" fmla="*/ 0 w 54994"/>
                <a:gd name="connsiteY0" fmla="*/ 69269 h 69268"/>
                <a:gd name="connsiteX1" fmla="*/ 0 w 54994"/>
                <a:gd name="connsiteY1" fmla="*/ 1641 h 69268"/>
                <a:gd name="connsiteX2" fmla="*/ 10287 w 54994"/>
                <a:gd name="connsiteY2" fmla="*/ 1641 h 69268"/>
                <a:gd name="connsiteX3" fmla="*/ 10287 w 54994"/>
                <a:gd name="connsiteY3" fmla="*/ 11166 h 69268"/>
                <a:gd name="connsiteX4" fmla="*/ 31813 w 54994"/>
                <a:gd name="connsiteY4" fmla="*/ 22 h 69268"/>
                <a:gd name="connsiteX5" fmla="*/ 43053 w 54994"/>
                <a:gd name="connsiteY5" fmla="*/ 2213 h 69268"/>
                <a:gd name="connsiteX6" fmla="*/ 50768 w 54994"/>
                <a:gd name="connsiteY6" fmla="*/ 8023 h 69268"/>
                <a:gd name="connsiteX7" fmla="*/ 54292 w 54994"/>
                <a:gd name="connsiteY7" fmla="*/ 16500 h 69268"/>
                <a:gd name="connsiteX8" fmla="*/ 54959 w 54994"/>
                <a:gd name="connsiteY8" fmla="*/ 27645 h 69268"/>
                <a:gd name="connsiteX9" fmla="*/ 54959 w 54994"/>
                <a:gd name="connsiteY9" fmla="*/ 69269 h 69268"/>
                <a:gd name="connsiteX10" fmla="*/ 43529 w 54994"/>
                <a:gd name="connsiteY10" fmla="*/ 69269 h 69268"/>
                <a:gd name="connsiteX11" fmla="*/ 43529 w 54994"/>
                <a:gd name="connsiteY11" fmla="*/ 28121 h 69268"/>
                <a:gd name="connsiteX12" fmla="*/ 42196 w 54994"/>
                <a:gd name="connsiteY12" fmla="*/ 17643 h 69268"/>
                <a:gd name="connsiteX13" fmla="*/ 37433 w 54994"/>
                <a:gd name="connsiteY13" fmla="*/ 12119 h 69268"/>
                <a:gd name="connsiteX14" fmla="*/ 29432 w 54994"/>
                <a:gd name="connsiteY14" fmla="*/ 10119 h 69268"/>
                <a:gd name="connsiteX15" fmla="*/ 16764 w 54994"/>
                <a:gd name="connsiteY15" fmla="*/ 14691 h 69268"/>
                <a:gd name="connsiteX16" fmla="*/ 11430 w 54994"/>
                <a:gd name="connsiteY16" fmla="*/ 32407 h 69268"/>
                <a:gd name="connsiteX17" fmla="*/ 11430 w 54994"/>
                <a:gd name="connsiteY17" fmla="*/ 69269 h 69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4994" h="69268">
                  <a:moveTo>
                    <a:pt x="0" y="69269"/>
                  </a:moveTo>
                  <a:lnTo>
                    <a:pt x="0" y="1641"/>
                  </a:lnTo>
                  <a:lnTo>
                    <a:pt x="10287" y="1641"/>
                  </a:lnTo>
                  <a:lnTo>
                    <a:pt x="10287" y="11166"/>
                  </a:lnTo>
                  <a:cubicBezTo>
                    <a:pt x="14977" y="3895"/>
                    <a:pt x="23169" y="-345"/>
                    <a:pt x="31813" y="22"/>
                  </a:cubicBezTo>
                  <a:cubicBezTo>
                    <a:pt x="35669" y="-14"/>
                    <a:pt x="39493" y="732"/>
                    <a:pt x="43053" y="2213"/>
                  </a:cubicBezTo>
                  <a:cubicBezTo>
                    <a:pt x="46097" y="3427"/>
                    <a:pt x="48760" y="5433"/>
                    <a:pt x="50768" y="8023"/>
                  </a:cubicBezTo>
                  <a:cubicBezTo>
                    <a:pt x="52544" y="10560"/>
                    <a:pt x="53747" y="13452"/>
                    <a:pt x="54292" y="16500"/>
                  </a:cubicBezTo>
                  <a:cubicBezTo>
                    <a:pt x="54864" y="20186"/>
                    <a:pt x="55087" y="23917"/>
                    <a:pt x="54959" y="27645"/>
                  </a:cubicBezTo>
                  <a:lnTo>
                    <a:pt x="54959" y="69269"/>
                  </a:lnTo>
                  <a:lnTo>
                    <a:pt x="43529" y="69269"/>
                  </a:lnTo>
                  <a:lnTo>
                    <a:pt x="43529" y="28121"/>
                  </a:lnTo>
                  <a:cubicBezTo>
                    <a:pt x="43666" y="24579"/>
                    <a:pt x="43216" y="21038"/>
                    <a:pt x="42196" y="17643"/>
                  </a:cubicBezTo>
                  <a:cubicBezTo>
                    <a:pt x="41242" y="15338"/>
                    <a:pt x="39573" y="13401"/>
                    <a:pt x="37433" y="12119"/>
                  </a:cubicBezTo>
                  <a:cubicBezTo>
                    <a:pt x="34994" y="10747"/>
                    <a:pt x="32230" y="10057"/>
                    <a:pt x="29432" y="10119"/>
                  </a:cubicBezTo>
                  <a:cubicBezTo>
                    <a:pt x="24794" y="10049"/>
                    <a:pt x="20289" y="11675"/>
                    <a:pt x="16764" y="14691"/>
                  </a:cubicBezTo>
                  <a:cubicBezTo>
                    <a:pt x="12611" y="19603"/>
                    <a:pt x="10679" y="26018"/>
                    <a:pt x="11430" y="32407"/>
                  </a:cubicBezTo>
                  <a:lnTo>
                    <a:pt x="11430" y="69269"/>
                  </a:lnTo>
                  <a:close/>
                </a:path>
              </a:pathLst>
            </a:custGeom>
            <a:grpFill/>
            <a:ln w="9525" cap="flat">
              <a:noFill/>
              <a:prstDash val="solid"/>
              <a:miter/>
            </a:ln>
          </p:spPr>
          <p:txBody>
            <a:bodyPr rtlCol="0" anchor="ctr"/>
            <a:lstStyle/>
            <a:p>
              <a:endParaRPr lang="zh-CN" altLang="en-US"/>
            </a:p>
          </p:txBody>
        </p:sp>
        <p:sp>
          <p:nvSpPr>
            <p:cNvPr id="422" name="任意多边形: 形状 421"/>
            <p:cNvSpPr/>
            <p:nvPr/>
          </p:nvSpPr>
          <p:spPr>
            <a:xfrm>
              <a:off x="2426103" y="1295151"/>
              <a:ext cx="59755" cy="96226"/>
            </a:xfrm>
            <a:custGeom>
              <a:avLst/>
              <a:gdLst>
                <a:gd name="connsiteX0" fmla="*/ 2678 w 59755"/>
                <a:gd name="connsiteY0" fmla="*/ 74300 h 96226"/>
                <a:gd name="connsiteX1" fmla="*/ 13823 w 59755"/>
                <a:gd name="connsiteY1" fmla="*/ 76015 h 96226"/>
                <a:gd name="connsiteX2" fmla="*/ 17728 w 59755"/>
                <a:gd name="connsiteY2" fmla="*/ 83540 h 96226"/>
                <a:gd name="connsiteX3" fmla="*/ 29348 w 59755"/>
                <a:gd name="connsiteY3" fmla="*/ 86683 h 96226"/>
                <a:gd name="connsiteX4" fmla="*/ 41636 w 59755"/>
                <a:gd name="connsiteY4" fmla="*/ 83540 h 96226"/>
                <a:gd name="connsiteX5" fmla="*/ 47541 w 59755"/>
                <a:gd name="connsiteY5" fmla="*/ 74586 h 96226"/>
                <a:gd name="connsiteX6" fmla="*/ 48303 w 59755"/>
                <a:gd name="connsiteY6" fmla="*/ 59918 h 96226"/>
                <a:gd name="connsiteX7" fmla="*/ 29253 w 59755"/>
                <a:gd name="connsiteY7" fmla="*/ 68681 h 96226"/>
                <a:gd name="connsiteX8" fmla="*/ 7631 w 59755"/>
                <a:gd name="connsiteY8" fmla="*/ 59156 h 96226"/>
                <a:gd name="connsiteX9" fmla="*/ 11 w 59755"/>
                <a:gd name="connsiteY9" fmla="*/ 34962 h 96226"/>
                <a:gd name="connsiteX10" fmla="*/ 3535 w 59755"/>
                <a:gd name="connsiteY10" fmla="*/ 17150 h 96226"/>
                <a:gd name="connsiteX11" fmla="*/ 13632 w 59755"/>
                <a:gd name="connsiteY11" fmla="*/ 4482 h 96226"/>
                <a:gd name="connsiteX12" fmla="*/ 29348 w 59755"/>
                <a:gd name="connsiteY12" fmla="*/ 5 h 96226"/>
                <a:gd name="connsiteX13" fmla="*/ 49065 w 59755"/>
                <a:gd name="connsiteY13" fmla="*/ 9530 h 96226"/>
                <a:gd name="connsiteX14" fmla="*/ 49065 w 59755"/>
                <a:gd name="connsiteY14" fmla="*/ 1053 h 96226"/>
                <a:gd name="connsiteX15" fmla="*/ 59638 w 59755"/>
                <a:gd name="connsiteY15" fmla="*/ 1053 h 96226"/>
                <a:gd name="connsiteX16" fmla="*/ 59638 w 59755"/>
                <a:gd name="connsiteY16" fmla="*/ 59537 h 96226"/>
                <a:gd name="connsiteX17" fmla="*/ 56399 w 59755"/>
                <a:gd name="connsiteY17" fmla="*/ 81920 h 96226"/>
                <a:gd name="connsiteX18" fmla="*/ 46208 w 59755"/>
                <a:gd name="connsiteY18" fmla="*/ 92398 h 96226"/>
                <a:gd name="connsiteX19" fmla="*/ 29063 w 59755"/>
                <a:gd name="connsiteY19" fmla="*/ 96208 h 96226"/>
                <a:gd name="connsiteX20" fmla="*/ 10013 w 59755"/>
                <a:gd name="connsiteY20" fmla="*/ 90779 h 96226"/>
                <a:gd name="connsiteX21" fmla="*/ 2678 w 59755"/>
                <a:gd name="connsiteY21" fmla="*/ 74300 h 96226"/>
                <a:gd name="connsiteX22" fmla="*/ 12203 w 59755"/>
                <a:gd name="connsiteY22" fmla="*/ 33724 h 96226"/>
                <a:gd name="connsiteX23" fmla="*/ 17442 w 59755"/>
                <a:gd name="connsiteY23" fmla="*/ 52774 h 96226"/>
                <a:gd name="connsiteX24" fmla="*/ 42019 w 59755"/>
                <a:gd name="connsiteY24" fmla="*/ 54676 h 96226"/>
                <a:gd name="connsiteX25" fmla="*/ 43922 w 59755"/>
                <a:gd name="connsiteY25" fmla="*/ 52774 h 96226"/>
                <a:gd name="connsiteX26" fmla="*/ 43922 w 59755"/>
                <a:gd name="connsiteY26" fmla="*/ 14674 h 96226"/>
                <a:gd name="connsiteX27" fmla="*/ 30587 w 59755"/>
                <a:gd name="connsiteY27" fmla="*/ 8387 h 96226"/>
                <a:gd name="connsiteX28" fmla="*/ 17633 w 59755"/>
                <a:gd name="connsiteY28" fmla="*/ 14579 h 96226"/>
                <a:gd name="connsiteX29" fmla="*/ 12203 w 59755"/>
                <a:gd name="connsiteY29" fmla="*/ 33724 h 96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9755" h="96226">
                  <a:moveTo>
                    <a:pt x="2678" y="74300"/>
                  </a:moveTo>
                  <a:lnTo>
                    <a:pt x="13823" y="76015"/>
                  </a:lnTo>
                  <a:cubicBezTo>
                    <a:pt x="14018" y="78958"/>
                    <a:pt x="15433" y="81686"/>
                    <a:pt x="17728" y="83540"/>
                  </a:cubicBezTo>
                  <a:cubicBezTo>
                    <a:pt x="21160" y="85816"/>
                    <a:pt x="25237" y="86919"/>
                    <a:pt x="29348" y="86683"/>
                  </a:cubicBezTo>
                  <a:cubicBezTo>
                    <a:pt x="33673" y="86955"/>
                    <a:pt x="37973" y="85855"/>
                    <a:pt x="41636" y="83540"/>
                  </a:cubicBezTo>
                  <a:cubicBezTo>
                    <a:pt x="44581" y="81329"/>
                    <a:pt x="46669" y="78164"/>
                    <a:pt x="47541" y="74586"/>
                  </a:cubicBezTo>
                  <a:cubicBezTo>
                    <a:pt x="48294" y="69735"/>
                    <a:pt x="48549" y="64820"/>
                    <a:pt x="48303" y="59918"/>
                  </a:cubicBezTo>
                  <a:cubicBezTo>
                    <a:pt x="43697" y="65688"/>
                    <a:pt x="36632" y="68938"/>
                    <a:pt x="29253" y="68681"/>
                  </a:cubicBezTo>
                  <a:cubicBezTo>
                    <a:pt x="20925" y="69216"/>
                    <a:pt x="12857" y="65662"/>
                    <a:pt x="7631" y="59156"/>
                  </a:cubicBezTo>
                  <a:cubicBezTo>
                    <a:pt x="2483" y="52157"/>
                    <a:pt x="-197" y="43648"/>
                    <a:pt x="11" y="34962"/>
                  </a:cubicBezTo>
                  <a:cubicBezTo>
                    <a:pt x="-65" y="28845"/>
                    <a:pt x="1135" y="22778"/>
                    <a:pt x="3535" y="17150"/>
                  </a:cubicBezTo>
                  <a:cubicBezTo>
                    <a:pt x="5554" y="12011"/>
                    <a:pt x="9072" y="7597"/>
                    <a:pt x="13632" y="4482"/>
                  </a:cubicBezTo>
                  <a:cubicBezTo>
                    <a:pt x="18307" y="1455"/>
                    <a:pt x="23780" y="-104"/>
                    <a:pt x="29348" y="5"/>
                  </a:cubicBezTo>
                  <a:cubicBezTo>
                    <a:pt x="37057" y="-115"/>
                    <a:pt x="44368" y="3417"/>
                    <a:pt x="49065" y="9530"/>
                  </a:cubicBezTo>
                  <a:lnTo>
                    <a:pt x="49065" y="1053"/>
                  </a:lnTo>
                  <a:lnTo>
                    <a:pt x="59638" y="1053"/>
                  </a:lnTo>
                  <a:lnTo>
                    <a:pt x="59638" y="59537"/>
                  </a:lnTo>
                  <a:cubicBezTo>
                    <a:pt x="60139" y="67142"/>
                    <a:pt x="59035" y="74769"/>
                    <a:pt x="56399" y="81920"/>
                  </a:cubicBezTo>
                  <a:cubicBezTo>
                    <a:pt x="54201" y="86406"/>
                    <a:pt x="50631" y="90076"/>
                    <a:pt x="46208" y="92398"/>
                  </a:cubicBezTo>
                  <a:cubicBezTo>
                    <a:pt x="40892" y="95056"/>
                    <a:pt x="35004" y="96365"/>
                    <a:pt x="29063" y="96208"/>
                  </a:cubicBezTo>
                  <a:cubicBezTo>
                    <a:pt x="22301" y="96439"/>
                    <a:pt x="15637" y="94540"/>
                    <a:pt x="10013" y="90779"/>
                  </a:cubicBezTo>
                  <a:cubicBezTo>
                    <a:pt x="4856" y="86945"/>
                    <a:pt x="2075" y="80697"/>
                    <a:pt x="2678" y="74300"/>
                  </a:cubicBezTo>
                  <a:close/>
                  <a:moveTo>
                    <a:pt x="12203" y="33724"/>
                  </a:moveTo>
                  <a:cubicBezTo>
                    <a:pt x="11703" y="40488"/>
                    <a:pt x="13553" y="47217"/>
                    <a:pt x="17442" y="52774"/>
                  </a:cubicBezTo>
                  <a:cubicBezTo>
                    <a:pt x="23704" y="60086"/>
                    <a:pt x="34707" y="60938"/>
                    <a:pt x="42019" y="54676"/>
                  </a:cubicBezTo>
                  <a:cubicBezTo>
                    <a:pt x="42702" y="54092"/>
                    <a:pt x="43338" y="53456"/>
                    <a:pt x="43922" y="52774"/>
                  </a:cubicBezTo>
                  <a:cubicBezTo>
                    <a:pt x="51354" y="41161"/>
                    <a:pt x="51354" y="26286"/>
                    <a:pt x="43922" y="14674"/>
                  </a:cubicBezTo>
                  <a:cubicBezTo>
                    <a:pt x="40651" y="10677"/>
                    <a:pt x="35752" y="8367"/>
                    <a:pt x="30587" y="8387"/>
                  </a:cubicBezTo>
                  <a:cubicBezTo>
                    <a:pt x="25553" y="8377"/>
                    <a:pt x="20786" y="10655"/>
                    <a:pt x="17633" y="14579"/>
                  </a:cubicBezTo>
                  <a:cubicBezTo>
                    <a:pt x="13490" y="20056"/>
                    <a:pt x="11553" y="26888"/>
                    <a:pt x="12203" y="33724"/>
                  </a:cubicBezTo>
                  <a:close/>
                </a:path>
              </a:pathLst>
            </a:custGeom>
            <a:grpFill/>
            <a:ln w="9525" cap="flat">
              <a:noFill/>
              <a:prstDash val="solid"/>
              <a:miter/>
            </a:ln>
          </p:spPr>
          <p:txBody>
            <a:bodyPr rtlCol="0" anchor="ctr"/>
            <a:lstStyle/>
            <a:p>
              <a:endParaRPr lang="zh-CN" altLang="en-US"/>
            </a:p>
          </p:txBody>
        </p:sp>
        <p:sp>
          <p:nvSpPr>
            <p:cNvPr id="423" name="任意多边形: 形状 422"/>
            <p:cNvSpPr/>
            <p:nvPr/>
          </p:nvSpPr>
          <p:spPr>
            <a:xfrm>
              <a:off x="2527034" y="1271059"/>
              <a:ext cx="73526" cy="94722"/>
            </a:xfrm>
            <a:custGeom>
              <a:avLst/>
              <a:gdLst>
                <a:gd name="connsiteX0" fmla="*/ 61196 w 73526"/>
                <a:gd name="connsiteY0" fmla="*/ 0 h 94722"/>
                <a:gd name="connsiteX1" fmla="*/ 73483 w 73526"/>
                <a:gd name="connsiteY1" fmla="*/ 0 h 94722"/>
                <a:gd name="connsiteX2" fmla="*/ 73483 w 73526"/>
                <a:gd name="connsiteY2" fmla="*/ 53721 h 94722"/>
                <a:gd name="connsiteX3" fmla="*/ 70340 w 73526"/>
                <a:gd name="connsiteY3" fmla="*/ 76009 h 94722"/>
                <a:gd name="connsiteX4" fmla="*/ 58815 w 73526"/>
                <a:gd name="connsiteY4" fmla="*/ 89535 h 94722"/>
                <a:gd name="connsiteX5" fmla="*/ 37003 w 73526"/>
                <a:gd name="connsiteY5" fmla="*/ 94678 h 94722"/>
                <a:gd name="connsiteX6" fmla="*/ 15571 w 73526"/>
                <a:gd name="connsiteY6" fmla="*/ 90202 h 94722"/>
                <a:gd name="connsiteX7" fmla="*/ 3665 w 73526"/>
                <a:gd name="connsiteY7" fmla="*/ 77152 h 94722"/>
                <a:gd name="connsiteX8" fmla="*/ 45 w 73526"/>
                <a:gd name="connsiteY8" fmla="*/ 53721 h 94722"/>
                <a:gd name="connsiteX9" fmla="*/ 45 w 73526"/>
                <a:gd name="connsiteY9" fmla="*/ 0 h 94722"/>
                <a:gd name="connsiteX10" fmla="*/ 12428 w 73526"/>
                <a:gd name="connsiteY10" fmla="*/ 0 h 94722"/>
                <a:gd name="connsiteX11" fmla="*/ 12428 w 73526"/>
                <a:gd name="connsiteY11" fmla="*/ 53721 h 94722"/>
                <a:gd name="connsiteX12" fmla="*/ 14714 w 73526"/>
                <a:gd name="connsiteY12" fmla="*/ 71628 h 94722"/>
                <a:gd name="connsiteX13" fmla="*/ 22429 w 73526"/>
                <a:gd name="connsiteY13" fmla="*/ 80581 h 94722"/>
                <a:gd name="connsiteX14" fmla="*/ 35955 w 73526"/>
                <a:gd name="connsiteY14" fmla="*/ 83629 h 94722"/>
                <a:gd name="connsiteX15" fmla="*/ 55005 w 73526"/>
                <a:gd name="connsiteY15" fmla="*/ 77533 h 94722"/>
                <a:gd name="connsiteX16" fmla="*/ 60815 w 73526"/>
                <a:gd name="connsiteY16" fmla="*/ 53721 h 94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3526" h="94722">
                  <a:moveTo>
                    <a:pt x="61196" y="0"/>
                  </a:moveTo>
                  <a:lnTo>
                    <a:pt x="73483" y="0"/>
                  </a:lnTo>
                  <a:lnTo>
                    <a:pt x="73483" y="53721"/>
                  </a:lnTo>
                  <a:cubicBezTo>
                    <a:pt x="73760" y="61278"/>
                    <a:pt x="72696" y="68824"/>
                    <a:pt x="70340" y="76009"/>
                  </a:cubicBezTo>
                  <a:cubicBezTo>
                    <a:pt x="68118" y="81679"/>
                    <a:pt x="64060" y="86441"/>
                    <a:pt x="58815" y="89535"/>
                  </a:cubicBezTo>
                  <a:cubicBezTo>
                    <a:pt x="52165" y="93249"/>
                    <a:pt x="44610" y="95030"/>
                    <a:pt x="37003" y="94678"/>
                  </a:cubicBezTo>
                  <a:cubicBezTo>
                    <a:pt x="29596" y="95007"/>
                    <a:pt x="22227" y="93468"/>
                    <a:pt x="15571" y="90202"/>
                  </a:cubicBezTo>
                  <a:cubicBezTo>
                    <a:pt x="10181" y="87401"/>
                    <a:pt x="5962" y="82776"/>
                    <a:pt x="3665" y="77152"/>
                  </a:cubicBezTo>
                  <a:cubicBezTo>
                    <a:pt x="970" y="69646"/>
                    <a:pt x="-259" y="61691"/>
                    <a:pt x="45" y="53721"/>
                  </a:cubicBezTo>
                  <a:lnTo>
                    <a:pt x="45" y="0"/>
                  </a:lnTo>
                  <a:lnTo>
                    <a:pt x="12428" y="0"/>
                  </a:lnTo>
                  <a:lnTo>
                    <a:pt x="12428" y="53721"/>
                  </a:lnTo>
                  <a:cubicBezTo>
                    <a:pt x="12136" y="59778"/>
                    <a:pt x="12910" y="65839"/>
                    <a:pt x="14714" y="71628"/>
                  </a:cubicBezTo>
                  <a:cubicBezTo>
                    <a:pt x="16158" y="75424"/>
                    <a:pt x="18888" y="78593"/>
                    <a:pt x="22429" y="80581"/>
                  </a:cubicBezTo>
                  <a:cubicBezTo>
                    <a:pt x="26619" y="82692"/>
                    <a:pt x="31264" y="83739"/>
                    <a:pt x="35955" y="83629"/>
                  </a:cubicBezTo>
                  <a:cubicBezTo>
                    <a:pt x="42863" y="84219"/>
                    <a:pt x="49721" y="82024"/>
                    <a:pt x="55005" y="77533"/>
                  </a:cubicBezTo>
                  <a:cubicBezTo>
                    <a:pt x="59652" y="70513"/>
                    <a:pt x="61707" y="62093"/>
                    <a:pt x="60815" y="53721"/>
                  </a:cubicBezTo>
                  <a:close/>
                </a:path>
              </a:pathLst>
            </a:custGeom>
            <a:grpFill/>
            <a:ln w="9525" cap="flat">
              <a:noFill/>
              <a:prstDash val="solid"/>
              <a:miter/>
            </a:ln>
          </p:spPr>
          <p:txBody>
            <a:bodyPr rtlCol="0" anchor="ctr"/>
            <a:lstStyle/>
            <a:p>
              <a:endParaRPr lang="zh-CN" altLang="en-US"/>
            </a:p>
          </p:txBody>
        </p:sp>
        <p:sp>
          <p:nvSpPr>
            <p:cNvPr id="424" name="任意多边形: 形状 423"/>
            <p:cNvSpPr/>
            <p:nvPr/>
          </p:nvSpPr>
          <p:spPr>
            <a:xfrm>
              <a:off x="2615281" y="1295223"/>
              <a:ext cx="54974" cy="69276"/>
            </a:xfrm>
            <a:custGeom>
              <a:avLst/>
              <a:gdLst>
                <a:gd name="connsiteX0" fmla="*/ 0 w 54974"/>
                <a:gd name="connsiteY0" fmla="*/ 69276 h 69276"/>
                <a:gd name="connsiteX1" fmla="*/ 0 w 54974"/>
                <a:gd name="connsiteY1" fmla="*/ 1649 h 69276"/>
                <a:gd name="connsiteX2" fmla="*/ 10287 w 54974"/>
                <a:gd name="connsiteY2" fmla="*/ 1649 h 69276"/>
                <a:gd name="connsiteX3" fmla="*/ 10287 w 54974"/>
                <a:gd name="connsiteY3" fmla="*/ 11174 h 69276"/>
                <a:gd name="connsiteX4" fmla="*/ 31813 w 54974"/>
                <a:gd name="connsiteY4" fmla="*/ 29 h 69276"/>
                <a:gd name="connsiteX5" fmla="*/ 43053 w 54974"/>
                <a:gd name="connsiteY5" fmla="*/ 2315 h 69276"/>
                <a:gd name="connsiteX6" fmla="*/ 50673 w 54974"/>
                <a:gd name="connsiteY6" fmla="*/ 8030 h 69276"/>
                <a:gd name="connsiteX7" fmla="*/ 54292 w 54974"/>
                <a:gd name="connsiteY7" fmla="*/ 16508 h 69276"/>
                <a:gd name="connsiteX8" fmla="*/ 54959 w 54974"/>
                <a:gd name="connsiteY8" fmla="*/ 27652 h 69276"/>
                <a:gd name="connsiteX9" fmla="*/ 54959 w 54974"/>
                <a:gd name="connsiteY9" fmla="*/ 69276 h 69276"/>
                <a:gd name="connsiteX10" fmla="*/ 43434 w 54974"/>
                <a:gd name="connsiteY10" fmla="*/ 69276 h 69276"/>
                <a:gd name="connsiteX11" fmla="*/ 43434 w 54974"/>
                <a:gd name="connsiteY11" fmla="*/ 28128 h 69276"/>
                <a:gd name="connsiteX12" fmla="*/ 42100 w 54974"/>
                <a:gd name="connsiteY12" fmla="*/ 17651 h 69276"/>
                <a:gd name="connsiteX13" fmla="*/ 37338 w 54974"/>
                <a:gd name="connsiteY13" fmla="*/ 12126 h 69276"/>
                <a:gd name="connsiteX14" fmla="*/ 29337 w 54974"/>
                <a:gd name="connsiteY14" fmla="*/ 10031 h 69276"/>
                <a:gd name="connsiteX15" fmla="*/ 16764 w 54974"/>
                <a:gd name="connsiteY15" fmla="*/ 14698 h 69276"/>
                <a:gd name="connsiteX16" fmla="*/ 11430 w 54974"/>
                <a:gd name="connsiteY16" fmla="*/ 32319 h 69276"/>
                <a:gd name="connsiteX17" fmla="*/ 11430 w 54974"/>
                <a:gd name="connsiteY17" fmla="*/ 69276 h 69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4974" h="69276">
                  <a:moveTo>
                    <a:pt x="0" y="69276"/>
                  </a:moveTo>
                  <a:lnTo>
                    <a:pt x="0" y="1649"/>
                  </a:lnTo>
                  <a:lnTo>
                    <a:pt x="10287" y="1649"/>
                  </a:lnTo>
                  <a:lnTo>
                    <a:pt x="10287" y="11174"/>
                  </a:lnTo>
                  <a:cubicBezTo>
                    <a:pt x="14936" y="3858"/>
                    <a:pt x="23156" y="-398"/>
                    <a:pt x="31813" y="29"/>
                  </a:cubicBezTo>
                  <a:cubicBezTo>
                    <a:pt x="35680" y="-15"/>
                    <a:pt x="39511" y="764"/>
                    <a:pt x="43053" y="2315"/>
                  </a:cubicBezTo>
                  <a:cubicBezTo>
                    <a:pt x="46095" y="3439"/>
                    <a:pt x="48743" y="5425"/>
                    <a:pt x="50673" y="8030"/>
                  </a:cubicBezTo>
                  <a:cubicBezTo>
                    <a:pt x="52464" y="10569"/>
                    <a:pt x="53698" y="13458"/>
                    <a:pt x="54292" y="16508"/>
                  </a:cubicBezTo>
                  <a:cubicBezTo>
                    <a:pt x="54815" y="20198"/>
                    <a:pt x="55038" y="23925"/>
                    <a:pt x="54959" y="27652"/>
                  </a:cubicBezTo>
                  <a:lnTo>
                    <a:pt x="54959" y="69276"/>
                  </a:lnTo>
                  <a:lnTo>
                    <a:pt x="43434" y="69276"/>
                  </a:lnTo>
                  <a:lnTo>
                    <a:pt x="43434" y="28128"/>
                  </a:lnTo>
                  <a:cubicBezTo>
                    <a:pt x="43627" y="24584"/>
                    <a:pt x="43175" y="21034"/>
                    <a:pt x="42100" y="17651"/>
                  </a:cubicBezTo>
                  <a:cubicBezTo>
                    <a:pt x="41233" y="15294"/>
                    <a:pt x="39541" y="13331"/>
                    <a:pt x="37338" y="12126"/>
                  </a:cubicBezTo>
                  <a:cubicBezTo>
                    <a:pt x="34936" y="10654"/>
                    <a:pt x="32152" y="9925"/>
                    <a:pt x="29337" y="10031"/>
                  </a:cubicBezTo>
                  <a:cubicBezTo>
                    <a:pt x="24705" y="9928"/>
                    <a:pt x="20208" y="11598"/>
                    <a:pt x="16764" y="14698"/>
                  </a:cubicBezTo>
                  <a:cubicBezTo>
                    <a:pt x="12552" y="19541"/>
                    <a:pt x="10611" y="25953"/>
                    <a:pt x="11430" y="32319"/>
                  </a:cubicBezTo>
                  <a:lnTo>
                    <a:pt x="11430" y="69276"/>
                  </a:lnTo>
                  <a:close/>
                </a:path>
              </a:pathLst>
            </a:custGeom>
            <a:grpFill/>
            <a:ln w="9525" cap="flat">
              <a:noFill/>
              <a:prstDash val="solid"/>
              <a:miter/>
            </a:ln>
          </p:spPr>
          <p:txBody>
            <a:bodyPr rtlCol="0" anchor="ctr"/>
            <a:lstStyle/>
            <a:p>
              <a:endParaRPr lang="zh-CN" altLang="en-US"/>
            </a:p>
          </p:txBody>
        </p:sp>
        <p:sp>
          <p:nvSpPr>
            <p:cNvPr id="425" name="任意多边形: 形状 424"/>
            <p:cNvSpPr/>
            <p:nvPr/>
          </p:nvSpPr>
          <p:spPr>
            <a:xfrm>
              <a:off x="2683385" y="1271059"/>
              <a:ext cx="11334" cy="93440"/>
            </a:xfrm>
            <a:custGeom>
              <a:avLst/>
              <a:gdLst>
                <a:gd name="connsiteX0" fmla="*/ 0 w 11334"/>
                <a:gd name="connsiteY0" fmla="*/ 13240 h 93440"/>
                <a:gd name="connsiteX1" fmla="*/ 0 w 11334"/>
                <a:gd name="connsiteY1" fmla="*/ 0 h 93440"/>
                <a:gd name="connsiteX2" fmla="*/ 11335 w 11334"/>
                <a:gd name="connsiteY2" fmla="*/ 0 h 93440"/>
                <a:gd name="connsiteX3" fmla="*/ 11335 w 11334"/>
                <a:gd name="connsiteY3" fmla="*/ 13240 h 93440"/>
                <a:gd name="connsiteX4" fmla="*/ 0 w 11334"/>
                <a:gd name="connsiteY4" fmla="*/ 93440 h 93440"/>
                <a:gd name="connsiteX5" fmla="*/ 0 w 11334"/>
                <a:gd name="connsiteY5" fmla="*/ 25813 h 93440"/>
                <a:gd name="connsiteX6" fmla="*/ 11335 w 11334"/>
                <a:gd name="connsiteY6" fmla="*/ 25813 h 93440"/>
                <a:gd name="connsiteX7" fmla="*/ 11335 w 11334"/>
                <a:gd name="connsiteY7" fmla="*/ 93440 h 93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4" h="93440">
                  <a:moveTo>
                    <a:pt x="0" y="13240"/>
                  </a:moveTo>
                  <a:lnTo>
                    <a:pt x="0" y="0"/>
                  </a:lnTo>
                  <a:lnTo>
                    <a:pt x="11335" y="0"/>
                  </a:lnTo>
                  <a:lnTo>
                    <a:pt x="11335" y="13240"/>
                  </a:lnTo>
                  <a:close/>
                  <a:moveTo>
                    <a:pt x="0" y="93440"/>
                  </a:moveTo>
                  <a:lnTo>
                    <a:pt x="0" y="25813"/>
                  </a:lnTo>
                  <a:lnTo>
                    <a:pt x="11335" y="25813"/>
                  </a:lnTo>
                  <a:lnTo>
                    <a:pt x="11335" y="93440"/>
                  </a:lnTo>
                  <a:close/>
                </a:path>
              </a:pathLst>
            </a:custGeom>
            <a:grpFill/>
            <a:ln w="9525" cap="flat">
              <a:noFill/>
              <a:prstDash val="solid"/>
              <a:miter/>
            </a:ln>
          </p:spPr>
          <p:txBody>
            <a:bodyPr rtlCol="0" anchor="ctr"/>
            <a:lstStyle/>
            <a:p>
              <a:endParaRPr lang="zh-CN" altLang="en-US"/>
            </a:p>
          </p:txBody>
        </p:sp>
        <p:sp>
          <p:nvSpPr>
            <p:cNvPr id="426" name="任意多边形: 形状 425"/>
            <p:cNvSpPr/>
            <p:nvPr/>
          </p:nvSpPr>
          <p:spPr>
            <a:xfrm>
              <a:off x="2700911" y="1296871"/>
              <a:ext cx="62103" cy="67627"/>
            </a:xfrm>
            <a:custGeom>
              <a:avLst/>
              <a:gdLst>
                <a:gd name="connsiteX0" fmla="*/ 25813 w 62103"/>
                <a:gd name="connsiteY0" fmla="*/ 67627 h 67627"/>
                <a:gd name="connsiteX1" fmla="*/ 0 w 62103"/>
                <a:gd name="connsiteY1" fmla="*/ 0 h 67627"/>
                <a:gd name="connsiteX2" fmla="*/ 12192 w 62103"/>
                <a:gd name="connsiteY2" fmla="*/ 0 h 67627"/>
                <a:gd name="connsiteX3" fmla="*/ 26670 w 62103"/>
                <a:gd name="connsiteY3" fmla="*/ 40481 h 67627"/>
                <a:gd name="connsiteX4" fmla="*/ 30956 w 62103"/>
                <a:gd name="connsiteY4" fmla="*/ 54102 h 67627"/>
                <a:gd name="connsiteX5" fmla="*/ 35243 w 62103"/>
                <a:gd name="connsiteY5" fmla="*/ 41243 h 67627"/>
                <a:gd name="connsiteX6" fmla="*/ 50292 w 62103"/>
                <a:gd name="connsiteY6" fmla="*/ 0 h 67627"/>
                <a:gd name="connsiteX7" fmla="*/ 62103 w 62103"/>
                <a:gd name="connsiteY7" fmla="*/ 0 h 67627"/>
                <a:gd name="connsiteX8" fmla="*/ 36481 w 62103"/>
                <a:gd name="connsiteY8" fmla="*/ 67627 h 67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103" h="67627">
                  <a:moveTo>
                    <a:pt x="25813" y="67627"/>
                  </a:moveTo>
                  <a:lnTo>
                    <a:pt x="0" y="0"/>
                  </a:lnTo>
                  <a:lnTo>
                    <a:pt x="12192" y="0"/>
                  </a:lnTo>
                  <a:lnTo>
                    <a:pt x="26670" y="40481"/>
                  </a:lnTo>
                  <a:cubicBezTo>
                    <a:pt x="28194" y="44863"/>
                    <a:pt x="29718" y="49340"/>
                    <a:pt x="30956" y="54102"/>
                  </a:cubicBezTo>
                  <a:cubicBezTo>
                    <a:pt x="31972" y="50483"/>
                    <a:pt x="33401" y="46196"/>
                    <a:pt x="35243" y="41243"/>
                  </a:cubicBezTo>
                  <a:lnTo>
                    <a:pt x="50292" y="0"/>
                  </a:lnTo>
                  <a:lnTo>
                    <a:pt x="62103" y="0"/>
                  </a:lnTo>
                  <a:lnTo>
                    <a:pt x="36481" y="67627"/>
                  </a:lnTo>
                  <a:close/>
                </a:path>
              </a:pathLst>
            </a:custGeom>
            <a:grpFill/>
            <a:ln w="9525" cap="flat">
              <a:noFill/>
              <a:prstDash val="solid"/>
              <a:miter/>
            </a:ln>
          </p:spPr>
          <p:txBody>
            <a:bodyPr rtlCol="0" anchor="ctr"/>
            <a:lstStyle/>
            <a:p>
              <a:endParaRPr lang="zh-CN" altLang="en-US"/>
            </a:p>
          </p:txBody>
        </p:sp>
        <p:sp>
          <p:nvSpPr>
            <p:cNvPr id="427" name="任意多边形: 形状 426"/>
            <p:cNvSpPr/>
            <p:nvPr/>
          </p:nvSpPr>
          <p:spPr>
            <a:xfrm>
              <a:off x="2765036" y="1294759"/>
              <a:ext cx="62533" cy="71285"/>
            </a:xfrm>
            <a:custGeom>
              <a:avLst/>
              <a:gdLst>
                <a:gd name="connsiteX0" fmla="*/ 49985 w 62533"/>
                <a:gd name="connsiteY0" fmla="*/ 47927 h 71285"/>
                <a:gd name="connsiteX1" fmla="*/ 61796 w 62533"/>
                <a:gd name="connsiteY1" fmla="*/ 49356 h 71285"/>
                <a:gd name="connsiteX2" fmla="*/ 51413 w 62533"/>
                <a:gd name="connsiteY2" fmla="*/ 65549 h 71285"/>
                <a:gd name="connsiteX3" fmla="*/ 32363 w 62533"/>
                <a:gd name="connsiteY3" fmla="*/ 71264 h 71285"/>
                <a:gd name="connsiteX4" fmla="*/ 8837 w 62533"/>
                <a:gd name="connsiteY4" fmla="*/ 61739 h 71285"/>
                <a:gd name="connsiteX5" fmla="*/ 74 w 62533"/>
                <a:gd name="connsiteY5" fmla="*/ 36116 h 71285"/>
                <a:gd name="connsiteX6" fmla="*/ 8932 w 62533"/>
                <a:gd name="connsiteY6" fmla="*/ 9541 h 71285"/>
                <a:gd name="connsiteX7" fmla="*/ 31697 w 62533"/>
                <a:gd name="connsiteY7" fmla="*/ 16 h 71285"/>
                <a:gd name="connsiteX8" fmla="*/ 53890 w 62533"/>
                <a:gd name="connsiteY8" fmla="*/ 9541 h 71285"/>
                <a:gd name="connsiteX9" fmla="*/ 62462 w 62533"/>
                <a:gd name="connsiteY9" fmla="*/ 35545 h 71285"/>
                <a:gd name="connsiteX10" fmla="*/ 62462 w 62533"/>
                <a:gd name="connsiteY10" fmla="*/ 38593 h 71285"/>
                <a:gd name="connsiteX11" fmla="*/ 12075 w 62533"/>
                <a:gd name="connsiteY11" fmla="*/ 38593 h 71285"/>
                <a:gd name="connsiteX12" fmla="*/ 18362 w 62533"/>
                <a:gd name="connsiteY12" fmla="*/ 55738 h 71285"/>
                <a:gd name="connsiteX13" fmla="*/ 32554 w 62533"/>
                <a:gd name="connsiteY13" fmla="*/ 61643 h 71285"/>
                <a:gd name="connsiteX14" fmla="*/ 43317 w 62533"/>
                <a:gd name="connsiteY14" fmla="*/ 58310 h 71285"/>
                <a:gd name="connsiteX15" fmla="*/ 49985 w 62533"/>
                <a:gd name="connsiteY15" fmla="*/ 47927 h 71285"/>
                <a:gd name="connsiteX16" fmla="*/ 12361 w 62533"/>
                <a:gd name="connsiteY16" fmla="*/ 29354 h 71285"/>
                <a:gd name="connsiteX17" fmla="*/ 50461 w 62533"/>
                <a:gd name="connsiteY17" fmla="*/ 29354 h 71285"/>
                <a:gd name="connsiteX18" fmla="*/ 46175 w 62533"/>
                <a:gd name="connsiteY18" fmla="*/ 16590 h 71285"/>
                <a:gd name="connsiteX19" fmla="*/ 31982 w 62533"/>
                <a:gd name="connsiteY19" fmla="*/ 9923 h 71285"/>
                <a:gd name="connsiteX20" fmla="*/ 18647 w 62533"/>
                <a:gd name="connsiteY20" fmla="*/ 15257 h 71285"/>
                <a:gd name="connsiteX21" fmla="*/ 12361 w 62533"/>
                <a:gd name="connsiteY21" fmla="*/ 29354 h 71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2533" h="71285">
                  <a:moveTo>
                    <a:pt x="49985" y="47927"/>
                  </a:moveTo>
                  <a:lnTo>
                    <a:pt x="61796" y="49356"/>
                  </a:lnTo>
                  <a:cubicBezTo>
                    <a:pt x="60310" y="55791"/>
                    <a:pt x="56641" y="61513"/>
                    <a:pt x="51413" y="65549"/>
                  </a:cubicBezTo>
                  <a:cubicBezTo>
                    <a:pt x="45855" y="69478"/>
                    <a:pt x="39166" y="71485"/>
                    <a:pt x="32363" y="71264"/>
                  </a:cubicBezTo>
                  <a:cubicBezTo>
                    <a:pt x="23520" y="71597"/>
                    <a:pt x="14957" y="68130"/>
                    <a:pt x="8837" y="61739"/>
                  </a:cubicBezTo>
                  <a:cubicBezTo>
                    <a:pt x="2666" y="54679"/>
                    <a:pt x="-482" y="45476"/>
                    <a:pt x="74" y="36116"/>
                  </a:cubicBezTo>
                  <a:cubicBezTo>
                    <a:pt x="-534" y="26444"/>
                    <a:pt x="2642" y="16914"/>
                    <a:pt x="8932" y="9541"/>
                  </a:cubicBezTo>
                  <a:cubicBezTo>
                    <a:pt x="14773" y="3206"/>
                    <a:pt x="23084" y="-271"/>
                    <a:pt x="31697" y="16"/>
                  </a:cubicBezTo>
                  <a:cubicBezTo>
                    <a:pt x="40123" y="-167"/>
                    <a:pt x="48217" y="3307"/>
                    <a:pt x="53890" y="9541"/>
                  </a:cubicBezTo>
                  <a:cubicBezTo>
                    <a:pt x="59980" y="16787"/>
                    <a:pt x="63049" y="26098"/>
                    <a:pt x="62462" y="35545"/>
                  </a:cubicBezTo>
                  <a:cubicBezTo>
                    <a:pt x="62462" y="36212"/>
                    <a:pt x="62462" y="37259"/>
                    <a:pt x="62462" y="38593"/>
                  </a:cubicBezTo>
                  <a:lnTo>
                    <a:pt x="12075" y="38593"/>
                  </a:lnTo>
                  <a:cubicBezTo>
                    <a:pt x="12020" y="44881"/>
                    <a:pt x="14255" y="50975"/>
                    <a:pt x="18362" y="55738"/>
                  </a:cubicBezTo>
                  <a:cubicBezTo>
                    <a:pt x="22053" y="59612"/>
                    <a:pt x="27204" y="61756"/>
                    <a:pt x="32554" y="61643"/>
                  </a:cubicBezTo>
                  <a:cubicBezTo>
                    <a:pt x="36408" y="61726"/>
                    <a:pt x="40185" y="60556"/>
                    <a:pt x="43317" y="58310"/>
                  </a:cubicBezTo>
                  <a:cubicBezTo>
                    <a:pt x="46468" y="55542"/>
                    <a:pt x="48779" y="51945"/>
                    <a:pt x="49985" y="47927"/>
                  </a:cubicBezTo>
                  <a:close/>
                  <a:moveTo>
                    <a:pt x="12361" y="29354"/>
                  </a:moveTo>
                  <a:lnTo>
                    <a:pt x="50461" y="29354"/>
                  </a:lnTo>
                  <a:cubicBezTo>
                    <a:pt x="50352" y="24764"/>
                    <a:pt x="48858" y="20315"/>
                    <a:pt x="46175" y="16590"/>
                  </a:cubicBezTo>
                  <a:cubicBezTo>
                    <a:pt x="42729" y="12293"/>
                    <a:pt x="37489" y="9831"/>
                    <a:pt x="31982" y="9923"/>
                  </a:cubicBezTo>
                  <a:cubicBezTo>
                    <a:pt x="26996" y="9808"/>
                    <a:pt x="22179" y="11735"/>
                    <a:pt x="18647" y="15257"/>
                  </a:cubicBezTo>
                  <a:cubicBezTo>
                    <a:pt x="14810" y="18968"/>
                    <a:pt x="12557" y="24019"/>
                    <a:pt x="12361" y="29354"/>
                  </a:cubicBezTo>
                  <a:close/>
                </a:path>
              </a:pathLst>
            </a:custGeom>
            <a:grpFill/>
            <a:ln w="9525" cap="flat">
              <a:noFill/>
              <a:prstDash val="solid"/>
              <a:miter/>
            </a:ln>
          </p:spPr>
          <p:txBody>
            <a:bodyPr rtlCol="0" anchor="ctr"/>
            <a:lstStyle/>
            <a:p>
              <a:endParaRPr lang="zh-CN" altLang="en-US"/>
            </a:p>
          </p:txBody>
        </p:sp>
        <p:sp>
          <p:nvSpPr>
            <p:cNvPr id="428" name="任意多边形: 形状 427"/>
            <p:cNvSpPr/>
            <p:nvPr/>
          </p:nvSpPr>
          <p:spPr>
            <a:xfrm>
              <a:off x="2836642" y="1295156"/>
              <a:ext cx="36861" cy="69342"/>
            </a:xfrm>
            <a:custGeom>
              <a:avLst/>
              <a:gdLst>
                <a:gd name="connsiteX0" fmla="*/ 0 w 36861"/>
                <a:gd name="connsiteY0" fmla="*/ 69343 h 69342"/>
                <a:gd name="connsiteX1" fmla="*/ 0 w 36861"/>
                <a:gd name="connsiteY1" fmla="*/ 1715 h 69342"/>
                <a:gd name="connsiteX2" fmla="*/ 10478 w 36861"/>
                <a:gd name="connsiteY2" fmla="*/ 1715 h 69342"/>
                <a:gd name="connsiteX3" fmla="*/ 10478 w 36861"/>
                <a:gd name="connsiteY3" fmla="*/ 11907 h 69342"/>
                <a:gd name="connsiteX4" fmla="*/ 17717 w 36861"/>
                <a:gd name="connsiteY4" fmla="*/ 2382 h 69342"/>
                <a:gd name="connsiteX5" fmla="*/ 25146 w 36861"/>
                <a:gd name="connsiteY5" fmla="*/ 1 h 69342"/>
                <a:gd name="connsiteX6" fmla="*/ 36862 w 36861"/>
                <a:gd name="connsiteY6" fmla="*/ 3715 h 69342"/>
                <a:gd name="connsiteX7" fmla="*/ 32957 w 36861"/>
                <a:gd name="connsiteY7" fmla="*/ 14383 h 69342"/>
                <a:gd name="connsiteX8" fmla="*/ 24575 w 36861"/>
                <a:gd name="connsiteY8" fmla="*/ 11907 h 69342"/>
                <a:gd name="connsiteX9" fmla="*/ 17812 w 36861"/>
                <a:gd name="connsiteY9" fmla="*/ 14193 h 69342"/>
                <a:gd name="connsiteX10" fmla="*/ 13525 w 36861"/>
                <a:gd name="connsiteY10" fmla="*/ 20384 h 69342"/>
                <a:gd name="connsiteX11" fmla="*/ 11621 w 36861"/>
                <a:gd name="connsiteY11" fmla="*/ 33814 h 69342"/>
                <a:gd name="connsiteX12" fmla="*/ 11621 w 36861"/>
                <a:gd name="connsiteY12" fmla="*/ 69247 h 69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861" h="69342">
                  <a:moveTo>
                    <a:pt x="0" y="69343"/>
                  </a:moveTo>
                  <a:lnTo>
                    <a:pt x="0" y="1715"/>
                  </a:lnTo>
                  <a:lnTo>
                    <a:pt x="10478" y="1715"/>
                  </a:lnTo>
                  <a:lnTo>
                    <a:pt x="10478" y="11907"/>
                  </a:lnTo>
                  <a:cubicBezTo>
                    <a:pt x="12166" y="8241"/>
                    <a:pt x="14637" y="4990"/>
                    <a:pt x="17717" y="2382"/>
                  </a:cubicBezTo>
                  <a:cubicBezTo>
                    <a:pt x="19872" y="808"/>
                    <a:pt x="22478" y="-27"/>
                    <a:pt x="25146" y="1"/>
                  </a:cubicBezTo>
                  <a:cubicBezTo>
                    <a:pt x="29323" y="111"/>
                    <a:pt x="33384" y="1399"/>
                    <a:pt x="36862" y="3715"/>
                  </a:cubicBezTo>
                  <a:lnTo>
                    <a:pt x="32957" y="14383"/>
                  </a:lnTo>
                  <a:cubicBezTo>
                    <a:pt x="30427" y="12840"/>
                    <a:pt x="27537" y="11986"/>
                    <a:pt x="24575" y="11907"/>
                  </a:cubicBezTo>
                  <a:cubicBezTo>
                    <a:pt x="22126" y="11877"/>
                    <a:pt x="19740" y="12684"/>
                    <a:pt x="17812" y="14193"/>
                  </a:cubicBezTo>
                  <a:cubicBezTo>
                    <a:pt x="15746" y="15734"/>
                    <a:pt x="14240" y="17908"/>
                    <a:pt x="13525" y="20384"/>
                  </a:cubicBezTo>
                  <a:cubicBezTo>
                    <a:pt x="12188" y="24733"/>
                    <a:pt x="11545" y="29265"/>
                    <a:pt x="11621" y="33814"/>
                  </a:cubicBezTo>
                  <a:lnTo>
                    <a:pt x="11621" y="69247"/>
                  </a:lnTo>
                  <a:close/>
                </a:path>
              </a:pathLst>
            </a:custGeom>
            <a:grpFill/>
            <a:ln w="9525" cap="flat">
              <a:noFill/>
              <a:prstDash val="solid"/>
              <a:miter/>
            </a:ln>
          </p:spPr>
          <p:txBody>
            <a:bodyPr rtlCol="0" anchor="ctr"/>
            <a:lstStyle/>
            <a:p>
              <a:endParaRPr lang="zh-CN" altLang="en-US"/>
            </a:p>
          </p:txBody>
        </p:sp>
        <p:sp>
          <p:nvSpPr>
            <p:cNvPr id="429" name="任意多边形: 形状 428"/>
            <p:cNvSpPr/>
            <p:nvPr/>
          </p:nvSpPr>
          <p:spPr>
            <a:xfrm>
              <a:off x="2871218" y="1295243"/>
              <a:ext cx="56198" cy="70574"/>
            </a:xfrm>
            <a:custGeom>
              <a:avLst/>
              <a:gdLst>
                <a:gd name="connsiteX0" fmla="*/ 0 w 56198"/>
                <a:gd name="connsiteY0" fmla="*/ 49063 h 70574"/>
                <a:gd name="connsiteX1" fmla="*/ 11335 w 56198"/>
                <a:gd name="connsiteY1" fmla="*/ 47253 h 70574"/>
                <a:gd name="connsiteX2" fmla="*/ 16669 w 56198"/>
                <a:gd name="connsiteY2" fmla="*/ 57730 h 70574"/>
                <a:gd name="connsiteX3" fmla="*/ 28861 w 56198"/>
                <a:gd name="connsiteY3" fmla="*/ 61350 h 70574"/>
                <a:gd name="connsiteX4" fmla="*/ 40577 w 56198"/>
                <a:gd name="connsiteY4" fmla="*/ 58111 h 70574"/>
                <a:gd name="connsiteX5" fmla="*/ 44387 w 56198"/>
                <a:gd name="connsiteY5" fmla="*/ 50587 h 70574"/>
                <a:gd name="connsiteX6" fmla="*/ 41053 w 56198"/>
                <a:gd name="connsiteY6" fmla="*/ 44491 h 70574"/>
                <a:gd name="connsiteX7" fmla="*/ 29337 w 56198"/>
                <a:gd name="connsiteY7" fmla="*/ 40585 h 70574"/>
                <a:gd name="connsiteX8" fmla="*/ 11811 w 56198"/>
                <a:gd name="connsiteY8" fmla="*/ 35061 h 70574"/>
                <a:gd name="connsiteX9" fmla="*/ 2286 w 56198"/>
                <a:gd name="connsiteY9" fmla="*/ 19535 h 70574"/>
                <a:gd name="connsiteX10" fmla="*/ 4382 w 56198"/>
                <a:gd name="connsiteY10" fmla="*/ 11153 h 70574"/>
                <a:gd name="connsiteX11" fmla="*/ 10001 w 56198"/>
                <a:gd name="connsiteY11" fmla="*/ 4771 h 70574"/>
                <a:gd name="connsiteX12" fmla="*/ 17336 w 56198"/>
                <a:gd name="connsiteY12" fmla="*/ 1438 h 70574"/>
                <a:gd name="connsiteX13" fmla="*/ 26861 w 56198"/>
                <a:gd name="connsiteY13" fmla="*/ 9 h 70574"/>
                <a:gd name="connsiteX14" fmla="*/ 40767 w 56198"/>
                <a:gd name="connsiteY14" fmla="*/ 2390 h 70574"/>
                <a:gd name="connsiteX15" fmla="*/ 49721 w 56198"/>
                <a:gd name="connsiteY15" fmla="*/ 8581 h 70574"/>
                <a:gd name="connsiteX16" fmla="*/ 53626 w 56198"/>
                <a:gd name="connsiteY16" fmla="*/ 19059 h 70574"/>
                <a:gd name="connsiteX17" fmla="*/ 42386 w 56198"/>
                <a:gd name="connsiteY17" fmla="*/ 20583 h 70574"/>
                <a:gd name="connsiteX18" fmla="*/ 38005 w 56198"/>
                <a:gd name="connsiteY18" fmla="*/ 12391 h 70574"/>
                <a:gd name="connsiteX19" fmla="*/ 27623 w 56198"/>
                <a:gd name="connsiteY19" fmla="*/ 9439 h 70574"/>
                <a:gd name="connsiteX20" fmla="*/ 16383 w 56198"/>
                <a:gd name="connsiteY20" fmla="*/ 12106 h 70574"/>
                <a:gd name="connsiteX21" fmla="*/ 13049 w 56198"/>
                <a:gd name="connsiteY21" fmla="*/ 18202 h 70574"/>
                <a:gd name="connsiteX22" fmla="*/ 14383 w 56198"/>
                <a:gd name="connsiteY22" fmla="*/ 22202 h 70574"/>
                <a:gd name="connsiteX23" fmla="*/ 18764 w 56198"/>
                <a:gd name="connsiteY23" fmla="*/ 25250 h 70574"/>
                <a:gd name="connsiteX24" fmla="*/ 28956 w 56198"/>
                <a:gd name="connsiteY24" fmla="*/ 28203 h 70574"/>
                <a:gd name="connsiteX25" fmla="*/ 45911 w 56198"/>
                <a:gd name="connsiteY25" fmla="*/ 33537 h 70574"/>
                <a:gd name="connsiteX26" fmla="*/ 53435 w 56198"/>
                <a:gd name="connsiteY26" fmla="*/ 39538 h 70574"/>
                <a:gd name="connsiteX27" fmla="*/ 56198 w 56198"/>
                <a:gd name="connsiteY27" fmla="*/ 49063 h 70574"/>
                <a:gd name="connsiteX28" fmla="*/ 52864 w 56198"/>
                <a:gd name="connsiteY28" fmla="*/ 59826 h 70574"/>
                <a:gd name="connsiteX29" fmla="*/ 43339 w 56198"/>
                <a:gd name="connsiteY29" fmla="*/ 67732 h 70574"/>
                <a:gd name="connsiteX30" fmla="*/ 29051 w 56198"/>
                <a:gd name="connsiteY30" fmla="*/ 70494 h 70574"/>
                <a:gd name="connsiteX31" fmla="*/ 8954 w 56198"/>
                <a:gd name="connsiteY31" fmla="*/ 64969 h 70574"/>
                <a:gd name="connsiteX32" fmla="*/ 0 w 56198"/>
                <a:gd name="connsiteY32" fmla="*/ 49063 h 7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6198" h="70574">
                  <a:moveTo>
                    <a:pt x="0" y="49063"/>
                  </a:moveTo>
                  <a:lnTo>
                    <a:pt x="11335" y="47253"/>
                  </a:lnTo>
                  <a:cubicBezTo>
                    <a:pt x="11710" y="51298"/>
                    <a:pt x="13618" y="55047"/>
                    <a:pt x="16669" y="57730"/>
                  </a:cubicBezTo>
                  <a:cubicBezTo>
                    <a:pt x="20198" y="60298"/>
                    <a:pt x="24502" y="61576"/>
                    <a:pt x="28861" y="61350"/>
                  </a:cubicBezTo>
                  <a:cubicBezTo>
                    <a:pt x="33026" y="61686"/>
                    <a:pt x="37175" y="60539"/>
                    <a:pt x="40577" y="58111"/>
                  </a:cubicBezTo>
                  <a:cubicBezTo>
                    <a:pt x="42948" y="56333"/>
                    <a:pt x="44357" y="53551"/>
                    <a:pt x="44387" y="50587"/>
                  </a:cubicBezTo>
                  <a:cubicBezTo>
                    <a:pt x="44443" y="48105"/>
                    <a:pt x="43172" y="45782"/>
                    <a:pt x="41053" y="44491"/>
                  </a:cubicBezTo>
                  <a:cubicBezTo>
                    <a:pt x="37333" y="42686"/>
                    <a:pt x="33395" y="41373"/>
                    <a:pt x="29337" y="40585"/>
                  </a:cubicBezTo>
                  <a:cubicBezTo>
                    <a:pt x="23356" y="39217"/>
                    <a:pt x="17495" y="37370"/>
                    <a:pt x="11811" y="35061"/>
                  </a:cubicBezTo>
                  <a:cubicBezTo>
                    <a:pt x="5906" y="32157"/>
                    <a:pt x="2199" y="26115"/>
                    <a:pt x="2286" y="19535"/>
                  </a:cubicBezTo>
                  <a:cubicBezTo>
                    <a:pt x="2245" y="16607"/>
                    <a:pt x="2967" y="13718"/>
                    <a:pt x="4382" y="11153"/>
                  </a:cubicBezTo>
                  <a:cubicBezTo>
                    <a:pt x="5721" y="8610"/>
                    <a:pt x="7648" y="6422"/>
                    <a:pt x="10001" y="4771"/>
                  </a:cubicBezTo>
                  <a:cubicBezTo>
                    <a:pt x="12219" y="3216"/>
                    <a:pt x="14706" y="2086"/>
                    <a:pt x="17336" y="1438"/>
                  </a:cubicBezTo>
                  <a:cubicBezTo>
                    <a:pt x="20424" y="502"/>
                    <a:pt x="23633" y="20"/>
                    <a:pt x="26861" y="9"/>
                  </a:cubicBezTo>
                  <a:cubicBezTo>
                    <a:pt x="31606" y="-95"/>
                    <a:pt x="36327" y="713"/>
                    <a:pt x="40767" y="2390"/>
                  </a:cubicBezTo>
                  <a:cubicBezTo>
                    <a:pt x="44308" y="3503"/>
                    <a:pt x="47430" y="5661"/>
                    <a:pt x="49721" y="8581"/>
                  </a:cubicBezTo>
                  <a:cubicBezTo>
                    <a:pt x="51849" y="11708"/>
                    <a:pt x="53189" y="15302"/>
                    <a:pt x="53626" y="19059"/>
                  </a:cubicBezTo>
                  <a:lnTo>
                    <a:pt x="42386" y="20583"/>
                  </a:lnTo>
                  <a:cubicBezTo>
                    <a:pt x="42085" y="17375"/>
                    <a:pt x="40506" y="14423"/>
                    <a:pt x="38005" y="12391"/>
                  </a:cubicBezTo>
                  <a:cubicBezTo>
                    <a:pt x="34971" y="10276"/>
                    <a:pt x="31316" y="9237"/>
                    <a:pt x="27623" y="9439"/>
                  </a:cubicBezTo>
                  <a:cubicBezTo>
                    <a:pt x="23690" y="9143"/>
                    <a:pt x="19763" y="10075"/>
                    <a:pt x="16383" y="12106"/>
                  </a:cubicBezTo>
                  <a:cubicBezTo>
                    <a:pt x="14332" y="13461"/>
                    <a:pt x="13084" y="15743"/>
                    <a:pt x="13049" y="18202"/>
                  </a:cubicBezTo>
                  <a:cubicBezTo>
                    <a:pt x="12995" y="19653"/>
                    <a:pt x="13469" y="21074"/>
                    <a:pt x="14383" y="22202"/>
                  </a:cubicBezTo>
                  <a:cubicBezTo>
                    <a:pt x="15523" y="23615"/>
                    <a:pt x="17043" y="24672"/>
                    <a:pt x="18764" y="25250"/>
                  </a:cubicBezTo>
                  <a:cubicBezTo>
                    <a:pt x="19907" y="25250"/>
                    <a:pt x="23336" y="26679"/>
                    <a:pt x="28956" y="28203"/>
                  </a:cubicBezTo>
                  <a:cubicBezTo>
                    <a:pt x="34716" y="29615"/>
                    <a:pt x="40380" y="31397"/>
                    <a:pt x="45911" y="33537"/>
                  </a:cubicBezTo>
                  <a:cubicBezTo>
                    <a:pt x="48966" y="34733"/>
                    <a:pt x="51589" y="36825"/>
                    <a:pt x="53435" y="39538"/>
                  </a:cubicBezTo>
                  <a:cubicBezTo>
                    <a:pt x="55280" y="42369"/>
                    <a:pt x="56241" y="45684"/>
                    <a:pt x="56198" y="49063"/>
                  </a:cubicBezTo>
                  <a:cubicBezTo>
                    <a:pt x="56197" y="52904"/>
                    <a:pt x="55035" y="56656"/>
                    <a:pt x="52864" y="59826"/>
                  </a:cubicBezTo>
                  <a:cubicBezTo>
                    <a:pt x="50507" y="63315"/>
                    <a:pt x="47202" y="66058"/>
                    <a:pt x="43339" y="67732"/>
                  </a:cubicBezTo>
                  <a:cubicBezTo>
                    <a:pt x="38811" y="69605"/>
                    <a:pt x="33951" y="70545"/>
                    <a:pt x="29051" y="70494"/>
                  </a:cubicBezTo>
                  <a:cubicBezTo>
                    <a:pt x="21917" y="71007"/>
                    <a:pt x="14823" y="69057"/>
                    <a:pt x="8954" y="64969"/>
                  </a:cubicBezTo>
                  <a:cubicBezTo>
                    <a:pt x="4067" y="60988"/>
                    <a:pt x="869" y="55305"/>
                    <a:pt x="0" y="49063"/>
                  </a:cubicBezTo>
                  <a:close/>
                </a:path>
              </a:pathLst>
            </a:custGeom>
            <a:grpFill/>
            <a:ln w="9525" cap="flat">
              <a:noFill/>
              <a:prstDash val="solid"/>
              <a:miter/>
            </a:ln>
          </p:spPr>
          <p:txBody>
            <a:bodyPr rtlCol="0" anchor="ctr"/>
            <a:lstStyle/>
            <a:p>
              <a:endParaRPr lang="zh-CN" altLang="en-US"/>
            </a:p>
          </p:txBody>
        </p:sp>
        <p:sp>
          <p:nvSpPr>
            <p:cNvPr id="430" name="任意多边形: 形状 429"/>
            <p:cNvSpPr/>
            <p:nvPr/>
          </p:nvSpPr>
          <p:spPr>
            <a:xfrm>
              <a:off x="2936654" y="1271059"/>
              <a:ext cx="11525" cy="93440"/>
            </a:xfrm>
            <a:custGeom>
              <a:avLst/>
              <a:gdLst>
                <a:gd name="connsiteX0" fmla="*/ 0 w 11525"/>
                <a:gd name="connsiteY0" fmla="*/ 13240 h 93440"/>
                <a:gd name="connsiteX1" fmla="*/ 0 w 11525"/>
                <a:gd name="connsiteY1" fmla="*/ 0 h 93440"/>
                <a:gd name="connsiteX2" fmla="*/ 11525 w 11525"/>
                <a:gd name="connsiteY2" fmla="*/ 0 h 93440"/>
                <a:gd name="connsiteX3" fmla="*/ 11525 w 11525"/>
                <a:gd name="connsiteY3" fmla="*/ 13240 h 93440"/>
                <a:gd name="connsiteX4" fmla="*/ 0 w 11525"/>
                <a:gd name="connsiteY4" fmla="*/ 93440 h 93440"/>
                <a:gd name="connsiteX5" fmla="*/ 0 w 11525"/>
                <a:gd name="connsiteY5" fmla="*/ 25813 h 93440"/>
                <a:gd name="connsiteX6" fmla="*/ 11525 w 11525"/>
                <a:gd name="connsiteY6" fmla="*/ 25813 h 93440"/>
                <a:gd name="connsiteX7" fmla="*/ 11525 w 11525"/>
                <a:gd name="connsiteY7" fmla="*/ 93440 h 93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25" h="93440">
                  <a:moveTo>
                    <a:pt x="0" y="13240"/>
                  </a:moveTo>
                  <a:lnTo>
                    <a:pt x="0" y="0"/>
                  </a:lnTo>
                  <a:lnTo>
                    <a:pt x="11525" y="0"/>
                  </a:lnTo>
                  <a:lnTo>
                    <a:pt x="11525" y="13240"/>
                  </a:lnTo>
                  <a:close/>
                  <a:moveTo>
                    <a:pt x="0" y="93440"/>
                  </a:moveTo>
                  <a:lnTo>
                    <a:pt x="0" y="25813"/>
                  </a:lnTo>
                  <a:lnTo>
                    <a:pt x="11525" y="25813"/>
                  </a:lnTo>
                  <a:lnTo>
                    <a:pt x="11525" y="93440"/>
                  </a:lnTo>
                  <a:close/>
                </a:path>
              </a:pathLst>
            </a:custGeom>
            <a:grpFill/>
            <a:ln w="9525" cap="flat">
              <a:noFill/>
              <a:prstDash val="solid"/>
              <a:miter/>
            </a:ln>
          </p:spPr>
          <p:txBody>
            <a:bodyPr rtlCol="0" anchor="ctr"/>
            <a:lstStyle/>
            <a:p>
              <a:endParaRPr lang="zh-CN" altLang="en-US"/>
            </a:p>
          </p:txBody>
        </p:sp>
        <p:sp>
          <p:nvSpPr>
            <p:cNvPr id="431" name="任意多边形: 形状 430"/>
            <p:cNvSpPr/>
            <p:nvPr/>
          </p:nvSpPr>
          <p:spPr>
            <a:xfrm>
              <a:off x="2954943" y="1273154"/>
              <a:ext cx="32861" cy="92227"/>
            </a:xfrm>
            <a:custGeom>
              <a:avLst/>
              <a:gdLst>
                <a:gd name="connsiteX0" fmla="*/ 31242 w 32861"/>
                <a:gd name="connsiteY0" fmla="*/ 81058 h 92227"/>
                <a:gd name="connsiteX1" fmla="*/ 32861 w 32861"/>
                <a:gd name="connsiteY1" fmla="*/ 91154 h 92227"/>
                <a:gd name="connsiteX2" fmla="*/ 24193 w 32861"/>
                <a:gd name="connsiteY2" fmla="*/ 92202 h 92227"/>
                <a:gd name="connsiteX3" fmla="*/ 14668 w 32861"/>
                <a:gd name="connsiteY3" fmla="*/ 90202 h 92227"/>
                <a:gd name="connsiteX4" fmla="*/ 9811 w 32861"/>
                <a:gd name="connsiteY4" fmla="*/ 85058 h 92227"/>
                <a:gd name="connsiteX5" fmla="*/ 8382 w 32861"/>
                <a:gd name="connsiteY5" fmla="*/ 71533 h 92227"/>
                <a:gd name="connsiteX6" fmla="*/ 8382 w 32861"/>
                <a:gd name="connsiteY6" fmla="*/ 32575 h 92227"/>
                <a:gd name="connsiteX7" fmla="*/ 0 w 32861"/>
                <a:gd name="connsiteY7" fmla="*/ 32575 h 92227"/>
                <a:gd name="connsiteX8" fmla="*/ 0 w 32861"/>
                <a:gd name="connsiteY8" fmla="*/ 23717 h 92227"/>
                <a:gd name="connsiteX9" fmla="*/ 8382 w 32861"/>
                <a:gd name="connsiteY9" fmla="*/ 23717 h 92227"/>
                <a:gd name="connsiteX10" fmla="*/ 8382 w 32861"/>
                <a:gd name="connsiteY10" fmla="*/ 6953 h 92227"/>
                <a:gd name="connsiteX11" fmla="*/ 19812 w 32861"/>
                <a:gd name="connsiteY11" fmla="*/ 0 h 92227"/>
                <a:gd name="connsiteX12" fmla="*/ 19812 w 32861"/>
                <a:gd name="connsiteY12" fmla="*/ 23717 h 92227"/>
                <a:gd name="connsiteX13" fmla="*/ 31337 w 32861"/>
                <a:gd name="connsiteY13" fmla="*/ 23717 h 92227"/>
                <a:gd name="connsiteX14" fmla="*/ 31337 w 32861"/>
                <a:gd name="connsiteY14" fmla="*/ 32575 h 92227"/>
                <a:gd name="connsiteX15" fmla="*/ 19812 w 32861"/>
                <a:gd name="connsiteY15" fmla="*/ 32575 h 92227"/>
                <a:gd name="connsiteX16" fmla="*/ 19812 w 32861"/>
                <a:gd name="connsiteY16" fmla="*/ 72104 h 92227"/>
                <a:gd name="connsiteX17" fmla="*/ 20383 w 32861"/>
                <a:gd name="connsiteY17" fmla="*/ 78486 h 92227"/>
                <a:gd name="connsiteX18" fmla="*/ 22384 w 32861"/>
                <a:gd name="connsiteY18" fmla="*/ 80677 h 92227"/>
                <a:gd name="connsiteX19" fmla="*/ 26289 w 32861"/>
                <a:gd name="connsiteY19" fmla="*/ 81534 h 92227"/>
                <a:gd name="connsiteX20" fmla="*/ 31242 w 32861"/>
                <a:gd name="connsiteY20" fmla="*/ 81058 h 92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861" h="92227">
                  <a:moveTo>
                    <a:pt x="31242" y="81058"/>
                  </a:moveTo>
                  <a:lnTo>
                    <a:pt x="32861" y="91154"/>
                  </a:lnTo>
                  <a:cubicBezTo>
                    <a:pt x="30015" y="91798"/>
                    <a:pt x="27111" y="92149"/>
                    <a:pt x="24193" y="92202"/>
                  </a:cubicBezTo>
                  <a:cubicBezTo>
                    <a:pt x="20899" y="92371"/>
                    <a:pt x="17617" y="91682"/>
                    <a:pt x="14668" y="90202"/>
                  </a:cubicBezTo>
                  <a:cubicBezTo>
                    <a:pt x="12525" y="89072"/>
                    <a:pt x="10816" y="87263"/>
                    <a:pt x="9811" y="85058"/>
                  </a:cubicBezTo>
                  <a:cubicBezTo>
                    <a:pt x="8575" y="80663"/>
                    <a:pt x="8092" y="76090"/>
                    <a:pt x="8382" y="71533"/>
                  </a:cubicBezTo>
                  <a:lnTo>
                    <a:pt x="8382" y="32575"/>
                  </a:lnTo>
                  <a:lnTo>
                    <a:pt x="0" y="32575"/>
                  </a:lnTo>
                  <a:lnTo>
                    <a:pt x="0" y="23717"/>
                  </a:lnTo>
                  <a:lnTo>
                    <a:pt x="8382" y="23717"/>
                  </a:lnTo>
                  <a:lnTo>
                    <a:pt x="8382" y="6953"/>
                  </a:lnTo>
                  <a:lnTo>
                    <a:pt x="19812" y="0"/>
                  </a:lnTo>
                  <a:lnTo>
                    <a:pt x="19812" y="23717"/>
                  </a:lnTo>
                  <a:lnTo>
                    <a:pt x="31337" y="23717"/>
                  </a:lnTo>
                  <a:lnTo>
                    <a:pt x="31337" y="32575"/>
                  </a:lnTo>
                  <a:lnTo>
                    <a:pt x="19812" y="32575"/>
                  </a:lnTo>
                  <a:lnTo>
                    <a:pt x="19812" y="72104"/>
                  </a:lnTo>
                  <a:cubicBezTo>
                    <a:pt x="19683" y="74248"/>
                    <a:pt x="19876" y="76399"/>
                    <a:pt x="20383" y="78486"/>
                  </a:cubicBezTo>
                  <a:cubicBezTo>
                    <a:pt x="20838" y="79385"/>
                    <a:pt x="21530" y="80142"/>
                    <a:pt x="22384" y="80677"/>
                  </a:cubicBezTo>
                  <a:cubicBezTo>
                    <a:pt x="23583" y="81314"/>
                    <a:pt x="24933" y="81611"/>
                    <a:pt x="26289" y="81534"/>
                  </a:cubicBezTo>
                  <a:cubicBezTo>
                    <a:pt x="27948" y="81479"/>
                    <a:pt x="29603" y="81320"/>
                    <a:pt x="31242" y="81058"/>
                  </a:cubicBezTo>
                  <a:close/>
                </a:path>
              </a:pathLst>
            </a:custGeom>
            <a:grpFill/>
            <a:ln w="9525" cap="flat">
              <a:noFill/>
              <a:prstDash val="solid"/>
              <a:miter/>
            </a:ln>
          </p:spPr>
          <p:txBody>
            <a:bodyPr rtlCol="0" anchor="ctr"/>
            <a:lstStyle/>
            <a:p>
              <a:endParaRPr lang="zh-CN" altLang="en-US"/>
            </a:p>
          </p:txBody>
        </p:sp>
        <p:sp>
          <p:nvSpPr>
            <p:cNvPr id="432" name="任意多边形: 形状 431"/>
            <p:cNvSpPr/>
            <p:nvPr/>
          </p:nvSpPr>
          <p:spPr>
            <a:xfrm>
              <a:off x="2986470" y="1296871"/>
              <a:ext cx="62007" cy="95074"/>
            </a:xfrm>
            <a:custGeom>
              <a:avLst/>
              <a:gdLst>
                <a:gd name="connsiteX0" fmla="*/ 6001 w 62007"/>
                <a:gd name="connsiteY0" fmla="*/ 93631 h 95074"/>
                <a:gd name="connsiteX1" fmla="*/ 4667 w 62007"/>
                <a:gd name="connsiteY1" fmla="*/ 82867 h 95074"/>
                <a:gd name="connsiteX2" fmla="*/ 11239 w 62007"/>
                <a:gd name="connsiteY2" fmla="*/ 83915 h 95074"/>
                <a:gd name="connsiteX3" fmla="*/ 17431 w 62007"/>
                <a:gd name="connsiteY3" fmla="*/ 82677 h 95074"/>
                <a:gd name="connsiteX4" fmla="*/ 21145 w 62007"/>
                <a:gd name="connsiteY4" fmla="*/ 79058 h 95074"/>
                <a:gd name="connsiteX5" fmla="*/ 24670 w 62007"/>
                <a:gd name="connsiteY5" fmla="*/ 70485 h 95074"/>
                <a:gd name="connsiteX6" fmla="*/ 25622 w 62007"/>
                <a:gd name="connsiteY6" fmla="*/ 67723 h 95074"/>
                <a:gd name="connsiteX7" fmla="*/ 0 w 62007"/>
                <a:gd name="connsiteY7" fmla="*/ 0 h 95074"/>
                <a:gd name="connsiteX8" fmla="*/ 12382 w 62007"/>
                <a:gd name="connsiteY8" fmla="*/ 0 h 95074"/>
                <a:gd name="connsiteX9" fmla="*/ 26384 w 62007"/>
                <a:gd name="connsiteY9" fmla="*/ 39148 h 95074"/>
                <a:gd name="connsiteX10" fmla="*/ 31337 w 62007"/>
                <a:gd name="connsiteY10" fmla="*/ 54769 h 95074"/>
                <a:gd name="connsiteX11" fmla="*/ 36004 w 62007"/>
                <a:gd name="connsiteY11" fmla="*/ 39338 h 95074"/>
                <a:gd name="connsiteX12" fmla="*/ 50482 w 62007"/>
                <a:gd name="connsiteY12" fmla="*/ 0 h 95074"/>
                <a:gd name="connsiteX13" fmla="*/ 62008 w 62007"/>
                <a:gd name="connsiteY13" fmla="*/ 0 h 95074"/>
                <a:gd name="connsiteX14" fmla="*/ 36195 w 62007"/>
                <a:gd name="connsiteY14" fmla="*/ 68771 h 95074"/>
                <a:gd name="connsiteX15" fmla="*/ 29813 w 62007"/>
                <a:gd name="connsiteY15" fmla="*/ 84106 h 95074"/>
                <a:gd name="connsiteX16" fmla="*/ 22765 w 62007"/>
                <a:gd name="connsiteY16" fmla="*/ 92393 h 95074"/>
                <a:gd name="connsiteX17" fmla="*/ 13240 w 62007"/>
                <a:gd name="connsiteY17" fmla="*/ 95060 h 95074"/>
                <a:gd name="connsiteX18" fmla="*/ 6001 w 62007"/>
                <a:gd name="connsiteY18" fmla="*/ 93631 h 95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2007" h="95074">
                  <a:moveTo>
                    <a:pt x="6001" y="93631"/>
                  </a:moveTo>
                  <a:lnTo>
                    <a:pt x="4667" y="82867"/>
                  </a:lnTo>
                  <a:cubicBezTo>
                    <a:pt x="6807" y="83484"/>
                    <a:pt x="9014" y="83836"/>
                    <a:pt x="11239" y="83915"/>
                  </a:cubicBezTo>
                  <a:cubicBezTo>
                    <a:pt x="13370" y="83969"/>
                    <a:pt x="15485" y="83546"/>
                    <a:pt x="17431" y="82677"/>
                  </a:cubicBezTo>
                  <a:cubicBezTo>
                    <a:pt x="18955" y="81804"/>
                    <a:pt x="20233" y="80559"/>
                    <a:pt x="21145" y="79058"/>
                  </a:cubicBezTo>
                  <a:cubicBezTo>
                    <a:pt x="22575" y="76311"/>
                    <a:pt x="23754" y="73442"/>
                    <a:pt x="24670" y="70485"/>
                  </a:cubicBezTo>
                  <a:cubicBezTo>
                    <a:pt x="24670" y="69914"/>
                    <a:pt x="25241" y="68961"/>
                    <a:pt x="25622" y="67723"/>
                  </a:cubicBezTo>
                  <a:lnTo>
                    <a:pt x="0" y="0"/>
                  </a:lnTo>
                  <a:lnTo>
                    <a:pt x="12382" y="0"/>
                  </a:lnTo>
                  <a:lnTo>
                    <a:pt x="26384" y="39148"/>
                  </a:lnTo>
                  <a:cubicBezTo>
                    <a:pt x="28319" y="44261"/>
                    <a:pt x="29972" y="49475"/>
                    <a:pt x="31337" y="54769"/>
                  </a:cubicBezTo>
                  <a:cubicBezTo>
                    <a:pt x="32671" y="49530"/>
                    <a:pt x="34195" y="44387"/>
                    <a:pt x="36004" y="39338"/>
                  </a:cubicBezTo>
                  <a:lnTo>
                    <a:pt x="50482" y="0"/>
                  </a:lnTo>
                  <a:lnTo>
                    <a:pt x="62008" y="0"/>
                  </a:lnTo>
                  <a:lnTo>
                    <a:pt x="36195" y="68771"/>
                  </a:lnTo>
                  <a:cubicBezTo>
                    <a:pt x="34367" y="74002"/>
                    <a:pt x="32236" y="79122"/>
                    <a:pt x="29813" y="84106"/>
                  </a:cubicBezTo>
                  <a:cubicBezTo>
                    <a:pt x="28219" y="87431"/>
                    <a:pt x="25791" y="90286"/>
                    <a:pt x="22765" y="92393"/>
                  </a:cubicBezTo>
                  <a:cubicBezTo>
                    <a:pt x="19954" y="94271"/>
                    <a:pt x="16617" y="95205"/>
                    <a:pt x="13240" y="95060"/>
                  </a:cubicBezTo>
                  <a:cubicBezTo>
                    <a:pt x="10764" y="94992"/>
                    <a:pt x="8316" y="94509"/>
                    <a:pt x="6001" y="93631"/>
                  </a:cubicBezTo>
                  <a:close/>
                </a:path>
              </a:pathLst>
            </a:custGeom>
            <a:grpFill/>
            <a:ln w="9525" cap="flat">
              <a:noFill/>
              <a:prstDash val="solid"/>
              <a:miter/>
            </a:ln>
          </p:spPr>
          <p:txBody>
            <a:bodyPr rtlCol="0" anchor="ctr"/>
            <a:lstStyle/>
            <a:p>
              <a:endParaRPr lang="zh-CN" altLang="en-US"/>
            </a:p>
          </p:txBody>
        </p:sp>
        <p:sp>
          <p:nvSpPr>
            <p:cNvPr id="433" name="任意多边形: 形状 432"/>
            <p:cNvSpPr/>
            <p:nvPr/>
          </p:nvSpPr>
          <p:spPr>
            <a:xfrm>
              <a:off x="3089326" y="1294763"/>
              <a:ext cx="63603" cy="71176"/>
            </a:xfrm>
            <a:custGeom>
              <a:avLst/>
              <a:gdLst>
                <a:gd name="connsiteX0" fmla="*/ 109 w 63603"/>
                <a:gd name="connsiteY0" fmla="*/ 35351 h 71176"/>
                <a:gd name="connsiteX1" fmla="*/ 10587 w 63603"/>
                <a:gd name="connsiteY1" fmla="*/ 7442 h 71176"/>
                <a:gd name="connsiteX2" fmla="*/ 31827 w 63603"/>
                <a:gd name="connsiteY2" fmla="*/ 13 h 71176"/>
                <a:gd name="connsiteX3" fmla="*/ 54687 w 63603"/>
                <a:gd name="connsiteY3" fmla="*/ 9538 h 71176"/>
                <a:gd name="connsiteX4" fmla="*/ 63546 w 63603"/>
                <a:gd name="connsiteY4" fmla="*/ 34874 h 71176"/>
                <a:gd name="connsiteX5" fmla="*/ 59545 w 63603"/>
                <a:gd name="connsiteY5" fmla="*/ 55353 h 71176"/>
                <a:gd name="connsiteX6" fmla="*/ 48210 w 63603"/>
                <a:gd name="connsiteY6" fmla="*/ 66974 h 71176"/>
                <a:gd name="connsiteX7" fmla="*/ 31827 w 63603"/>
                <a:gd name="connsiteY7" fmla="*/ 71165 h 71176"/>
                <a:gd name="connsiteX8" fmla="*/ 8872 w 63603"/>
                <a:gd name="connsiteY8" fmla="*/ 61640 h 71176"/>
                <a:gd name="connsiteX9" fmla="*/ 109 w 63603"/>
                <a:gd name="connsiteY9" fmla="*/ 35351 h 71176"/>
                <a:gd name="connsiteX10" fmla="*/ 11920 w 63603"/>
                <a:gd name="connsiteY10" fmla="*/ 35351 h 71176"/>
                <a:gd name="connsiteX11" fmla="*/ 17540 w 63603"/>
                <a:gd name="connsiteY11" fmla="*/ 54401 h 71176"/>
                <a:gd name="connsiteX12" fmla="*/ 31827 w 63603"/>
                <a:gd name="connsiteY12" fmla="*/ 60878 h 71176"/>
                <a:gd name="connsiteX13" fmla="*/ 46020 w 63603"/>
                <a:gd name="connsiteY13" fmla="*/ 54401 h 71176"/>
                <a:gd name="connsiteX14" fmla="*/ 51735 w 63603"/>
                <a:gd name="connsiteY14" fmla="*/ 34588 h 71176"/>
                <a:gd name="connsiteX15" fmla="*/ 46020 w 63603"/>
                <a:gd name="connsiteY15" fmla="*/ 15538 h 71176"/>
                <a:gd name="connsiteX16" fmla="*/ 19132 w 63603"/>
                <a:gd name="connsiteY16" fmla="*/ 13851 h 71176"/>
                <a:gd name="connsiteX17" fmla="*/ 17445 w 63603"/>
                <a:gd name="connsiteY17" fmla="*/ 15538 h 71176"/>
                <a:gd name="connsiteX18" fmla="*/ 11920 w 63603"/>
                <a:gd name="connsiteY18" fmla="*/ 35351 h 71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3603" h="71176">
                  <a:moveTo>
                    <a:pt x="109" y="35351"/>
                  </a:moveTo>
                  <a:cubicBezTo>
                    <a:pt x="-712" y="24954"/>
                    <a:pt x="3127" y="14730"/>
                    <a:pt x="10587" y="7442"/>
                  </a:cubicBezTo>
                  <a:cubicBezTo>
                    <a:pt x="16512" y="2437"/>
                    <a:pt x="24074" y="-208"/>
                    <a:pt x="31827" y="13"/>
                  </a:cubicBezTo>
                  <a:cubicBezTo>
                    <a:pt x="40448" y="-167"/>
                    <a:pt x="48745" y="3291"/>
                    <a:pt x="54687" y="9538"/>
                  </a:cubicBezTo>
                  <a:cubicBezTo>
                    <a:pt x="60894" y="16468"/>
                    <a:pt x="64082" y="25586"/>
                    <a:pt x="63546" y="34874"/>
                  </a:cubicBezTo>
                  <a:cubicBezTo>
                    <a:pt x="63885" y="41923"/>
                    <a:pt x="62512" y="48950"/>
                    <a:pt x="59545" y="55353"/>
                  </a:cubicBezTo>
                  <a:cubicBezTo>
                    <a:pt x="57036" y="60288"/>
                    <a:pt x="53082" y="64342"/>
                    <a:pt x="48210" y="66974"/>
                  </a:cubicBezTo>
                  <a:cubicBezTo>
                    <a:pt x="43197" y="69747"/>
                    <a:pt x="37557" y="71190"/>
                    <a:pt x="31827" y="71165"/>
                  </a:cubicBezTo>
                  <a:cubicBezTo>
                    <a:pt x="23168" y="71407"/>
                    <a:pt x="14816" y="67942"/>
                    <a:pt x="8872" y="61640"/>
                  </a:cubicBezTo>
                  <a:cubicBezTo>
                    <a:pt x="2598" y="54376"/>
                    <a:pt x="-552" y="44926"/>
                    <a:pt x="109" y="35351"/>
                  </a:cubicBezTo>
                  <a:close/>
                  <a:moveTo>
                    <a:pt x="11920" y="35351"/>
                  </a:moveTo>
                  <a:cubicBezTo>
                    <a:pt x="11455" y="42168"/>
                    <a:pt x="13449" y="48927"/>
                    <a:pt x="17540" y="54401"/>
                  </a:cubicBezTo>
                  <a:cubicBezTo>
                    <a:pt x="21096" y="58585"/>
                    <a:pt x="26337" y="60961"/>
                    <a:pt x="31827" y="60878"/>
                  </a:cubicBezTo>
                  <a:cubicBezTo>
                    <a:pt x="37296" y="60987"/>
                    <a:pt x="42519" y="58604"/>
                    <a:pt x="46020" y="54401"/>
                  </a:cubicBezTo>
                  <a:cubicBezTo>
                    <a:pt x="50251" y="48702"/>
                    <a:pt x="52281" y="41666"/>
                    <a:pt x="51735" y="34588"/>
                  </a:cubicBezTo>
                  <a:cubicBezTo>
                    <a:pt x="52234" y="27752"/>
                    <a:pt x="50199" y="20971"/>
                    <a:pt x="46020" y="15538"/>
                  </a:cubicBezTo>
                  <a:cubicBezTo>
                    <a:pt x="39061" y="7648"/>
                    <a:pt x="27023" y="6892"/>
                    <a:pt x="19132" y="13851"/>
                  </a:cubicBezTo>
                  <a:cubicBezTo>
                    <a:pt x="18535" y="14378"/>
                    <a:pt x="17971" y="14941"/>
                    <a:pt x="17445" y="15538"/>
                  </a:cubicBezTo>
                  <a:cubicBezTo>
                    <a:pt x="13208" y="21228"/>
                    <a:pt x="11239" y="28290"/>
                    <a:pt x="11920" y="35351"/>
                  </a:cubicBezTo>
                  <a:close/>
                </a:path>
              </a:pathLst>
            </a:custGeom>
            <a:grpFill/>
            <a:ln w="9525" cap="flat">
              <a:noFill/>
              <a:prstDash val="solid"/>
              <a:miter/>
            </a:ln>
          </p:spPr>
          <p:txBody>
            <a:bodyPr rtlCol="0" anchor="ctr"/>
            <a:lstStyle/>
            <a:p>
              <a:endParaRPr lang="zh-CN" altLang="en-US"/>
            </a:p>
          </p:txBody>
        </p:sp>
        <p:sp>
          <p:nvSpPr>
            <p:cNvPr id="434" name="任意多边形: 形状 433"/>
            <p:cNvSpPr/>
            <p:nvPr/>
          </p:nvSpPr>
          <p:spPr>
            <a:xfrm>
              <a:off x="3154491" y="1268826"/>
              <a:ext cx="39528" cy="95101"/>
            </a:xfrm>
            <a:custGeom>
              <a:avLst/>
              <a:gdLst>
                <a:gd name="connsiteX0" fmla="*/ 10096 w 39528"/>
                <a:gd name="connsiteY0" fmla="*/ 95101 h 95101"/>
                <a:gd name="connsiteX1" fmla="*/ 10096 w 39528"/>
                <a:gd name="connsiteY1" fmla="*/ 36332 h 95101"/>
                <a:gd name="connsiteX2" fmla="*/ 0 w 39528"/>
                <a:gd name="connsiteY2" fmla="*/ 36332 h 95101"/>
                <a:gd name="connsiteX3" fmla="*/ 0 w 39528"/>
                <a:gd name="connsiteY3" fmla="*/ 27378 h 95101"/>
                <a:gd name="connsiteX4" fmla="*/ 10096 w 39528"/>
                <a:gd name="connsiteY4" fmla="*/ 27378 h 95101"/>
                <a:gd name="connsiteX5" fmla="*/ 10096 w 39528"/>
                <a:gd name="connsiteY5" fmla="*/ 20139 h 95101"/>
                <a:gd name="connsiteX6" fmla="*/ 11335 w 39528"/>
                <a:gd name="connsiteY6" fmla="*/ 10043 h 95101"/>
                <a:gd name="connsiteX7" fmla="*/ 17145 w 39528"/>
                <a:gd name="connsiteY7" fmla="*/ 2804 h 95101"/>
                <a:gd name="connsiteX8" fmla="*/ 28766 w 39528"/>
                <a:gd name="connsiteY8" fmla="*/ 42 h 95101"/>
                <a:gd name="connsiteX9" fmla="*/ 39529 w 39528"/>
                <a:gd name="connsiteY9" fmla="*/ 1185 h 95101"/>
                <a:gd name="connsiteX10" fmla="*/ 37814 w 39528"/>
                <a:gd name="connsiteY10" fmla="*/ 10710 h 95101"/>
                <a:gd name="connsiteX11" fmla="*/ 31051 w 39528"/>
                <a:gd name="connsiteY11" fmla="*/ 10043 h 95101"/>
                <a:gd name="connsiteX12" fmla="*/ 23622 w 39528"/>
                <a:gd name="connsiteY12" fmla="*/ 12234 h 95101"/>
                <a:gd name="connsiteX13" fmla="*/ 21526 w 39528"/>
                <a:gd name="connsiteY13" fmla="*/ 20616 h 95101"/>
                <a:gd name="connsiteX14" fmla="*/ 21526 w 39528"/>
                <a:gd name="connsiteY14" fmla="*/ 27378 h 95101"/>
                <a:gd name="connsiteX15" fmla="*/ 34671 w 39528"/>
                <a:gd name="connsiteY15" fmla="*/ 27378 h 95101"/>
                <a:gd name="connsiteX16" fmla="*/ 34671 w 39528"/>
                <a:gd name="connsiteY16" fmla="*/ 36237 h 95101"/>
                <a:gd name="connsiteX17" fmla="*/ 21526 w 39528"/>
                <a:gd name="connsiteY17" fmla="*/ 36237 h 95101"/>
                <a:gd name="connsiteX18" fmla="*/ 21526 w 39528"/>
                <a:gd name="connsiteY18" fmla="*/ 95006 h 9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9528" h="95101">
                  <a:moveTo>
                    <a:pt x="10096" y="95101"/>
                  </a:moveTo>
                  <a:lnTo>
                    <a:pt x="10096" y="36332"/>
                  </a:lnTo>
                  <a:lnTo>
                    <a:pt x="0" y="36332"/>
                  </a:lnTo>
                  <a:lnTo>
                    <a:pt x="0" y="27378"/>
                  </a:lnTo>
                  <a:lnTo>
                    <a:pt x="10096" y="27378"/>
                  </a:lnTo>
                  <a:lnTo>
                    <a:pt x="10096" y="20139"/>
                  </a:lnTo>
                  <a:cubicBezTo>
                    <a:pt x="9924" y="16728"/>
                    <a:pt x="10343" y="13312"/>
                    <a:pt x="11335" y="10043"/>
                  </a:cubicBezTo>
                  <a:cubicBezTo>
                    <a:pt x="12392" y="7040"/>
                    <a:pt x="14442" y="4486"/>
                    <a:pt x="17145" y="2804"/>
                  </a:cubicBezTo>
                  <a:cubicBezTo>
                    <a:pt x="20656" y="744"/>
                    <a:pt x="24703" y="-219"/>
                    <a:pt x="28766" y="42"/>
                  </a:cubicBezTo>
                  <a:cubicBezTo>
                    <a:pt x="32381" y="81"/>
                    <a:pt x="35985" y="464"/>
                    <a:pt x="39529" y="1185"/>
                  </a:cubicBezTo>
                  <a:lnTo>
                    <a:pt x="37814" y="10710"/>
                  </a:lnTo>
                  <a:cubicBezTo>
                    <a:pt x="35587" y="10266"/>
                    <a:pt x="33322" y="10043"/>
                    <a:pt x="31051" y="10043"/>
                  </a:cubicBezTo>
                  <a:cubicBezTo>
                    <a:pt x="28384" y="9777"/>
                    <a:pt x="25718" y="10563"/>
                    <a:pt x="23622" y="12234"/>
                  </a:cubicBezTo>
                  <a:cubicBezTo>
                    <a:pt x="21940" y="14686"/>
                    <a:pt x="21196" y="17661"/>
                    <a:pt x="21526" y="20616"/>
                  </a:cubicBezTo>
                  <a:lnTo>
                    <a:pt x="21526" y="27378"/>
                  </a:lnTo>
                  <a:lnTo>
                    <a:pt x="34671" y="27378"/>
                  </a:lnTo>
                  <a:lnTo>
                    <a:pt x="34671" y="36237"/>
                  </a:lnTo>
                  <a:lnTo>
                    <a:pt x="21526" y="36237"/>
                  </a:lnTo>
                  <a:lnTo>
                    <a:pt x="21526" y="95006"/>
                  </a:lnTo>
                  <a:close/>
                </a:path>
              </a:pathLst>
            </a:custGeom>
            <a:grpFill/>
            <a:ln w="9525" cap="flat">
              <a:noFill/>
              <a:prstDash val="solid"/>
              <a:miter/>
            </a:ln>
          </p:spPr>
          <p:txBody>
            <a:bodyPr rtlCol="0" anchor="ctr"/>
            <a:lstStyle/>
            <a:p>
              <a:endParaRPr lang="zh-CN" altLang="en-US"/>
            </a:p>
          </p:txBody>
        </p:sp>
        <p:sp>
          <p:nvSpPr>
            <p:cNvPr id="435" name="任意多边形: 形状 434"/>
            <p:cNvSpPr/>
            <p:nvPr/>
          </p:nvSpPr>
          <p:spPr>
            <a:xfrm>
              <a:off x="3234978" y="1270487"/>
              <a:ext cx="12191" cy="93440"/>
            </a:xfrm>
            <a:custGeom>
              <a:avLst/>
              <a:gdLst>
                <a:gd name="connsiteX0" fmla="*/ 0 w 12191"/>
                <a:gd name="connsiteY0" fmla="*/ 93440 h 93440"/>
                <a:gd name="connsiteX1" fmla="*/ 0 w 12191"/>
                <a:gd name="connsiteY1" fmla="*/ 0 h 93440"/>
                <a:gd name="connsiteX2" fmla="*/ 12192 w 12191"/>
                <a:gd name="connsiteY2" fmla="*/ 0 h 93440"/>
                <a:gd name="connsiteX3" fmla="*/ 12192 w 12191"/>
                <a:gd name="connsiteY3" fmla="*/ 93440 h 93440"/>
              </a:gdLst>
              <a:ahLst/>
              <a:cxnLst>
                <a:cxn ang="0">
                  <a:pos x="connsiteX0" y="connsiteY0"/>
                </a:cxn>
                <a:cxn ang="0">
                  <a:pos x="connsiteX1" y="connsiteY1"/>
                </a:cxn>
                <a:cxn ang="0">
                  <a:pos x="connsiteX2" y="connsiteY2"/>
                </a:cxn>
                <a:cxn ang="0">
                  <a:pos x="connsiteX3" y="connsiteY3"/>
                </a:cxn>
              </a:cxnLst>
              <a:rect l="l" t="t" r="r" b="b"/>
              <a:pathLst>
                <a:path w="12191" h="93440">
                  <a:moveTo>
                    <a:pt x="0" y="93440"/>
                  </a:moveTo>
                  <a:lnTo>
                    <a:pt x="0" y="0"/>
                  </a:lnTo>
                  <a:lnTo>
                    <a:pt x="12192" y="0"/>
                  </a:lnTo>
                  <a:lnTo>
                    <a:pt x="12192" y="93440"/>
                  </a:lnTo>
                  <a:close/>
                </a:path>
              </a:pathLst>
            </a:custGeom>
            <a:grpFill/>
            <a:ln w="9525" cap="flat">
              <a:noFill/>
              <a:prstDash val="solid"/>
              <a:miter/>
            </a:ln>
          </p:spPr>
          <p:txBody>
            <a:bodyPr rtlCol="0" anchor="ctr"/>
            <a:lstStyle/>
            <a:p>
              <a:endParaRPr lang="zh-CN" altLang="en-US"/>
            </a:p>
          </p:txBody>
        </p:sp>
        <p:sp>
          <p:nvSpPr>
            <p:cNvPr id="436" name="任意多边形: 形状 435"/>
            <p:cNvSpPr/>
            <p:nvPr/>
          </p:nvSpPr>
          <p:spPr>
            <a:xfrm>
              <a:off x="3263267" y="1294760"/>
              <a:ext cx="54708" cy="69167"/>
            </a:xfrm>
            <a:custGeom>
              <a:avLst/>
              <a:gdLst>
                <a:gd name="connsiteX0" fmla="*/ 0 w 54708"/>
                <a:gd name="connsiteY0" fmla="*/ 69167 h 69167"/>
                <a:gd name="connsiteX1" fmla="*/ 0 w 54708"/>
                <a:gd name="connsiteY1" fmla="*/ 1445 h 69167"/>
                <a:gd name="connsiteX2" fmla="*/ 10287 w 54708"/>
                <a:gd name="connsiteY2" fmla="*/ 1445 h 69167"/>
                <a:gd name="connsiteX3" fmla="*/ 10287 w 54708"/>
                <a:gd name="connsiteY3" fmla="*/ 10970 h 69167"/>
                <a:gd name="connsiteX4" fmla="*/ 31528 w 54708"/>
                <a:gd name="connsiteY4" fmla="*/ 16 h 69167"/>
                <a:gd name="connsiteX5" fmla="*/ 42767 w 54708"/>
                <a:gd name="connsiteY5" fmla="*/ 2207 h 69167"/>
                <a:gd name="connsiteX6" fmla="*/ 50482 w 54708"/>
                <a:gd name="connsiteY6" fmla="*/ 7922 h 69167"/>
                <a:gd name="connsiteX7" fmla="*/ 54007 w 54708"/>
                <a:gd name="connsiteY7" fmla="*/ 16399 h 69167"/>
                <a:gd name="connsiteX8" fmla="*/ 54673 w 54708"/>
                <a:gd name="connsiteY8" fmla="*/ 27543 h 69167"/>
                <a:gd name="connsiteX9" fmla="*/ 54673 w 54708"/>
                <a:gd name="connsiteY9" fmla="*/ 69167 h 69167"/>
                <a:gd name="connsiteX10" fmla="*/ 43243 w 54708"/>
                <a:gd name="connsiteY10" fmla="*/ 69167 h 69167"/>
                <a:gd name="connsiteX11" fmla="*/ 43243 w 54708"/>
                <a:gd name="connsiteY11" fmla="*/ 28019 h 69167"/>
                <a:gd name="connsiteX12" fmla="*/ 41910 w 54708"/>
                <a:gd name="connsiteY12" fmla="*/ 17542 h 69167"/>
                <a:gd name="connsiteX13" fmla="*/ 37147 w 54708"/>
                <a:gd name="connsiteY13" fmla="*/ 12017 h 69167"/>
                <a:gd name="connsiteX14" fmla="*/ 29146 w 54708"/>
                <a:gd name="connsiteY14" fmla="*/ 9922 h 69167"/>
                <a:gd name="connsiteX15" fmla="*/ 16478 w 54708"/>
                <a:gd name="connsiteY15" fmla="*/ 14589 h 69167"/>
                <a:gd name="connsiteX16" fmla="*/ 11144 w 54708"/>
                <a:gd name="connsiteY16" fmla="*/ 32210 h 69167"/>
                <a:gd name="connsiteX17" fmla="*/ 11144 w 54708"/>
                <a:gd name="connsiteY17" fmla="*/ 69167 h 69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4708" h="69167">
                  <a:moveTo>
                    <a:pt x="0" y="69167"/>
                  </a:moveTo>
                  <a:lnTo>
                    <a:pt x="0" y="1445"/>
                  </a:lnTo>
                  <a:lnTo>
                    <a:pt x="10287" y="1445"/>
                  </a:lnTo>
                  <a:lnTo>
                    <a:pt x="10287" y="10970"/>
                  </a:lnTo>
                  <a:cubicBezTo>
                    <a:pt x="14970" y="3861"/>
                    <a:pt x="23021" y="-291"/>
                    <a:pt x="31528" y="16"/>
                  </a:cubicBezTo>
                  <a:cubicBezTo>
                    <a:pt x="35387" y="-58"/>
                    <a:pt x="39218" y="688"/>
                    <a:pt x="42767" y="2207"/>
                  </a:cubicBezTo>
                  <a:cubicBezTo>
                    <a:pt x="45823" y="3352"/>
                    <a:pt x="48496" y="5332"/>
                    <a:pt x="50482" y="7922"/>
                  </a:cubicBezTo>
                  <a:cubicBezTo>
                    <a:pt x="52243" y="10467"/>
                    <a:pt x="53444" y="13356"/>
                    <a:pt x="54007" y="16399"/>
                  </a:cubicBezTo>
                  <a:cubicBezTo>
                    <a:pt x="54579" y="20084"/>
                    <a:pt x="54802" y="23816"/>
                    <a:pt x="54673" y="27543"/>
                  </a:cubicBezTo>
                  <a:lnTo>
                    <a:pt x="54673" y="69167"/>
                  </a:lnTo>
                  <a:lnTo>
                    <a:pt x="43243" y="69167"/>
                  </a:lnTo>
                  <a:lnTo>
                    <a:pt x="43243" y="28019"/>
                  </a:lnTo>
                  <a:cubicBezTo>
                    <a:pt x="43388" y="24477"/>
                    <a:pt x="42937" y="20935"/>
                    <a:pt x="41910" y="17542"/>
                  </a:cubicBezTo>
                  <a:cubicBezTo>
                    <a:pt x="41014" y="15202"/>
                    <a:pt x="39330" y="13248"/>
                    <a:pt x="37147" y="12017"/>
                  </a:cubicBezTo>
                  <a:cubicBezTo>
                    <a:pt x="34735" y="10571"/>
                    <a:pt x="31959" y="9844"/>
                    <a:pt x="29146" y="9922"/>
                  </a:cubicBezTo>
                  <a:cubicBezTo>
                    <a:pt x="24486" y="9824"/>
                    <a:pt x="19961" y="11491"/>
                    <a:pt x="16478" y="14589"/>
                  </a:cubicBezTo>
                  <a:cubicBezTo>
                    <a:pt x="12309" y="19456"/>
                    <a:pt x="10374" y="25849"/>
                    <a:pt x="11144" y="32210"/>
                  </a:cubicBezTo>
                  <a:lnTo>
                    <a:pt x="11144" y="69167"/>
                  </a:lnTo>
                  <a:close/>
                </a:path>
              </a:pathLst>
            </a:custGeom>
            <a:grpFill/>
            <a:ln w="9525" cap="flat">
              <a:noFill/>
              <a:prstDash val="solid"/>
              <a:miter/>
            </a:ln>
          </p:spPr>
          <p:txBody>
            <a:bodyPr rtlCol="0" anchor="ctr"/>
            <a:lstStyle/>
            <a:p>
              <a:endParaRPr lang="zh-CN" altLang="en-US"/>
            </a:p>
          </p:txBody>
        </p:sp>
        <p:sp>
          <p:nvSpPr>
            <p:cNvPr id="437" name="任意多边形: 形状 436"/>
            <p:cNvSpPr/>
            <p:nvPr/>
          </p:nvSpPr>
          <p:spPr>
            <a:xfrm>
              <a:off x="3323941" y="1268826"/>
              <a:ext cx="39624" cy="95101"/>
            </a:xfrm>
            <a:custGeom>
              <a:avLst/>
              <a:gdLst>
                <a:gd name="connsiteX0" fmla="*/ 10192 w 39624"/>
                <a:gd name="connsiteY0" fmla="*/ 95101 h 95101"/>
                <a:gd name="connsiteX1" fmla="*/ 10192 w 39624"/>
                <a:gd name="connsiteY1" fmla="*/ 36332 h 95101"/>
                <a:gd name="connsiteX2" fmla="*/ 0 w 39624"/>
                <a:gd name="connsiteY2" fmla="*/ 36332 h 95101"/>
                <a:gd name="connsiteX3" fmla="*/ 0 w 39624"/>
                <a:gd name="connsiteY3" fmla="*/ 27378 h 95101"/>
                <a:gd name="connsiteX4" fmla="*/ 10192 w 39624"/>
                <a:gd name="connsiteY4" fmla="*/ 27378 h 95101"/>
                <a:gd name="connsiteX5" fmla="*/ 10192 w 39624"/>
                <a:gd name="connsiteY5" fmla="*/ 20139 h 95101"/>
                <a:gd name="connsiteX6" fmla="*/ 11335 w 39624"/>
                <a:gd name="connsiteY6" fmla="*/ 10043 h 95101"/>
                <a:gd name="connsiteX7" fmla="*/ 17240 w 39624"/>
                <a:gd name="connsiteY7" fmla="*/ 2804 h 95101"/>
                <a:gd name="connsiteX8" fmla="*/ 28861 w 39624"/>
                <a:gd name="connsiteY8" fmla="*/ 42 h 95101"/>
                <a:gd name="connsiteX9" fmla="*/ 39624 w 39624"/>
                <a:gd name="connsiteY9" fmla="*/ 1185 h 95101"/>
                <a:gd name="connsiteX10" fmla="*/ 37910 w 39624"/>
                <a:gd name="connsiteY10" fmla="*/ 10710 h 95101"/>
                <a:gd name="connsiteX11" fmla="*/ 31147 w 39624"/>
                <a:gd name="connsiteY11" fmla="*/ 10043 h 95101"/>
                <a:gd name="connsiteX12" fmla="*/ 23717 w 39624"/>
                <a:gd name="connsiteY12" fmla="*/ 12234 h 95101"/>
                <a:gd name="connsiteX13" fmla="*/ 21527 w 39624"/>
                <a:gd name="connsiteY13" fmla="*/ 20616 h 95101"/>
                <a:gd name="connsiteX14" fmla="*/ 21527 w 39624"/>
                <a:gd name="connsiteY14" fmla="*/ 27378 h 95101"/>
                <a:gd name="connsiteX15" fmla="*/ 34766 w 39624"/>
                <a:gd name="connsiteY15" fmla="*/ 27378 h 95101"/>
                <a:gd name="connsiteX16" fmla="*/ 34766 w 39624"/>
                <a:gd name="connsiteY16" fmla="*/ 36237 h 95101"/>
                <a:gd name="connsiteX17" fmla="*/ 21527 w 39624"/>
                <a:gd name="connsiteY17" fmla="*/ 36237 h 95101"/>
                <a:gd name="connsiteX18" fmla="*/ 21527 w 39624"/>
                <a:gd name="connsiteY18" fmla="*/ 95006 h 9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9624" h="95101">
                  <a:moveTo>
                    <a:pt x="10192" y="95101"/>
                  </a:moveTo>
                  <a:lnTo>
                    <a:pt x="10192" y="36332"/>
                  </a:lnTo>
                  <a:lnTo>
                    <a:pt x="0" y="36332"/>
                  </a:lnTo>
                  <a:lnTo>
                    <a:pt x="0" y="27378"/>
                  </a:lnTo>
                  <a:lnTo>
                    <a:pt x="10192" y="27378"/>
                  </a:lnTo>
                  <a:lnTo>
                    <a:pt x="10192" y="20139"/>
                  </a:lnTo>
                  <a:cubicBezTo>
                    <a:pt x="10047" y="16735"/>
                    <a:pt x="10433" y="13329"/>
                    <a:pt x="11335" y="10043"/>
                  </a:cubicBezTo>
                  <a:cubicBezTo>
                    <a:pt x="12430" y="7033"/>
                    <a:pt x="14511" y="4481"/>
                    <a:pt x="17240" y="2804"/>
                  </a:cubicBezTo>
                  <a:cubicBezTo>
                    <a:pt x="20751" y="744"/>
                    <a:pt x="24798" y="-219"/>
                    <a:pt x="28861" y="42"/>
                  </a:cubicBezTo>
                  <a:cubicBezTo>
                    <a:pt x="32477" y="81"/>
                    <a:pt x="36080" y="464"/>
                    <a:pt x="39624" y="1185"/>
                  </a:cubicBezTo>
                  <a:lnTo>
                    <a:pt x="37910" y="10710"/>
                  </a:lnTo>
                  <a:cubicBezTo>
                    <a:pt x="35683" y="10266"/>
                    <a:pt x="33417" y="10043"/>
                    <a:pt x="31147" y="10043"/>
                  </a:cubicBezTo>
                  <a:cubicBezTo>
                    <a:pt x="28480" y="9777"/>
                    <a:pt x="25814" y="10563"/>
                    <a:pt x="23717" y="12234"/>
                  </a:cubicBezTo>
                  <a:cubicBezTo>
                    <a:pt x="21994" y="14669"/>
                    <a:pt x="21215" y="17648"/>
                    <a:pt x="21527" y="20616"/>
                  </a:cubicBezTo>
                  <a:lnTo>
                    <a:pt x="21527" y="27378"/>
                  </a:lnTo>
                  <a:lnTo>
                    <a:pt x="34766" y="27378"/>
                  </a:lnTo>
                  <a:lnTo>
                    <a:pt x="34766" y="36237"/>
                  </a:lnTo>
                  <a:lnTo>
                    <a:pt x="21527" y="36237"/>
                  </a:lnTo>
                  <a:lnTo>
                    <a:pt x="21527" y="95006"/>
                  </a:lnTo>
                  <a:close/>
                </a:path>
              </a:pathLst>
            </a:custGeom>
            <a:grpFill/>
            <a:ln w="9525" cap="flat">
              <a:noFill/>
              <a:prstDash val="solid"/>
              <a:miter/>
            </a:ln>
          </p:spPr>
          <p:txBody>
            <a:bodyPr rtlCol="0" anchor="ctr"/>
            <a:lstStyle/>
            <a:p>
              <a:endParaRPr lang="zh-CN" altLang="en-US"/>
            </a:p>
          </p:txBody>
        </p:sp>
        <p:sp>
          <p:nvSpPr>
            <p:cNvPr id="438" name="任意多边形: 形状 437"/>
            <p:cNvSpPr/>
            <p:nvPr/>
          </p:nvSpPr>
          <p:spPr>
            <a:xfrm>
              <a:off x="3358789" y="1294763"/>
              <a:ext cx="63603" cy="71176"/>
            </a:xfrm>
            <a:custGeom>
              <a:avLst/>
              <a:gdLst>
                <a:gd name="connsiteX0" fmla="*/ 109 w 63603"/>
                <a:gd name="connsiteY0" fmla="*/ 35351 h 71176"/>
                <a:gd name="connsiteX1" fmla="*/ 10587 w 63603"/>
                <a:gd name="connsiteY1" fmla="*/ 7442 h 71176"/>
                <a:gd name="connsiteX2" fmla="*/ 31828 w 63603"/>
                <a:gd name="connsiteY2" fmla="*/ 13 h 71176"/>
                <a:gd name="connsiteX3" fmla="*/ 54688 w 63603"/>
                <a:gd name="connsiteY3" fmla="*/ 9538 h 71176"/>
                <a:gd name="connsiteX4" fmla="*/ 63546 w 63603"/>
                <a:gd name="connsiteY4" fmla="*/ 34874 h 71176"/>
                <a:gd name="connsiteX5" fmla="*/ 59545 w 63603"/>
                <a:gd name="connsiteY5" fmla="*/ 55353 h 71176"/>
                <a:gd name="connsiteX6" fmla="*/ 48210 w 63603"/>
                <a:gd name="connsiteY6" fmla="*/ 66974 h 71176"/>
                <a:gd name="connsiteX7" fmla="*/ 31827 w 63603"/>
                <a:gd name="connsiteY7" fmla="*/ 71165 h 71176"/>
                <a:gd name="connsiteX8" fmla="*/ 8872 w 63603"/>
                <a:gd name="connsiteY8" fmla="*/ 61640 h 71176"/>
                <a:gd name="connsiteX9" fmla="*/ 109 w 63603"/>
                <a:gd name="connsiteY9" fmla="*/ 35351 h 71176"/>
                <a:gd name="connsiteX10" fmla="*/ 11920 w 63603"/>
                <a:gd name="connsiteY10" fmla="*/ 35351 h 71176"/>
                <a:gd name="connsiteX11" fmla="*/ 17540 w 63603"/>
                <a:gd name="connsiteY11" fmla="*/ 54401 h 71176"/>
                <a:gd name="connsiteX12" fmla="*/ 31827 w 63603"/>
                <a:gd name="connsiteY12" fmla="*/ 60878 h 71176"/>
                <a:gd name="connsiteX13" fmla="*/ 46019 w 63603"/>
                <a:gd name="connsiteY13" fmla="*/ 54401 h 71176"/>
                <a:gd name="connsiteX14" fmla="*/ 51735 w 63603"/>
                <a:gd name="connsiteY14" fmla="*/ 34588 h 71176"/>
                <a:gd name="connsiteX15" fmla="*/ 46019 w 63603"/>
                <a:gd name="connsiteY15" fmla="*/ 15538 h 71176"/>
                <a:gd name="connsiteX16" fmla="*/ 19132 w 63603"/>
                <a:gd name="connsiteY16" fmla="*/ 13851 h 71176"/>
                <a:gd name="connsiteX17" fmla="*/ 17444 w 63603"/>
                <a:gd name="connsiteY17" fmla="*/ 15538 h 71176"/>
                <a:gd name="connsiteX18" fmla="*/ 12206 w 63603"/>
                <a:gd name="connsiteY18" fmla="*/ 35351 h 71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3603" h="71176">
                  <a:moveTo>
                    <a:pt x="109" y="35351"/>
                  </a:moveTo>
                  <a:cubicBezTo>
                    <a:pt x="-712" y="24954"/>
                    <a:pt x="3127" y="14730"/>
                    <a:pt x="10587" y="7442"/>
                  </a:cubicBezTo>
                  <a:cubicBezTo>
                    <a:pt x="16512" y="2437"/>
                    <a:pt x="24074" y="-208"/>
                    <a:pt x="31828" y="13"/>
                  </a:cubicBezTo>
                  <a:cubicBezTo>
                    <a:pt x="40448" y="-167"/>
                    <a:pt x="48745" y="3291"/>
                    <a:pt x="54688" y="9538"/>
                  </a:cubicBezTo>
                  <a:cubicBezTo>
                    <a:pt x="60894" y="16468"/>
                    <a:pt x="64082" y="25586"/>
                    <a:pt x="63546" y="34874"/>
                  </a:cubicBezTo>
                  <a:cubicBezTo>
                    <a:pt x="63885" y="41923"/>
                    <a:pt x="62512" y="48950"/>
                    <a:pt x="59545" y="55353"/>
                  </a:cubicBezTo>
                  <a:cubicBezTo>
                    <a:pt x="57036" y="60288"/>
                    <a:pt x="53082" y="64342"/>
                    <a:pt x="48210" y="66974"/>
                  </a:cubicBezTo>
                  <a:cubicBezTo>
                    <a:pt x="43197" y="69747"/>
                    <a:pt x="37557" y="71190"/>
                    <a:pt x="31827" y="71165"/>
                  </a:cubicBezTo>
                  <a:cubicBezTo>
                    <a:pt x="23168" y="71407"/>
                    <a:pt x="14816" y="67942"/>
                    <a:pt x="8872" y="61640"/>
                  </a:cubicBezTo>
                  <a:cubicBezTo>
                    <a:pt x="2598" y="54376"/>
                    <a:pt x="-552" y="44926"/>
                    <a:pt x="109" y="35351"/>
                  </a:cubicBezTo>
                  <a:close/>
                  <a:moveTo>
                    <a:pt x="11920" y="35351"/>
                  </a:moveTo>
                  <a:cubicBezTo>
                    <a:pt x="11455" y="42168"/>
                    <a:pt x="13449" y="48927"/>
                    <a:pt x="17540" y="54401"/>
                  </a:cubicBezTo>
                  <a:cubicBezTo>
                    <a:pt x="21096" y="58585"/>
                    <a:pt x="26336" y="60961"/>
                    <a:pt x="31827" y="60878"/>
                  </a:cubicBezTo>
                  <a:cubicBezTo>
                    <a:pt x="37296" y="60987"/>
                    <a:pt x="42519" y="58604"/>
                    <a:pt x="46019" y="54401"/>
                  </a:cubicBezTo>
                  <a:cubicBezTo>
                    <a:pt x="50251" y="48702"/>
                    <a:pt x="52281" y="41666"/>
                    <a:pt x="51735" y="34588"/>
                  </a:cubicBezTo>
                  <a:cubicBezTo>
                    <a:pt x="52234" y="27752"/>
                    <a:pt x="50199" y="20971"/>
                    <a:pt x="46019" y="15538"/>
                  </a:cubicBezTo>
                  <a:cubicBezTo>
                    <a:pt x="39061" y="7648"/>
                    <a:pt x="27022" y="6892"/>
                    <a:pt x="19132" y="13851"/>
                  </a:cubicBezTo>
                  <a:cubicBezTo>
                    <a:pt x="18535" y="14378"/>
                    <a:pt x="17971" y="14941"/>
                    <a:pt x="17444" y="15538"/>
                  </a:cubicBezTo>
                  <a:cubicBezTo>
                    <a:pt x="13309" y="21268"/>
                    <a:pt x="11443" y="28326"/>
                    <a:pt x="12206" y="35351"/>
                  </a:cubicBezTo>
                  <a:close/>
                </a:path>
              </a:pathLst>
            </a:custGeom>
            <a:grpFill/>
            <a:ln w="9525" cap="flat">
              <a:noFill/>
              <a:prstDash val="solid"/>
              <a:miter/>
            </a:ln>
          </p:spPr>
          <p:txBody>
            <a:bodyPr rtlCol="0" anchor="ctr"/>
            <a:lstStyle/>
            <a:p>
              <a:endParaRPr lang="zh-CN" altLang="en-US"/>
            </a:p>
          </p:txBody>
        </p:sp>
        <p:sp>
          <p:nvSpPr>
            <p:cNvPr id="439" name="任意多边形: 形状 438"/>
            <p:cNvSpPr/>
            <p:nvPr/>
          </p:nvSpPr>
          <p:spPr>
            <a:xfrm>
              <a:off x="3431193" y="1294585"/>
              <a:ext cx="36766" cy="69342"/>
            </a:xfrm>
            <a:custGeom>
              <a:avLst/>
              <a:gdLst>
                <a:gd name="connsiteX0" fmla="*/ 0 w 36766"/>
                <a:gd name="connsiteY0" fmla="*/ 69342 h 69342"/>
                <a:gd name="connsiteX1" fmla="*/ 0 w 36766"/>
                <a:gd name="connsiteY1" fmla="*/ 1620 h 69342"/>
                <a:gd name="connsiteX2" fmla="*/ 10287 w 36766"/>
                <a:gd name="connsiteY2" fmla="*/ 1620 h 69342"/>
                <a:gd name="connsiteX3" fmla="*/ 10287 w 36766"/>
                <a:gd name="connsiteY3" fmla="*/ 11811 h 69342"/>
                <a:gd name="connsiteX4" fmla="*/ 17621 w 36766"/>
                <a:gd name="connsiteY4" fmla="*/ 2286 h 69342"/>
                <a:gd name="connsiteX5" fmla="*/ 24955 w 36766"/>
                <a:gd name="connsiteY5" fmla="*/ 0 h 69342"/>
                <a:gd name="connsiteX6" fmla="*/ 36766 w 36766"/>
                <a:gd name="connsiteY6" fmla="*/ 3620 h 69342"/>
                <a:gd name="connsiteX7" fmla="*/ 32766 w 36766"/>
                <a:gd name="connsiteY7" fmla="*/ 14288 h 69342"/>
                <a:gd name="connsiteX8" fmla="*/ 24384 w 36766"/>
                <a:gd name="connsiteY8" fmla="*/ 11811 h 69342"/>
                <a:gd name="connsiteX9" fmla="*/ 17621 w 36766"/>
                <a:gd name="connsiteY9" fmla="*/ 14097 h 69342"/>
                <a:gd name="connsiteX10" fmla="*/ 13335 w 36766"/>
                <a:gd name="connsiteY10" fmla="*/ 20384 h 69342"/>
                <a:gd name="connsiteX11" fmla="*/ 11430 w 36766"/>
                <a:gd name="connsiteY11" fmla="*/ 33719 h 69342"/>
                <a:gd name="connsiteX12" fmla="*/ 11430 w 36766"/>
                <a:gd name="connsiteY12" fmla="*/ 69152 h 69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766" h="69342">
                  <a:moveTo>
                    <a:pt x="0" y="69342"/>
                  </a:moveTo>
                  <a:lnTo>
                    <a:pt x="0" y="1620"/>
                  </a:lnTo>
                  <a:lnTo>
                    <a:pt x="10287" y="1620"/>
                  </a:lnTo>
                  <a:lnTo>
                    <a:pt x="10287" y="11811"/>
                  </a:lnTo>
                  <a:cubicBezTo>
                    <a:pt x="12003" y="8136"/>
                    <a:pt x="14507" y="4884"/>
                    <a:pt x="17621" y="2286"/>
                  </a:cubicBezTo>
                  <a:cubicBezTo>
                    <a:pt x="19767" y="778"/>
                    <a:pt x="22332" y="-21"/>
                    <a:pt x="24955" y="0"/>
                  </a:cubicBezTo>
                  <a:cubicBezTo>
                    <a:pt x="29154" y="75"/>
                    <a:pt x="33247" y="1329"/>
                    <a:pt x="36766" y="3620"/>
                  </a:cubicBezTo>
                  <a:lnTo>
                    <a:pt x="32766" y="14288"/>
                  </a:lnTo>
                  <a:cubicBezTo>
                    <a:pt x="30242" y="12732"/>
                    <a:pt x="27349" y="11877"/>
                    <a:pt x="24384" y="11811"/>
                  </a:cubicBezTo>
                  <a:cubicBezTo>
                    <a:pt x="21938" y="11797"/>
                    <a:pt x="19557" y="12602"/>
                    <a:pt x="17621" y="14097"/>
                  </a:cubicBezTo>
                  <a:cubicBezTo>
                    <a:pt x="15533" y="15658"/>
                    <a:pt x="14025" y="17870"/>
                    <a:pt x="13335" y="20384"/>
                  </a:cubicBezTo>
                  <a:cubicBezTo>
                    <a:pt x="12035" y="24708"/>
                    <a:pt x="11393" y="29204"/>
                    <a:pt x="11430" y="33719"/>
                  </a:cubicBezTo>
                  <a:lnTo>
                    <a:pt x="11430" y="69152"/>
                  </a:lnTo>
                  <a:close/>
                </a:path>
              </a:pathLst>
            </a:custGeom>
            <a:grpFill/>
            <a:ln w="9525" cap="flat">
              <a:noFill/>
              <a:prstDash val="solid"/>
              <a:miter/>
            </a:ln>
          </p:spPr>
          <p:txBody>
            <a:bodyPr rtlCol="0" anchor="ctr"/>
            <a:lstStyle/>
            <a:p>
              <a:endParaRPr lang="zh-CN" altLang="en-US"/>
            </a:p>
          </p:txBody>
        </p:sp>
        <p:sp>
          <p:nvSpPr>
            <p:cNvPr id="440" name="任意多边形: 形状 439"/>
            <p:cNvSpPr/>
            <p:nvPr/>
          </p:nvSpPr>
          <p:spPr>
            <a:xfrm>
              <a:off x="3470340" y="1294731"/>
              <a:ext cx="91710" cy="69577"/>
            </a:xfrm>
            <a:custGeom>
              <a:avLst/>
              <a:gdLst>
                <a:gd name="connsiteX0" fmla="*/ 0 w 91710"/>
                <a:gd name="connsiteY0" fmla="*/ 69196 h 69577"/>
                <a:gd name="connsiteX1" fmla="*/ 0 w 91710"/>
                <a:gd name="connsiteY1" fmla="*/ 1473 h 69577"/>
                <a:gd name="connsiteX2" fmla="*/ 10192 w 91710"/>
                <a:gd name="connsiteY2" fmla="*/ 1473 h 69577"/>
                <a:gd name="connsiteX3" fmla="*/ 10192 w 91710"/>
                <a:gd name="connsiteY3" fmla="*/ 10998 h 69577"/>
                <a:gd name="connsiteX4" fmla="*/ 18669 w 91710"/>
                <a:gd name="connsiteY4" fmla="*/ 2997 h 69577"/>
                <a:gd name="connsiteX5" fmla="*/ 30766 w 91710"/>
                <a:gd name="connsiteY5" fmla="*/ 45 h 69577"/>
                <a:gd name="connsiteX6" fmla="*/ 43053 w 91710"/>
                <a:gd name="connsiteY6" fmla="*/ 3093 h 69577"/>
                <a:gd name="connsiteX7" fmla="*/ 49816 w 91710"/>
                <a:gd name="connsiteY7" fmla="*/ 11856 h 69577"/>
                <a:gd name="connsiteX8" fmla="*/ 70771 w 91710"/>
                <a:gd name="connsiteY8" fmla="*/ 45 h 69577"/>
                <a:gd name="connsiteX9" fmla="*/ 86201 w 91710"/>
                <a:gd name="connsiteY9" fmla="*/ 5569 h 69577"/>
                <a:gd name="connsiteX10" fmla="*/ 91631 w 91710"/>
                <a:gd name="connsiteY10" fmla="*/ 22714 h 69577"/>
                <a:gd name="connsiteX11" fmla="*/ 91630 w 91710"/>
                <a:gd name="connsiteY11" fmla="*/ 69196 h 69577"/>
                <a:gd name="connsiteX12" fmla="*/ 80201 w 91710"/>
                <a:gd name="connsiteY12" fmla="*/ 69196 h 69577"/>
                <a:gd name="connsiteX13" fmla="*/ 80201 w 91710"/>
                <a:gd name="connsiteY13" fmla="*/ 26524 h 69577"/>
                <a:gd name="connsiteX14" fmla="*/ 79153 w 91710"/>
                <a:gd name="connsiteY14" fmla="*/ 16999 h 69577"/>
                <a:gd name="connsiteX15" fmla="*/ 75057 w 91710"/>
                <a:gd name="connsiteY15" fmla="*/ 12141 h 69577"/>
                <a:gd name="connsiteX16" fmla="*/ 68199 w 91710"/>
                <a:gd name="connsiteY16" fmla="*/ 10332 h 69577"/>
                <a:gd name="connsiteX17" fmla="*/ 56293 w 91710"/>
                <a:gd name="connsiteY17" fmla="*/ 15094 h 69577"/>
                <a:gd name="connsiteX18" fmla="*/ 51626 w 91710"/>
                <a:gd name="connsiteY18" fmla="*/ 30239 h 69577"/>
                <a:gd name="connsiteX19" fmla="*/ 51626 w 91710"/>
                <a:gd name="connsiteY19" fmla="*/ 69577 h 69577"/>
                <a:gd name="connsiteX20" fmla="*/ 40196 w 91710"/>
                <a:gd name="connsiteY20" fmla="*/ 69577 h 69577"/>
                <a:gd name="connsiteX21" fmla="*/ 40196 w 91710"/>
                <a:gd name="connsiteY21" fmla="*/ 25191 h 69577"/>
                <a:gd name="connsiteX22" fmla="*/ 37338 w 91710"/>
                <a:gd name="connsiteY22" fmla="*/ 13761 h 69577"/>
                <a:gd name="connsiteX23" fmla="*/ 27813 w 91710"/>
                <a:gd name="connsiteY23" fmla="*/ 9951 h 69577"/>
                <a:gd name="connsiteX24" fmla="*/ 18860 w 91710"/>
                <a:gd name="connsiteY24" fmla="*/ 12522 h 69577"/>
                <a:gd name="connsiteX25" fmla="*/ 12859 w 91710"/>
                <a:gd name="connsiteY25" fmla="*/ 19952 h 69577"/>
                <a:gd name="connsiteX26" fmla="*/ 11049 w 91710"/>
                <a:gd name="connsiteY26" fmla="*/ 34049 h 69577"/>
                <a:gd name="connsiteX27" fmla="*/ 11049 w 91710"/>
                <a:gd name="connsiteY27" fmla="*/ 69196 h 69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91710" h="69577">
                  <a:moveTo>
                    <a:pt x="0" y="69196"/>
                  </a:moveTo>
                  <a:lnTo>
                    <a:pt x="0" y="1473"/>
                  </a:lnTo>
                  <a:lnTo>
                    <a:pt x="10192" y="1473"/>
                  </a:lnTo>
                  <a:lnTo>
                    <a:pt x="10192" y="10998"/>
                  </a:lnTo>
                  <a:cubicBezTo>
                    <a:pt x="12329" y="7685"/>
                    <a:pt x="15238" y="4940"/>
                    <a:pt x="18669" y="2997"/>
                  </a:cubicBezTo>
                  <a:cubicBezTo>
                    <a:pt x="22372" y="966"/>
                    <a:pt x="26544" y="-52"/>
                    <a:pt x="30766" y="45"/>
                  </a:cubicBezTo>
                  <a:cubicBezTo>
                    <a:pt x="35071" y="-154"/>
                    <a:pt x="39340" y="905"/>
                    <a:pt x="43053" y="3093"/>
                  </a:cubicBezTo>
                  <a:cubicBezTo>
                    <a:pt x="46229" y="5169"/>
                    <a:pt x="48612" y="8257"/>
                    <a:pt x="49816" y="11856"/>
                  </a:cubicBezTo>
                  <a:cubicBezTo>
                    <a:pt x="54224" y="4493"/>
                    <a:pt x="62190" y="4"/>
                    <a:pt x="70771" y="45"/>
                  </a:cubicBezTo>
                  <a:cubicBezTo>
                    <a:pt x="76458" y="-330"/>
                    <a:pt x="82045" y="1670"/>
                    <a:pt x="86201" y="5569"/>
                  </a:cubicBezTo>
                  <a:cubicBezTo>
                    <a:pt x="90192" y="10350"/>
                    <a:pt x="92142" y="16508"/>
                    <a:pt x="91631" y="22714"/>
                  </a:cubicBezTo>
                  <a:lnTo>
                    <a:pt x="91630" y="69196"/>
                  </a:lnTo>
                  <a:lnTo>
                    <a:pt x="80201" y="69196"/>
                  </a:lnTo>
                  <a:lnTo>
                    <a:pt x="80201" y="26524"/>
                  </a:lnTo>
                  <a:cubicBezTo>
                    <a:pt x="80292" y="23316"/>
                    <a:pt x="79939" y="20111"/>
                    <a:pt x="79153" y="16999"/>
                  </a:cubicBezTo>
                  <a:cubicBezTo>
                    <a:pt x="78384" y="14959"/>
                    <a:pt x="76938" y="13244"/>
                    <a:pt x="75057" y="12141"/>
                  </a:cubicBezTo>
                  <a:cubicBezTo>
                    <a:pt x="72995" y="10887"/>
                    <a:pt x="70612" y="10259"/>
                    <a:pt x="68199" y="10332"/>
                  </a:cubicBezTo>
                  <a:cubicBezTo>
                    <a:pt x="63738" y="10178"/>
                    <a:pt x="59418" y="11906"/>
                    <a:pt x="56293" y="15094"/>
                  </a:cubicBezTo>
                  <a:cubicBezTo>
                    <a:pt x="52796" y="19327"/>
                    <a:pt x="51118" y="24772"/>
                    <a:pt x="51626" y="30239"/>
                  </a:cubicBezTo>
                  <a:lnTo>
                    <a:pt x="51626" y="69577"/>
                  </a:lnTo>
                  <a:lnTo>
                    <a:pt x="40196" y="69577"/>
                  </a:lnTo>
                  <a:lnTo>
                    <a:pt x="40196" y="25191"/>
                  </a:lnTo>
                  <a:cubicBezTo>
                    <a:pt x="40475" y="21174"/>
                    <a:pt x="39474" y="17173"/>
                    <a:pt x="37338" y="13761"/>
                  </a:cubicBezTo>
                  <a:cubicBezTo>
                    <a:pt x="35045" y="10917"/>
                    <a:pt x="31435" y="9473"/>
                    <a:pt x="27813" y="9951"/>
                  </a:cubicBezTo>
                  <a:cubicBezTo>
                    <a:pt x="24644" y="9934"/>
                    <a:pt x="21537" y="10827"/>
                    <a:pt x="18860" y="12522"/>
                  </a:cubicBezTo>
                  <a:cubicBezTo>
                    <a:pt x="16061" y="14231"/>
                    <a:pt x="13941" y="16857"/>
                    <a:pt x="12859" y="19952"/>
                  </a:cubicBezTo>
                  <a:cubicBezTo>
                    <a:pt x="11454" y="24513"/>
                    <a:pt x="10841" y="29281"/>
                    <a:pt x="11049" y="34049"/>
                  </a:cubicBezTo>
                  <a:lnTo>
                    <a:pt x="11049" y="69196"/>
                  </a:lnTo>
                  <a:close/>
                </a:path>
              </a:pathLst>
            </a:custGeom>
            <a:grpFill/>
            <a:ln w="9525" cap="flat">
              <a:noFill/>
              <a:prstDash val="solid"/>
              <a:miter/>
            </a:ln>
          </p:spPr>
          <p:txBody>
            <a:bodyPr rtlCol="0" anchor="ctr"/>
            <a:lstStyle/>
            <a:p>
              <a:endParaRPr lang="zh-CN" altLang="en-US"/>
            </a:p>
          </p:txBody>
        </p:sp>
        <p:sp>
          <p:nvSpPr>
            <p:cNvPr id="441" name="任意多边形: 形状 440"/>
            <p:cNvSpPr/>
            <p:nvPr/>
          </p:nvSpPr>
          <p:spPr>
            <a:xfrm>
              <a:off x="3570632" y="1294469"/>
              <a:ext cx="62299" cy="71037"/>
            </a:xfrm>
            <a:custGeom>
              <a:avLst/>
              <a:gdLst>
                <a:gd name="connsiteX0" fmla="*/ 48012 w 62299"/>
                <a:gd name="connsiteY0" fmla="*/ 61077 h 71037"/>
                <a:gd name="connsiteX1" fmla="*/ 35820 w 62299"/>
                <a:gd name="connsiteY1" fmla="*/ 68697 h 71037"/>
                <a:gd name="connsiteX2" fmla="*/ 23152 w 62299"/>
                <a:gd name="connsiteY2" fmla="*/ 70983 h 71037"/>
                <a:gd name="connsiteX3" fmla="*/ 6007 w 62299"/>
                <a:gd name="connsiteY3" fmla="*/ 65553 h 71037"/>
                <a:gd name="connsiteX4" fmla="*/ 6 w 62299"/>
                <a:gd name="connsiteY4" fmla="*/ 51647 h 71037"/>
                <a:gd name="connsiteX5" fmla="*/ 8198 w 62299"/>
                <a:gd name="connsiteY5" fmla="*/ 35931 h 71037"/>
                <a:gd name="connsiteX6" fmla="*/ 16485 w 62299"/>
                <a:gd name="connsiteY6" fmla="*/ 32216 h 71037"/>
                <a:gd name="connsiteX7" fmla="*/ 26676 w 62299"/>
                <a:gd name="connsiteY7" fmla="*/ 30501 h 71037"/>
                <a:gd name="connsiteX8" fmla="*/ 47060 w 62299"/>
                <a:gd name="connsiteY8" fmla="*/ 26501 h 71037"/>
                <a:gd name="connsiteX9" fmla="*/ 47060 w 62299"/>
                <a:gd name="connsiteY9" fmla="*/ 23548 h 71037"/>
                <a:gd name="connsiteX10" fmla="*/ 43821 w 62299"/>
                <a:gd name="connsiteY10" fmla="*/ 14023 h 71037"/>
                <a:gd name="connsiteX11" fmla="*/ 30772 w 62299"/>
                <a:gd name="connsiteY11" fmla="*/ 10118 h 71037"/>
                <a:gd name="connsiteX12" fmla="*/ 18770 w 62299"/>
                <a:gd name="connsiteY12" fmla="*/ 12975 h 71037"/>
                <a:gd name="connsiteX13" fmla="*/ 13151 w 62299"/>
                <a:gd name="connsiteY13" fmla="*/ 22500 h 71037"/>
                <a:gd name="connsiteX14" fmla="*/ 2007 w 62299"/>
                <a:gd name="connsiteY14" fmla="*/ 20786 h 71037"/>
                <a:gd name="connsiteX15" fmla="*/ 7055 w 62299"/>
                <a:gd name="connsiteY15" fmla="*/ 9165 h 71037"/>
                <a:gd name="connsiteX16" fmla="*/ 17151 w 62299"/>
                <a:gd name="connsiteY16" fmla="*/ 2403 h 71037"/>
                <a:gd name="connsiteX17" fmla="*/ 32486 w 62299"/>
                <a:gd name="connsiteY17" fmla="*/ 21 h 71037"/>
                <a:gd name="connsiteX18" fmla="*/ 46584 w 62299"/>
                <a:gd name="connsiteY18" fmla="*/ 2022 h 71037"/>
                <a:gd name="connsiteX19" fmla="*/ 54585 w 62299"/>
                <a:gd name="connsiteY19" fmla="*/ 7165 h 71037"/>
                <a:gd name="connsiteX20" fmla="*/ 58109 w 62299"/>
                <a:gd name="connsiteY20" fmla="*/ 14976 h 71037"/>
                <a:gd name="connsiteX21" fmla="*/ 58680 w 62299"/>
                <a:gd name="connsiteY21" fmla="*/ 25548 h 71037"/>
                <a:gd name="connsiteX22" fmla="*/ 58680 w 62299"/>
                <a:gd name="connsiteY22" fmla="*/ 40788 h 71037"/>
                <a:gd name="connsiteX23" fmla="*/ 59442 w 62299"/>
                <a:gd name="connsiteY23" fmla="*/ 61077 h 71037"/>
                <a:gd name="connsiteX24" fmla="*/ 62299 w 62299"/>
                <a:gd name="connsiteY24" fmla="*/ 69173 h 71037"/>
                <a:gd name="connsiteX25" fmla="*/ 50298 w 62299"/>
                <a:gd name="connsiteY25" fmla="*/ 69173 h 71037"/>
                <a:gd name="connsiteX26" fmla="*/ 48012 w 62299"/>
                <a:gd name="connsiteY26" fmla="*/ 61077 h 71037"/>
                <a:gd name="connsiteX27" fmla="*/ 47060 w 62299"/>
                <a:gd name="connsiteY27" fmla="*/ 35454 h 71037"/>
                <a:gd name="connsiteX28" fmla="*/ 28010 w 62299"/>
                <a:gd name="connsiteY28" fmla="*/ 39836 h 71037"/>
                <a:gd name="connsiteX29" fmla="*/ 18009 w 62299"/>
                <a:gd name="connsiteY29" fmla="*/ 42122 h 71037"/>
                <a:gd name="connsiteX30" fmla="*/ 13436 w 62299"/>
                <a:gd name="connsiteY30" fmla="*/ 45837 h 71037"/>
                <a:gd name="connsiteX31" fmla="*/ 15342 w 62299"/>
                <a:gd name="connsiteY31" fmla="*/ 58886 h 71037"/>
                <a:gd name="connsiteX32" fmla="*/ 25533 w 62299"/>
                <a:gd name="connsiteY32" fmla="*/ 61934 h 71037"/>
                <a:gd name="connsiteX33" fmla="*/ 37249 w 62299"/>
                <a:gd name="connsiteY33" fmla="*/ 59076 h 71037"/>
                <a:gd name="connsiteX34" fmla="*/ 44869 w 62299"/>
                <a:gd name="connsiteY34" fmla="*/ 51171 h 71037"/>
                <a:gd name="connsiteX35" fmla="*/ 46679 w 62299"/>
                <a:gd name="connsiteY35" fmla="*/ 39741 h 71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2299" h="71037">
                  <a:moveTo>
                    <a:pt x="48012" y="61077"/>
                  </a:moveTo>
                  <a:cubicBezTo>
                    <a:pt x="44435" y="64324"/>
                    <a:pt x="40306" y="66904"/>
                    <a:pt x="35820" y="68697"/>
                  </a:cubicBezTo>
                  <a:cubicBezTo>
                    <a:pt x="31774" y="70232"/>
                    <a:pt x="27480" y="71007"/>
                    <a:pt x="23152" y="70983"/>
                  </a:cubicBezTo>
                  <a:cubicBezTo>
                    <a:pt x="16957" y="71395"/>
                    <a:pt x="10835" y="69456"/>
                    <a:pt x="6007" y="65553"/>
                  </a:cubicBezTo>
                  <a:cubicBezTo>
                    <a:pt x="2060" y="62026"/>
                    <a:pt x="-135" y="56939"/>
                    <a:pt x="6" y="51647"/>
                  </a:cubicBezTo>
                  <a:cubicBezTo>
                    <a:pt x="-14" y="45380"/>
                    <a:pt x="3048" y="39503"/>
                    <a:pt x="8198" y="35931"/>
                  </a:cubicBezTo>
                  <a:cubicBezTo>
                    <a:pt x="10733" y="34237"/>
                    <a:pt x="13534" y="32982"/>
                    <a:pt x="16485" y="32216"/>
                  </a:cubicBezTo>
                  <a:cubicBezTo>
                    <a:pt x="19826" y="31350"/>
                    <a:pt x="23236" y="30776"/>
                    <a:pt x="26676" y="30501"/>
                  </a:cubicBezTo>
                  <a:cubicBezTo>
                    <a:pt x="33585" y="29832"/>
                    <a:pt x="40411" y="28492"/>
                    <a:pt x="47060" y="26501"/>
                  </a:cubicBezTo>
                  <a:cubicBezTo>
                    <a:pt x="47060" y="24977"/>
                    <a:pt x="47060" y="23929"/>
                    <a:pt x="47060" y="23548"/>
                  </a:cubicBezTo>
                  <a:cubicBezTo>
                    <a:pt x="47341" y="20062"/>
                    <a:pt x="46169" y="16615"/>
                    <a:pt x="43821" y="14023"/>
                  </a:cubicBezTo>
                  <a:cubicBezTo>
                    <a:pt x="40101" y="11158"/>
                    <a:pt x="35454" y="9767"/>
                    <a:pt x="30772" y="10118"/>
                  </a:cubicBezTo>
                  <a:cubicBezTo>
                    <a:pt x="26572" y="9801"/>
                    <a:pt x="22377" y="10800"/>
                    <a:pt x="18770" y="12975"/>
                  </a:cubicBezTo>
                  <a:cubicBezTo>
                    <a:pt x="15908" y="15452"/>
                    <a:pt x="13934" y="18797"/>
                    <a:pt x="13151" y="22500"/>
                  </a:cubicBezTo>
                  <a:lnTo>
                    <a:pt x="2007" y="20786"/>
                  </a:lnTo>
                  <a:cubicBezTo>
                    <a:pt x="2773" y="16576"/>
                    <a:pt x="4501" y="12599"/>
                    <a:pt x="7055" y="9165"/>
                  </a:cubicBezTo>
                  <a:cubicBezTo>
                    <a:pt x="9694" y="5980"/>
                    <a:pt x="13202" y="3630"/>
                    <a:pt x="17151" y="2403"/>
                  </a:cubicBezTo>
                  <a:cubicBezTo>
                    <a:pt x="22083" y="713"/>
                    <a:pt x="27275" y="-94"/>
                    <a:pt x="32486" y="21"/>
                  </a:cubicBezTo>
                  <a:cubicBezTo>
                    <a:pt x="37266" y="-132"/>
                    <a:pt x="42036" y="545"/>
                    <a:pt x="46584" y="2022"/>
                  </a:cubicBezTo>
                  <a:cubicBezTo>
                    <a:pt x="49660" y="2996"/>
                    <a:pt x="52421" y="4771"/>
                    <a:pt x="54585" y="7165"/>
                  </a:cubicBezTo>
                  <a:cubicBezTo>
                    <a:pt x="56355" y="9457"/>
                    <a:pt x="57562" y="12132"/>
                    <a:pt x="58109" y="14976"/>
                  </a:cubicBezTo>
                  <a:cubicBezTo>
                    <a:pt x="58591" y="18478"/>
                    <a:pt x="58783" y="22014"/>
                    <a:pt x="58680" y="25548"/>
                  </a:cubicBezTo>
                  <a:lnTo>
                    <a:pt x="58680" y="40788"/>
                  </a:lnTo>
                  <a:cubicBezTo>
                    <a:pt x="58515" y="47560"/>
                    <a:pt x="58769" y="54336"/>
                    <a:pt x="59442" y="61077"/>
                  </a:cubicBezTo>
                  <a:cubicBezTo>
                    <a:pt x="59934" y="63916"/>
                    <a:pt x="60900" y="66653"/>
                    <a:pt x="62299" y="69173"/>
                  </a:cubicBezTo>
                  <a:lnTo>
                    <a:pt x="50298" y="69173"/>
                  </a:lnTo>
                  <a:cubicBezTo>
                    <a:pt x="49106" y="66614"/>
                    <a:pt x="48335" y="63881"/>
                    <a:pt x="48012" y="61077"/>
                  </a:cubicBezTo>
                  <a:close/>
                  <a:moveTo>
                    <a:pt x="47060" y="35454"/>
                  </a:moveTo>
                  <a:cubicBezTo>
                    <a:pt x="40900" y="37647"/>
                    <a:pt x="34508" y="39117"/>
                    <a:pt x="28010" y="39836"/>
                  </a:cubicBezTo>
                  <a:cubicBezTo>
                    <a:pt x="24594" y="40178"/>
                    <a:pt x="21234" y="40946"/>
                    <a:pt x="18009" y="42122"/>
                  </a:cubicBezTo>
                  <a:cubicBezTo>
                    <a:pt x="16130" y="42846"/>
                    <a:pt x="14530" y="44146"/>
                    <a:pt x="13436" y="45837"/>
                  </a:cubicBezTo>
                  <a:cubicBezTo>
                    <a:pt x="10833" y="50075"/>
                    <a:pt x="11635" y="55569"/>
                    <a:pt x="15342" y="58886"/>
                  </a:cubicBezTo>
                  <a:cubicBezTo>
                    <a:pt x="18238" y="61141"/>
                    <a:pt x="21874" y="62229"/>
                    <a:pt x="25533" y="61934"/>
                  </a:cubicBezTo>
                  <a:cubicBezTo>
                    <a:pt x="29619" y="62007"/>
                    <a:pt x="33655" y="61022"/>
                    <a:pt x="37249" y="59076"/>
                  </a:cubicBezTo>
                  <a:cubicBezTo>
                    <a:pt x="40555" y="57304"/>
                    <a:pt x="43220" y="54539"/>
                    <a:pt x="44869" y="51171"/>
                  </a:cubicBezTo>
                  <a:cubicBezTo>
                    <a:pt x="46278" y="47533"/>
                    <a:pt x="46895" y="43636"/>
                    <a:pt x="46679" y="39741"/>
                  </a:cubicBezTo>
                  <a:close/>
                </a:path>
              </a:pathLst>
            </a:custGeom>
            <a:grpFill/>
            <a:ln w="9525" cap="flat">
              <a:noFill/>
              <a:prstDash val="solid"/>
              <a:miter/>
            </a:ln>
          </p:spPr>
          <p:txBody>
            <a:bodyPr rtlCol="0" anchor="ctr"/>
            <a:lstStyle/>
            <a:p>
              <a:endParaRPr lang="zh-CN" altLang="en-US"/>
            </a:p>
          </p:txBody>
        </p:sp>
        <p:sp>
          <p:nvSpPr>
            <p:cNvPr id="442" name="任意多边形: 形状 441"/>
            <p:cNvSpPr/>
            <p:nvPr/>
          </p:nvSpPr>
          <p:spPr>
            <a:xfrm>
              <a:off x="3636456" y="1272582"/>
              <a:ext cx="32861" cy="91941"/>
            </a:xfrm>
            <a:custGeom>
              <a:avLst/>
              <a:gdLst>
                <a:gd name="connsiteX0" fmla="*/ 31242 w 32861"/>
                <a:gd name="connsiteY0" fmla="*/ 80772 h 91941"/>
                <a:gd name="connsiteX1" fmla="*/ 32861 w 32861"/>
                <a:gd name="connsiteY1" fmla="*/ 90869 h 91941"/>
                <a:gd name="connsiteX2" fmla="*/ 24194 w 32861"/>
                <a:gd name="connsiteY2" fmla="*/ 91916 h 91941"/>
                <a:gd name="connsiteX3" fmla="*/ 14669 w 32861"/>
                <a:gd name="connsiteY3" fmla="*/ 89916 h 91941"/>
                <a:gd name="connsiteX4" fmla="*/ 9811 w 32861"/>
                <a:gd name="connsiteY4" fmla="*/ 84773 h 91941"/>
                <a:gd name="connsiteX5" fmla="*/ 8382 w 32861"/>
                <a:gd name="connsiteY5" fmla="*/ 71247 h 91941"/>
                <a:gd name="connsiteX6" fmla="*/ 8382 w 32861"/>
                <a:gd name="connsiteY6" fmla="*/ 32576 h 91941"/>
                <a:gd name="connsiteX7" fmla="*/ 0 w 32861"/>
                <a:gd name="connsiteY7" fmla="*/ 32576 h 91941"/>
                <a:gd name="connsiteX8" fmla="*/ 0 w 32861"/>
                <a:gd name="connsiteY8" fmla="*/ 23622 h 91941"/>
                <a:gd name="connsiteX9" fmla="*/ 8382 w 32861"/>
                <a:gd name="connsiteY9" fmla="*/ 23622 h 91941"/>
                <a:gd name="connsiteX10" fmla="*/ 8382 w 32861"/>
                <a:gd name="connsiteY10" fmla="*/ 6953 h 91941"/>
                <a:gd name="connsiteX11" fmla="*/ 19812 w 32861"/>
                <a:gd name="connsiteY11" fmla="*/ 0 h 91941"/>
                <a:gd name="connsiteX12" fmla="*/ 19812 w 32861"/>
                <a:gd name="connsiteY12" fmla="*/ 23622 h 91941"/>
                <a:gd name="connsiteX13" fmla="*/ 31337 w 32861"/>
                <a:gd name="connsiteY13" fmla="*/ 23622 h 91941"/>
                <a:gd name="connsiteX14" fmla="*/ 31337 w 32861"/>
                <a:gd name="connsiteY14" fmla="*/ 32480 h 91941"/>
                <a:gd name="connsiteX15" fmla="*/ 19812 w 32861"/>
                <a:gd name="connsiteY15" fmla="*/ 32480 h 91941"/>
                <a:gd name="connsiteX16" fmla="*/ 19812 w 32861"/>
                <a:gd name="connsiteY16" fmla="*/ 72009 h 91941"/>
                <a:gd name="connsiteX17" fmla="*/ 20384 w 32861"/>
                <a:gd name="connsiteY17" fmla="*/ 78391 h 91941"/>
                <a:gd name="connsiteX18" fmla="*/ 22384 w 32861"/>
                <a:gd name="connsiteY18" fmla="*/ 80582 h 91941"/>
                <a:gd name="connsiteX19" fmla="*/ 26289 w 32861"/>
                <a:gd name="connsiteY19" fmla="*/ 81439 h 91941"/>
                <a:gd name="connsiteX20" fmla="*/ 31242 w 32861"/>
                <a:gd name="connsiteY20" fmla="*/ 80772 h 91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861" h="91941">
                  <a:moveTo>
                    <a:pt x="31242" y="80772"/>
                  </a:moveTo>
                  <a:lnTo>
                    <a:pt x="32861" y="90869"/>
                  </a:lnTo>
                  <a:cubicBezTo>
                    <a:pt x="30023" y="91554"/>
                    <a:pt x="27114" y="91905"/>
                    <a:pt x="24194" y="91916"/>
                  </a:cubicBezTo>
                  <a:cubicBezTo>
                    <a:pt x="20899" y="92086"/>
                    <a:pt x="17617" y="91396"/>
                    <a:pt x="14669" y="89916"/>
                  </a:cubicBezTo>
                  <a:cubicBezTo>
                    <a:pt x="12525" y="88786"/>
                    <a:pt x="10816" y="86977"/>
                    <a:pt x="9811" y="84773"/>
                  </a:cubicBezTo>
                  <a:cubicBezTo>
                    <a:pt x="8575" y="80377"/>
                    <a:pt x="8092" y="75804"/>
                    <a:pt x="8382" y="71247"/>
                  </a:cubicBezTo>
                  <a:lnTo>
                    <a:pt x="8382" y="32576"/>
                  </a:lnTo>
                  <a:lnTo>
                    <a:pt x="0" y="32576"/>
                  </a:lnTo>
                  <a:lnTo>
                    <a:pt x="0" y="23622"/>
                  </a:lnTo>
                  <a:lnTo>
                    <a:pt x="8382" y="23622"/>
                  </a:lnTo>
                  <a:lnTo>
                    <a:pt x="8382" y="6953"/>
                  </a:lnTo>
                  <a:lnTo>
                    <a:pt x="19812" y="0"/>
                  </a:lnTo>
                  <a:lnTo>
                    <a:pt x="19812" y="23622"/>
                  </a:lnTo>
                  <a:lnTo>
                    <a:pt x="31337" y="23622"/>
                  </a:lnTo>
                  <a:lnTo>
                    <a:pt x="31337" y="32480"/>
                  </a:lnTo>
                  <a:lnTo>
                    <a:pt x="19812" y="32480"/>
                  </a:lnTo>
                  <a:lnTo>
                    <a:pt x="19812" y="72009"/>
                  </a:lnTo>
                  <a:cubicBezTo>
                    <a:pt x="19683" y="74153"/>
                    <a:pt x="19876" y="76304"/>
                    <a:pt x="20384" y="78391"/>
                  </a:cubicBezTo>
                  <a:cubicBezTo>
                    <a:pt x="20806" y="79312"/>
                    <a:pt x="21505" y="80078"/>
                    <a:pt x="22384" y="80582"/>
                  </a:cubicBezTo>
                  <a:cubicBezTo>
                    <a:pt x="23583" y="81219"/>
                    <a:pt x="24933" y="81515"/>
                    <a:pt x="26289" y="81439"/>
                  </a:cubicBezTo>
                  <a:cubicBezTo>
                    <a:pt x="27952" y="81317"/>
                    <a:pt x="29606" y="81094"/>
                    <a:pt x="31242" y="80772"/>
                  </a:cubicBezTo>
                  <a:close/>
                </a:path>
              </a:pathLst>
            </a:custGeom>
            <a:grpFill/>
            <a:ln w="9525" cap="flat">
              <a:noFill/>
              <a:prstDash val="solid"/>
              <a:miter/>
            </a:ln>
          </p:spPr>
          <p:txBody>
            <a:bodyPr rtlCol="0" anchor="ctr"/>
            <a:lstStyle/>
            <a:p>
              <a:endParaRPr lang="zh-CN" altLang="en-US"/>
            </a:p>
          </p:txBody>
        </p:sp>
        <p:sp>
          <p:nvSpPr>
            <p:cNvPr id="443" name="任意多边形: 形状 442"/>
            <p:cNvSpPr/>
            <p:nvPr/>
          </p:nvSpPr>
          <p:spPr>
            <a:xfrm>
              <a:off x="3674556" y="1270487"/>
              <a:ext cx="11430" cy="93440"/>
            </a:xfrm>
            <a:custGeom>
              <a:avLst/>
              <a:gdLst>
                <a:gd name="connsiteX0" fmla="*/ 0 w 11430"/>
                <a:gd name="connsiteY0" fmla="*/ 13240 h 93440"/>
                <a:gd name="connsiteX1" fmla="*/ 0 w 11430"/>
                <a:gd name="connsiteY1" fmla="*/ 0 h 93440"/>
                <a:gd name="connsiteX2" fmla="*/ 11430 w 11430"/>
                <a:gd name="connsiteY2" fmla="*/ 0 h 93440"/>
                <a:gd name="connsiteX3" fmla="*/ 11430 w 11430"/>
                <a:gd name="connsiteY3" fmla="*/ 13240 h 93440"/>
                <a:gd name="connsiteX4" fmla="*/ 0 w 11430"/>
                <a:gd name="connsiteY4" fmla="*/ 93440 h 93440"/>
                <a:gd name="connsiteX5" fmla="*/ 0 w 11430"/>
                <a:gd name="connsiteY5" fmla="*/ 25717 h 93440"/>
                <a:gd name="connsiteX6" fmla="*/ 11430 w 11430"/>
                <a:gd name="connsiteY6" fmla="*/ 25717 h 93440"/>
                <a:gd name="connsiteX7" fmla="*/ 11430 w 11430"/>
                <a:gd name="connsiteY7" fmla="*/ 93345 h 93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430" h="93440">
                  <a:moveTo>
                    <a:pt x="0" y="13240"/>
                  </a:moveTo>
                  <a:lnTo>
                    <a:pt x="0" y="0"/>
                  </a:lnTo>
                  <a:lnTo>
                    <a:pt x="11430" y="0"/>
                  </a:lnTo>
                  <a:lnTo>
                    <a:pt x="11430" y="13240"/>
                  </a:lnTo>
                  <a:close/>
                  <a:moveTo>
                    <a:pt x="0" y="93440"/>
                  </a:moveTo>
                  <a:lnTo>
                    <a:pt x="0" y="25717"/>
                  </a:lnTo>
                  <a:lnTo>
                    <a:pt x="11430" y="25717"/>
                  </a:lnTo>
                  <a:lnTo>
                    <a:pt x="11430" y="93345"/>
                  </a:lnTo>
                  <a:close/>
                </a:path>
              </a:pathLst>
            </a:custGeom>
            <a:grpFill/>
            <a:ln w="9525" cap="flat">
              <a:noFill/>
              <a:prstDash val="solid"/>
              <a:miter/>
            </a:ln>
          </p:spPr>
          <p:txBody>
            <a:bodyPr rtlCol="0" anchor="ctr"/>
            <a:lstStyle/>
            <a:p>
              <a:endParaRPr lang="zh-CN" altLang="en-US"/>
            </a:p>
          </p:txBody>
        </p:sp>
        <p:sp>
          <p:nvSpPr>
            <p:cNvPr id="444" name="任意多边形: 形状 443"/>
            <p:cNvSpPr/>
            <p:nvPr/>
          </p:nvSpPr>
          <p:spPr>
            <a:xfrm>
              <a:off x="3694722" y="1294763"/>
              <a:ext cx="63522" cy="70700"/>
            </a:xfrm>
            <a:custGeom>
              <a:avLst/>
              <a:gdLst>
                <a:gd name="connsiteX0" fmla="*/ 123 w 63522"/>
                <a:gd name="connsiteY0" fmla="*/ 35351 h 70700"/>
                <a:gd name="connsiteX1" fmla="*/ 10600 w 63522"/>
                <a:gd name="connsiteY1" fmla="*/ 7442 h 70700"/>
                <a:gd name="connsiteX2" fmla="*/ 31841 w 63522"/>
                <a:gd name="connsiteY2" fmla="*/ 13 h 70700"/>
                <a:gd name="connsiteX3" fmla="*/ 54606 w 63522"/>
                <a:gd name="connsiteY3" fmla="*/ 9538 h 70700"/>
                <a:gd name="connsiteX4" fmla="*/ 63464 w 63522"/>
                <a:gd name="connsiteY4" fmla="*/ 34874 h 70700"/>
                <a:gd name="connsiteX5" fmla="*/ 59559 w 63522"/>
                <a:gd name="connsiteY5" fmla="*/ 55353 h 70700"/>
                <a:gd name="connsiteX6" fmla="*/ 47748 w 63522"/>
                <a:gd name="connsiteY6" fmla="*/ 66497 h 70700"/>
                <a:gd name="connsiteX7" fmla="*/ 31365 w 63522"/>
                <a:gd name="connsiteY7" fmla="*/ 70688 h 70700"/>
                <a:gd name="connsiteX8" fmla="*/ 8410 w 63522"/>
                <a:gd name="connsiteY8" fmla="*/ 61163 h 70700"/>
                <a:gd name="connsiteX9" fmla="*/ 123 w 63522"/>
                <a:gd name="connsiteY9" fmla="*/ 35351 h 70700"/>
                <a:gd name="connsiteX10" fmla="*/ 11933 w 63522"/>
                <a:gd name="connsiteY10" fmla="*/ 35351 h 70700"/>
                <a:gd name="connsiteX11" fmla="*/ 17553 w 63522"/>
                <a:gd name="connsiteY11" fmla="*/ 54401 h 70700"/>
                <a:gd name="connsiteX12" fmla="*/ 31841 w 63522"/>
                <a:gd name="connsiteY12" fmla="*/ 60878 h 70700"/>
                <a:gd name="connsiteX13" fmla="*/ 46033 w 63522"/>
                <a:gd name="connsiteY13" fmla="*/ 54401 h 70700"/>
                <a:gd name="connsiteX14" fmla="*/ 51748 w 63522"/>
                <a:gd name="connsiteY14" fmla="*/ 34588 h 70700"/>
                <a:gd name="connsiteX15" fmla="*/ 46033 w 63522"/>
                <a:gd name="connsiteY15" fmla="*/ 15538 h 70700"/>
                <a:gd name="connsiteX16" fmla="*/ 19145 w 63522"/>
                <a:gd name="connsiteY16" fmla="*/ 13851 h 70700"/>
                <a:gd name="connsiteX17" fmla="*/ 17458 w 63522"/>
                <a:gd name="connsiteY17" fmla="*/ 15538 h 70700"/>
                <a:gd name="connsiteX18" fmla="*/ 11838 w 63522"/>
                <a:gd name="connsiteY18" fmla="*/ 35351 h 7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3522" h="70700">
                  <a:moveTo>
                    <a:pt x="123" y="35351"/>
                  </a:moveTo>
                  <a:cubicBezTo>
                    <a:pt x="-753" y="24946"/>
                    <a:pt x="3094" y="14700"/>
                    <a:pt x="10600" y="7442"/>
                  </a:cubicBezTo>
                  <a:cubicBezTo>
                    <a:pt x="16525" y="2437"/>
                    <a:pt x="24088" y="-208"/>
                    <a:pt x="31841" y="13"/>
                  </a:cubicBezTo>
                  <a:cubicBezTo>
                    <a:pt x="40433" y="-163"/>
                    <a:pt x="48700" y="3296"/>
                    <a:pt x="54606" y="9538"/>
                  </a:cubicBezTo>
                  <a:cubicBezTo>
                    <a:pt x="60812" y="16468"/>
                    <a:pt x="64000" y="25586"/>
                    <a:pt x="63464" y="34874"/>
                  </a:cubicBezTo>
                  <a:cubicBezTo>
                    <a:pt x="63829" y="41915"/>
                    <a:pt x="62489" y="48940"/>
                    <a:pt x="59559" y="55353"/>
                  </a:cubicBezTo>
                  <a:cubicBezTo>
                    <a:pt x="56846" y="60182"/>
                    <a:pt x="52726" y="64070"/>
                    <a:pt x="47748" y="66497"/>
                  </a:cubicBezTo>
                  <a:cubicBezTo>
                    <a:pt x="42735" y="69271"/>
                    <a:pt x="37094" y="70714"/>
                    <a:pt x="31365" y="70688"/>
                  </a:cubicBezTo>
                  <a:cubicBezTo>
                    <a:pt x="22705" y="70931"/>
                    <a:pt x="14354" y="67466"/>
                    <a:pt x="8410" y="61163"/>
                  </a:cubicBezTo>
                  <a:cubicBezTo>
                    <a:pt x="2425" y="53948"/>
                    <a:pt x="-543" y="44701"/>
                    <a:pt x="123" y="35351"/>
                  </a:cubicBezTo>
                  <a:close/>
                  <a:moveTo>
                    <a:pt x="11933" y="35351"/>
                  </a:moveTo>
                  <a:cubicBezTo>
                    <a:pt x="11469" y="42168"/>
                    <a:pt x="13462" y="48927"/>
                    <a:pt x="17553" y="54401"/>
                  </a:cubicBezTo>
                  <a:cubicBezTo>
                    <a:pt x="21109" y="58585"/>
                    <a:pt x="26350" y="60961"/>
                    <a:pt x="31841" y="60878"/>
                  </a:cubicBezTo>
                  <a:cubicBezTo>
                    <a:pt x="37304" y="60959"/>
                    <a:pt x="42515" y="58581"/>
                    <a:pt x="46033" y="54401"/>
                  </a:cubicBezTo>
                  <a:cubicBezTo>
                    <a:pt x="50265" y="48702"/>
                    <a:pt x="52294" y="41666"/>
                    <a:pt x="51748" y="34588"/>
                  </a:cubicBezTo>
                  <a:cubicBezTo>
                    <a:pt x="52247" y="27752"/>
                    <a:pt x="50213" y="20971"/>
                    <a:pt x="46033" y="15538"/>
                  </a:cubicBezTo>
                  <a:cubicBezTo>
                    <a:pt x="39074" y="7648"/>
                    <a:pt x="27036" y="6892"/>
                    <a:pt x="19145" y="13851"/>
                  </a:cubicBezTo>
                  <a:cubicBezTo>
                    <a:pt x="18548" y="14378"/>
                    <a:pt x="17984" y="14941"/>
                    <a:pt x="17458" y="15538"/>
                  </a:cubicBezTo>
                  <a:cubicBezTo>
                    <a:pt x="13187" y="21214"/>
                    <a:pt x="11184" y="28278"/>
                    <a:pt x="11838" y="35351"/>
                  </a:cubicBezTo>
                  <a:close/>
                </a:path>
              </a:pathLst>
            </a:custGeom>
            <a:grpFill/>
            <a:ln w="9525" cap="flat">
              <a:noFill/>
              <a:prstDash val="solid"/>
              <a:miter/>
            </a:ln>
          </p:spPr>
          <p:txBody>
            <a:bodyPr rtlCol="0" anchor="ctr"/>
            <a:lstStyle/>
            <a:p>
              <a:endParaRPr lang="zh-CN" altLang="en-US"/>
            </a:p>
          </p:txBody>
        </p:sp>
        <p:sp>
          <p:nvSpPr>
            <p:cNvPr id="445" name="任意多边形: 形状 444"/>
            <p:cNvSpPr/>
            <p:nvPr/>
          </p:nvSpPr>
          <p:spPr>
            <a:xfrm>
              <a:off x="3767139" y="1294563"/>
              <a:ext cx="54994" cy="69364"/>
            </a:xfrm>
            <a:custGeom>
              <a:avLst/>
              <a:gdLst>
                <a:gd name="connsiteX0" fmla="*/ 0 w 54994"/>
                <a:gd name="connsiteY0" fmla="*/ 69364 h 69364"/>
                <a:gd name="connsiteX1" fmla="*/ 0 w 54994"/>
                <a:gd name="connsiteY1" fmla="*/ 1641 h 69364"/>
                <a:gd name="connsiteX2" fmla="*/ 10287 w 54994"/>
                <a:gd name="connsiteY2" fmla="*/ 1641 h 69364"/>
                <a:gd name="connsiteX3" fmla="*/ 10287 w 54994"/>
                <a:gd name="connsiteY3" fmla="*/ 11166 h 69364"/>
                <a:gd name="connsiteX4" fmla="*/ 31814 w 54994"/>
                <a:gd name="connsiteY4" fmla="*/ 22 h 69364"/>
                <a:gd name="connsiteX5" fmla="*/ 43053 w 54994"/>
                <a:gd name="connsiteY5" fmla="*/ 2213 h 69364"/>
                <a:gd name="connsiteX6" fmla="*/ 50768 w 54994"/>
                <a:gd name="connsiteY6" fmla="*/ 7928 h 69364"/>
                <a:gd name="connsiteX7" fmla="*/ 54293 w 54994"/>
                <a:gd name="connsiteY7" fmla="*/ 16405 h 69364"/>
                <a:gd name="connsiteX8" fmla="*/ 54959 w 54994"/>
                <a:gd name="connsiteY8" fmla="*/ 27549 h 69364"/>
                <a:gd name="connsiteX9" fmla="*/ 54959 w 54994"/>
                <a:gd name="connsiteY9" fmla="*/ 69174 h 69364"/>
                <a:gd name="connsiteX10" fmla="*/ 43529 w 54994"/>
                <a:gd name="connsiteY10" fmla="*/ 69174 h 69364"/>
                <a:gd name="connsiteX11" fmla="*/ 43529 w 54994"/>
                <a:gd name="connsiteY11" fmla="*/ 28216 h 69364"/>
                <a:gd name="connsiteX12" fmla="*/ 42196 w 54994"/>
                <a:gd name="connsiteY12" fmla="*/ 17739 h 69364"/>
                <a:gd name="connsiteX13" fmla="*/ 37433 w 54994"/>
                <a:gd name="connsiteY13" fmla="*/ 12214 h 69364"/>
                <a:gd name="connsiteX14" fmla="*/ 29432 w 54994"/>
                <a:gd name="connsiteY14" fmla="*/ 10119 h 69364"/>
                <a:gd name="connsiteX15" fmla="*/ 16764 w 54994"/>
                <a:gd name="connsiteY15" fmla="*/ 14786 h 69364"/>
                <a:gd name="connsiteX16" fmla="*/ 11430 w 54994"/>
                <a:gd name="connsiteY16" fmla="*/ 32407 h 69364"/>
                <a:gd name="connsiteX17" fmla="*/ 11430 w 54994"/>
                <a:gd name="connsiteY17" fmla="*/ 69364 h 69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4994" h="69364">
                  <a:moveTo>
                    <a:pt x="0" y="69364"/>
                  </a:moveTo>
                  <a:lnTo>
                    <a:pt x="0" y="1641"/>
                  </a:lnTo>
                  <a:lnTo>
                    <a:pt x="10287" y="1641"/>
                  </a:lnTo>
                  <a:lnTo>
                    <a:pt x="10287" y="11166"/>
                  </a:lnTo>
                  <a:cubicBezTo>
                    <a:pt x="14977" y="3895"/>
                    <a:pt x="23169" y="-345"/>
                    <a:pt x="31814" y="22"/>
                  </a:cubicBezTo>
                  <a:cubicBezTo>
                    <a:pt x="35673" y="-52"/>
                    <a:pt x="39504" y="695"/>
                    <a:pt x="43053" y="2213"/>
                  </a:cubicBezTo>
                  <a:cubicBezTo>
                    <a:pt x="46109" y="3358"/>
                    <a:pt x="48782" y="5338"/>
                    <a:pt x="50768" y="7928"/>
                  </a:cubicBezTo>
                  <a:cubicBezTo>
                    <a:pt x="52529" y="10473"/>
                    <a:pt x="53730" y="13362"/>
                    <a:pt x="54293" y="16405"/>
                  </a:cubicBezTo>
                  <a:cubicBezTo>
                    <a:pt x="54865" y="20091"/>
                    <a:pt x="55088" y="23822"/>
                    <a:pt x="54959" y="27549"/>
                  </a:cubicBezTo>
                  <a:lnTo>
                    <a:pt x="54959" y="69174"/>
                  </a:lnTo>
                  <a:lnTo>
                    <a:pt x="43529" y="69174"/>
                  </a:lnTo>
                  <a:lnTo>
                    <a:pt x="43529" y="28216"/>
                  </a:lnTo>
                  <a:cubicBezTo>
                    <a:pt x="43673" y="24674"/>
                    <a:pt x="43223" y="21132"/>
                    <a:pt x="42196" y="17739"/>
                  </a:cubicBezTo>
                  <a:cubicBezTo>
                    <a:pt x="41300" y="15399"/>
                    <a:pt x="39615" y="13445"/>
                    <a:pt x="37433" y="12214"/>
                  </a:cubicBezTo>
                  <a:cubicBezTo>
                    <a:pt x="35020" y="10768"/>
                    <a:pt x="32244" y="10041"/>
                    <a:pt x="29432" y="10119"/>
                  </a:cubicBezTo>
                  <a:cubicBezTo>
                    <a:pt x="24772" y="10021"/>
                    <a:pt x="20247" y="11688"/>
                    <a:pt x="16764" y="14786"/>
                  </a:cubicBezTo>
                  <a:cubicBezTo>
                    <a:pt x="12595" y="19652"/>
                    <a:pt x="10660" y="26045"/>
                    <a:pt x="11430" y="32407"/>
                  </a:cubicBezTo>
                  <a:lnTo>
                    <a:pt x="11430" y="69364"/>
                  </a:lnTo>
                  <a:close/>
                </a:path>
              </a:pathLst>
            </a:custGeom>
            <a:grpFill/>
            <a:ln w="9525" cap="flat">
              <a:noFill/>
              <a:prstDash val="solid"/>
              <a:miter/>
            </a:ln>
          </p:spPr>
          <p:txBody>
            <a:bodyPr rtlCol="0" anchor="ctr"/>
            <a:lstStyle/>
            <a:p>
              <a:endParaRPr lang="zh-CN" altLang="en-US"/>
            </a:p>
          </p:txBody>
        </p:sp>
        <p:sp>
          <p:nvSpPr>
            <p:cNvPr id="446" name="任意多边形: 形状 445"/>
            <p:cNvSpPr/>
            <p:nvPr/>
          </p:nvSpPr>
          <p:spPr>
            <a:xfrm>
              <a:off x="3863151" y="1269052"/>
              <a:ext cx="74773" cy="95851"/>
            </a:xfrm>
            <a:custGeom>
              <a:avLst/>
              <a:gdLst>
                <a:gd name="connsiteX0" fmla="*/ 0 w 74773"/>
                <a:gd name="connsiteY0" fmla="*/ 65252 h 95851"/>
                <a:gd name="connsiteX1" fmla="*/ 11621 w 74773"/>
                <a:gd name="connsiteY1" fmla="*/ 64205 h 95851"/>
                <a:gd name="connsiteX2" fmla="*/ 15430 w 74773"/>
                <a:gd name="connsiteY2" fmla="*/ 75635 h 95851"/>
                <a:gd name="connsiteX3" fmla="*/ 24955 w 74773"/>
                <a:gd name="connsiteY3" fmla="*/ 82969 h 95851"/>
                <a:gd name="connsiteX4" fmla="*/ 51816 w 74773"/>
                <a:gd name="connsiteY4" fmla="*/ 83636 h 95851"/>
                <a:gd name="connsiteX5" fmla="*/ 59817 w 74773"/>
                <a:gd name="connsiteY5" fmla="*/ 77825 h 95851"/>
                <a:gd name="connsiteX6" fmla="*/ 62484 w 74773"/>
                <a:gd name="connsiteY6" fmla="*/ 69824 h 95851"/>
                <a:gd name="connsiteX7" fmla="*/ 59912 w 74773"/>
                <a:gd name="connsiteY7" fmla="*/ 62204 h 95851"/>
                <a:gd name="connsiteX8" fmla="*/ 51530 w 74773"/>
                <a:gd name="connsiteY8" fmla="*/ 56680 h 95851"/>
                <a:gd name="connsiteX9" fmla="*/ 34861 w 74773"/>
                <a:gd name="connsiteY9" fmla="*/ 52108 h 95851"/>
                <a:gd name="connsiteX10" fmla="*/ 16859 w 74773"/>
                <a:gd name="connsiteY10" fmla="*/ 46298 h 95851"/>
                <a:gd name="connsiteX11" fmla="*/ 6858 w 74773"/>
                <a:gd name="connsiteY11" fmla="*/ 37630 h 95851"/>
                <a:gd name="connsiteX12" fmla="*/ 3619 w 74773"/>
                <a:gd name="connsiteY12" fmla="*/ 26009 h 95851"/>
                <a:gd name="connsiteX13" fmla="*/ 7620 w 74773"/>
                <a:gd name="connsiteY13" fmla="*/ 12770 h 95851"/>
                <a:gd name="connsiteX14" fmla="*/ 19336 w 74773"/>
                <a:gd name="connsiteY14" fmla="*/ 3245 h 95851"/>
                <a:gd name="connsiteX15" fmla="*/ 36481 w 74773"/>
                <a:gd name="connsiteY15" fmla="*/ 6 h 95851"/>
                <a:gd name="connsiteX16" fmla="*/ 54769 w 74773"/>
                <a:gd name="connsiteY16" fmla="*/ 3340 h 95851"/>
                <a:gd name="connsiteX17" fmla="*/ 66961 w 74773"/>
                <a:gd name="connsiteY17" fmla="*/ 12865 h 95851"/>
                <a:gd name="connsiteX18" fmla="*/ 71628 w 74773"/>
                <a:gd name="connsiteY18" fmla="*/ 27533 h 95851"/>
                <a:gd name="connsiteX19" fmla="*/ 59722 w 74773"/>
                <a:gd name="connsiteY19" fmla="*/ 28486 h 95851"/>
                <a:gd name="connsiteX20" fmla="*/ 53245 w 74773"/>
                <a:gd name="connsiteY20" fmla="*/ 15056 h 95851"/>
                <a:gd name="connsiteX21" fmla="*/ 36957 w 74773"/>
                <a:gd name="connsiteY21" fmla="*/ 10579 h 95851"/>
                <a:gd name="connsiteX22" fmla="*/ 20669 w 74773"/>
                <a:gd name="connsiteY22" fmla="*/ 14675 h 95851"/>
                <a:gd name="connsiteX23" fmla="*/ 15526 w 74773"/>
                <a:gd name="connsiteY23" fmla="*/ 24200 h 95851"/>
                <a:gd name="connsiteX24" fmla="*/ 19145 w 74773"/>
                <a:gd name="connsiteY24" fmla="*/ 32486 h 95851"/>
                <a:gd name="connsiteX25" fmla="*/ 38195 w 74773"/>
                <a:gd name="connsiteY25" fmla="*/ 39154 h 95851"/>
                <a:gd name="connsiteX26" fmla="*/ 58865 w 74773"/>
                <a:gd name="connsiteY26" fmla="*/ 45059 h 95851"/>
                <a:gd name="connsiteX27" fmla="*/ 70866 w 74773"/>
                <a:gd name="connsiteY27" fmla="*/ 54584 h 95851"/>
                <a:gd name="connsiteX28" fmla="*/ 74772 w 74773"/>
                <a:gd name="connsiteY28" fmla="*/ 67919 h 95851"/>
                <a:gd name="connsiteX29" fmla="*/ 70485 w 74773"/>
                <a:gd name="connsiteY29" fmla="*/ 81921 h 95851"/>
                <a:gd name="connsiteX30" fmla="*/ 58198 w 74773"/>
                <a:gd name="connsiteY30" fmla="*/ 92208 h 95851"/>
                <a:gd name="connsiteX31" fmla="*/ 40291 w 74773"/>
                <a:gd name="connsiteY31" fmla="*/ 95828 h 95851"/>
                <a:gd name="connsiteX32" fmla="*/ 18955 w 74773"/>
                <a:gd name="connsiteY32" fmla="*/ 92113 h 95851"/>
                <a:gd name="connsiteX33" fmla="*/ 5525 w 74773"/>
                <a:gd name="connsiteY33" fmla="*/ 81064 h 95851"/>
                <a:gd name="connsiteX34" fmla="*/ 0 w 74773"/>
                <a:gd name="connsiteY34" fmla="*/ 65252 h 95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4773" h="95851">
                  <a:moveTo>
                    <a:pt x="0" y="65252"/>
                  </a:moveTo>
                  <a:lnTo>
                    <a:pt x="11621" y="64205"/>
                  </a:lnTo>
                  <a:cubicBezTo>
                    <a:pt x="11968" y="68263"/>
                    <a:pt x="13273" y="72180"/>
                    <a:pt x="15430" y="75635"/>
                  </a:cubicBezTo>
                  <a:cubicBezTo>
                    <a:pt x="17845" y="78934"/>
                    <a:pt x="21148" y="81478"/>
                    <a:pt x="24955" y="82969"/>
                  </a:cubicBezTo>
                  <a:cubicBezTo>
                    <a:pt x="33531" y="86446"/>
                    <a:pt x="43078" y="86683"/>
                    <a:pt x="51816" y="83636"/>
                  </a:cubicBezTo>
                  <a:cubicBezTo>
                    <a:pt x="54991" y="82517"/>
                    <a:pt x="57771" y="80498"/>
                    <a:pt x="59817" y="77825"/>
                  </a:cubicBezTo>
                  <a:cubicBezTo>
                    <a:pt x="61580" y="75534"/>
                    <a:pt x="62520" y="72715"/>
                    <a:pt x="62484" y="69824"/>
                  </a:cubicBezTo>
                  <a:cubicBezTo>
                    <a:pt x="62521" y="67065"/>
                    <a:pt x="61613" y="64377"/>
                    <a:pt x="59912" y="62204"/>
                  </a:cubicBezTo>
                  <a:cubicBezTo>
                    <a:pt x="57685" y="59621"/>
                    <a:pt x="54783" y="57708"/>
                    <a:pt x="51530" y="56680"/>
                  </a:cubicBezTo>
                  <a:cubicBezTo>
                    <a:pt x="49054" y="55727"/>
                    <a:pt x="43434" y="54203"/>
                    <a:pt x="34861" y="52108"/>
                  </a:cubicBezTo>
                  <a:cubicBezTo>
                    <a:pt x="28669" y="50824"/>
                    <a:pt x="22633" y="48876"/>
                    <a:pt x="16859" y="46298"/>
                  </a:cubicBezTo>
                  <a:cubicBezTo>
                    <a:pt x="12829" y="44327"/>
                    <a:pt x="9381" y="41339"/>
                    <a:pt x="6858" y="37630"/>
                  </a:cubicBezTo>
                  <a:cubicBezTo>
                    <a:pt x="4688" y="34146"/>
                    <a:pt x="3564" y="30113"/>
                    <a:pt x="3619" y="26009"/>
                  </a:cubicBezTo>
                  <a:cubicBezTo>
                    <a:pt x="3608" y="21297"/>
                    <a:pt x="5001" y="16687"/>
                    <a:pt x="7620" y="12770"/>
                  </a:cubicBezTo>
                  <a:cubicBezTo>
                    <a:pt x="10434" y="8448"/>
                    <a:pt x="14531" y="5117"/>
                    <a:pt x="19336" y="3245"/>
                  </a:cubicBezTo>
                  <a:cubicBezTo>
                    <a:pt x="24785" y="1058"/>
                    <a:pt x="30609" y="-42"/>
                    <a:pt x="36481" y="6"/>
                  </a:cubicBezTo>
                  <a:cubicBezTo>
                    <a:pt x="42736" y="-95"/>
                    <a:pt x="48951" y="1038"/>
                    <a:pt x="54769" y="3340"/>
                  </a:cubicBezTo>
                  <a:cubicBezTo>
                    <a:pt x="59708" y="5199"/>
                    <a:pt x="63962" y="8522"/>
                    <a:pt x="66961" y="12865"/>
                  </a:cubicBezTo>
                  <a:cubicBezTo>
                    <a:pt x="69829" y="17235"/>
                    <a:pt x="71443" y="22309"/>
                    <a:pt x="71628" y="27533"/>
                  </a:cubicBezTo>
                  <a:lnTo>
                    <a:pt x="59722" y="28486"/>
                  </a:lnTo>
                  <a:cubicBezTo>
                    <a:pt x="59477" y="23315"/>
                    <a:pt x="57139" y="18466"/>
                    <a:pt x="53245" y="15056"/>
                  </a:cubicBezTo>
                  <a:cubicBezTo>
                    <a:pt x="48487" y="11744"/>
                    <a:pt x="42738" y="10164"/>
                    <a:pt x="36957" y="10579"/>
                  </a:cubicBezTo>
                  <a:cubicBezTo>
                    <a:pt x="31224" y="10098"/>
                    <a:pt x="25493" y="11539"/>
                    <a:pt x="20669" y="14675"/>
                  </a:cubicBezTo>
                  <a:cubicBezTo>
                    <a:pt x="17573" y="16883"/>
                    <a:pt x="15674" y="20400"/>
                    <a:pt x="15526" y="24200"/>
                  </a:cubicBezTo>
                  <a:cubicBezTo>
                    <a:pt x="15470" y="27357"/>
                    <a:pt x="16791" y="30382"/>
                    <a:pt x="19145" y="32486"/>
                  </a:cubicBezTo>
                  <a:cubicBezTo>
                    <a:pt x="24962" y="36010"/>
                    <a:pt x="31450" y="38281"/>
                    <a:pt x="38195" y="39154"/>
                  </a:cubicBezTo>
                  <a:cubicBezTo>
                    <a:pt x="45242" y="40525"/>
                    <a:pt x="52157" y="42501"/>
                    <a:pt x="58865" y="45059"/>
                  </a:cubicBezTo>
                  <a:cubicBezTo>
                    <a:pt x="63658" y="47083"/>
                    <a:pt x="67807" y="50376"/>
                    <a:pt x="70866" y="54584"/>
                  </a:cubicBezTo>
                  <a:cubicBezTo>
                    <a:pt x="73475" y="58537"/>
                    <a:pt x="74836" y="63183"/>
                    <a:pt x="74772" y="67919"/>
                  </a:cubicBezTo>
                  <a:cubicBezTo>
                    <a:pt x="74763" y="72908"/>
                    <a:pt x="73271" y="77782"/>
                    <a:pt x="70485" y="81921"/>
                  </a:cubicBezTo>
                  <a:cubicBezTo>
                    <a:pt x="67455" y="86452"/>
                    <a:pt x="63191" y="90021"/>
                    <a:pt x="58198" y="92208"/>
                  </a:cubicBezTo>
                  <a:cubicBezTo>
                    <a:pt x="52552" y="94668"/>
                    <a:pt x="46449" y="95901"/>
                    <a:pt x="40291" y="95828"/>
                  </a:cubicBezTo>
                  <a:cubicBezTo>
                    <a:pt x="33001" y="96045"/>
                    <a:pt x="25742" y="94782"/>
                    <a:pt x="18955" y="92113"/>
                  </a:cubicBezTo>
                  <a:cubicBezTo>
                    <a:pt x="13467" y="89867"/>
                    <a:pt x="8786" y="86016"/>
                    <a:pt x="5525" y="81064"/>
                  </a:cubicBezTo>
                  <a:cubicBezTo>
                    <a:pt x="2265" y="76401"/>
                    <a:pt x="354" y="70930"/>
                    <a:pt x="0" y="65252"/>
                  </a:cubicBezTo>
                  <a:close/>
                </a:path>
              </a:pathLst>
            </a:custGeom>
            <a:grpFill/>
            <a:ln w="9525" cap="flat">
              <a:noFill/>
              <a:prstDash val="solid"/>
              <a:miter/>
            </a:ln>
          </p:spPr>
          <p:txBody>
            <a:bodyPr rtlCol="0" anchor="ctr"/>
            <a:lstStyle/>
            <a:p>
              <a:endParaRPr lang="zh-CN" altLang="en-US"/>
            </a:p>
          </p:txBody>
        </p:sp>
        <p:sp>
          <p:nvSpPr>
            <p:cNvPr id="447" name="任意多边形: 形状 446"/>
            <p:cNvSpPr/>
            <p:nvPr/>
          </p:nvSpPr>
          <p:spPr>
            <a:xfrm>
              <a:off x="3944412" y="1294371"/>
              <a:ext cx="59423" cy="71096"/>
            </a:xfrm>
            <a:custGeom>
              <a:avLst/>
              <a:gdLst>
                <a:gd name="connsiteX0" fmla="*/ 48184 w 59423"/>
                <a:gd name="connsiteY0" fmla="*/ 44696 h 71096"/>
                <a:gd name="connsiteX1" fmla="*/ 59423 w 59423"/>
                <a:gd name="connsiteY1" fmla="*/ 46220 h 71096"/>
                <a:gd name="connsiteX2" fmla="*/ 49898 w 59423"/>
                <a:gd name="connsiteY2" fmla="*/ 64412 h 71096"/>
                <a:gd name="connsiteX3" fmla="*/ 30848 w 59423"/>
                <a:gd name="connsiteY3" fmla="*/ 71080 h 71096"/>
                <a:gd name="connsiteX4" fmla="*/ 8560 w 59423"/>
                <a:gd name="connsiteY4" fmla="*/ 61555 h 71096"/>
                <a:gd name="connsiteX5" fmla="*/ 82 w 59423"/>
                <a:gd name="connsiteY5" fmla="*/ 35552 h 71096"/>
                <a:gd name="connsiteX6" fmla="*/ 3797 w 59423"/>
                <a:gd name="connsiteY6" fmla="*/ 16502 h 71096"/>
                <a:gd name="connsiteX7" fmla="*/ 14846 w 59423"/>
                <a:gd name="connsiteY7" fmla="*/ 4119 h 71096"/>
                <a:gd name="connsiteX8" fmla="*/ 30944 w 59423"/>
                <a:gd name="connsiteY8" fmla="*/ 23 h 71096"/>
                <a:gd name="connsiteX9" fmla="*/ 48946 w 59423"/>
                <a:gd name="connsiteY9" fmla="*/ 5643 h 71096"/>
                <a:gd name="connsiteX10" fmla="*/ 57995 w 59423"/>
                <a:gd name="connsiteY10" fmla="*/ 21455 h 71096"/>
                <a:gd name="connsiteX11" fmla="*/ 46850 w 59423"/>
                <a:gd name="connsiteY11" fmla="*/ 23169 h 71096"/>
                <a:gd name="connsiteX12" fmla="*/ 41135 w 59423"/>
                <a:gd name="connsiteY12" fmla="*/ 12882 h 71096"/>
                <a:gd name="connsiteX13" fmla="*/ 31610 w 59423"/>
                <a:gd name="connsiteY13" fmla="*/ 9453 h 71096"/>
                <a:gd name="connsiteX14" fmla="*/ 17513 w 59423"/>
                <a:gd name="connsiteY14" fmla="*/ 15644 h 71096"/>
                <a:gd name="connsiteX15" fmla="*/ 12084 w 59423"/>
                <a:gd name="connsiteY15" fmla="*/ 35361 h 71096"/>
                <a:gd name="connsiteX16" fmla="*/ 17322 w 59423"/>
                <a:gd name="connsiteY16" fmla="*/ 55173 h 71096"/>
                <a:gd name="connsiteX17" fmla="*/ 30943 w 59423"/>
                <a:gd name="connsiteY17" fmla="*/ 61364 h 71096"/>
                <a:gd name="connsiteX18" fmla="*/ 42278 w 59423"/>
                <a:gd name="connsiteY18" fmla="*/ 57173 h 71096"/>
                <a:gd name="connsiteX19" fmla="*/ 48183 w 59423"/>
                <a:gd name="connsiteY19" fmla="*/ 44696 h 71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9423" h="71096">
                  <a:moveTo>
                    <a:pt x="48184" y="44696"/>
                  </a:moveTo>
                  <a:lnTo>
                    <a:pt x="59423" y="46220"/>
                  </a:lnTo>
                  <a:cubicBezTo>
                    <a:pt x="58544" y="53233"/>
                    <a:pt x="55161" y="59694"/>
                    <a:pt x="49898" y="64412"/>
                  </a:cubicBezTo>
                  <a:cubicBezTo>
                    <a:pt x="44602" y="68934"/>
                    <a:pt x="37808" y="71312"/>
                    <a:pt x="30848" y="71080"/>
                  </a:cubicBezTo>
                  <a:cubicBezTo>
                    <a:pt x="22373" y="71369"/>
                    <a:pt x="14208" y="67880"/>
                    <a:pt x="8560" y="61555"/>
                  </a:cubicBezTo>
                  <a:cubicBezTo>
                    <a:pt x="2487" y="54305"/>
                    <a:pt x="-551" y="44988"/>
                    <a:pt x="82" y="35552"/>
                  </a:cubicBezTo>
                  <a:cubicBezTo>
                    <a:pt x="-54" y="29009"/>
                    <a:pt x="1212" y="22514"/>
                    <a:pt x="3797" y="16502"/>
                  </a:cubicBezTo>
                  <a:cubicBezTo>
                    <a:pt x="5973" y="11243"/>
                    <a:pt x="9868" y="6877"/>
                    <a:pt x="14846" y="4119"/>
                  </a:cubicBezTo>
                  <a:cubicBezTo>
                    <a:pt x="19782" y="1421"/>
                    <a:pt x="25319" y="13"/>
                    <a:pt x="30944" y="23"/>
                  </a:cubicBezTo>
                  <a:cubicBezTo>
                    <a:pt x="37413" y="-241"/>
                    <a:pt x="43775" y="1745"/>
                    <a:pt x="48946" y="5643"/>
                  </a:cubicBezTo>
                  <a:cubicBezTo>
                    <a:pt x="53797" y="9627"/>
                    <a:pt x="57017" y="15254"/>
                    <a:pt x="57995" y="21455"/>
                  </a:cubicBezTo>
                  <a:lnTo>
                    <a:pt x="46850" y="23169"/>
                  </a:lnTo>
                  <a:cubicBezTo>
                    <a:pt x="46144" y="19199"/>
                    <a:pt x="44133" y="15579"/>
                    <a:pt x="41135" y="12882"/>
                  </a:cubicBezTo>
                  <a:cubicBezTo>
                    <a:pt x="38481" y="10623"/>
                    <a:pt x="35096" y="9404"/>
                    <a:pt x="31610" y="9453"/>
                  </a:cubicBezTo>
                  <a:cubicBezTo>
                    <a:pt x="26219" y="9288"/>
                    <a:pt x="21040" y="11563"/>
                    <a:pt x="17513" y="15644"/>
                  </a:cubicBezTo>
                  <a:cubicBezTo>
                    <a:pt x="13428" y="21367"/>
                    <a:pt x="11504" y="28354"/>
                    <a:pt x="12084" y="35361"/>
                  </a:cubicBezTo>
                  <a:cubicBezTo>
                    <a:pt x="11491" y="42372"/>
                    <a:pt x="13342" y="49372"/>
                    <a:pt x="17322" y="55173"/>
                  </a:cubicBezTo>
                  <a:cubicBezTo>
                    <a:pt x="20666" y="59225"/>
                    <a:pt x="25692" y="61509"/>
                    <a:pt x="30943" y="61364"/>
                  </a:cubicBezTo>
                  <a:cubicBezTo>
                    <a:pt x="35117" y="61463"/>
                    <a:pt x="39171" y="59964"/>
                    <a:pt x="42278" y="57173"/>
                  </a:cubicBezTo>
                  <a:cubicBezTo>
                    <a:pt x="45593" y="53796"/>
                    <a:pt x="47673" y="49400"/>
                    <a:pt x="48183" y="44696"/>
                  </a:cubicBezTo>
                  <a:close/>
                </a:path>
              </a:pathLst>
            </a:custGeom>
            <a:grpFill/>
            <a:ln w="9525" cap="flat">
              <a:noFill/>
              <a:prstDash val="solid"/>
              <a:miter/>
            </a:ln>
          </p:spPr>
          <p:txBody>
            <a:bodyPr rtlCol="0" anchor="ctr"/>
            <a:lstStyle/>
            <a:p>
              <a:endParaRPr lang="zh-CN" altLang="en-US"/>
            </a:p>
          </p:txBody>
        </p:sp>
        <p:sp>
          <p:nvSpPr>
            <p:cNvPr id="448" name="任意多边形: 形状 447"/>
            <p:cNvSpPr/>
            <p:nvPr/>
          </p:nvSpPr>
          <p:spPr>
            <a:xfrm>
              <a:off x="4009170" y="1270487"/>
              <a:ext cx="11525" cy="93344"/>
            </a:xfrm>
            <a:custGeom>
              <a:avLst/>
              <a:gdLst>
                <a:gd name="connsiteX0" fmla="*/ 0 w 11525"/>
                <a:gd name="connsiteY0" fmla="*/ 13240 h 93344"/>
                <a:gd name="connsiteX1" fmla="*/ 0 w 11525"/>
                <a:gd name="connsiteY1" fmla="*/ 0 h 93344"/>
                <a:gd name="connsiteX2" fmla="*/ 11525 w 11525"/>
                <a:gd name="connsiteY2" fmla="*/ 0 h 93344"/>
                <a:gd name="connsiteX3" fmla="*/ 11525 w 11525"/>
                <a:gd name="connsiteY3" fmla="*/ 13240 h 93344"/>
                <a:gd name="connsiteX4" fmla="*/ 0 w 11525"/>
                <a:gd name="connsiteY4" fmla="*/ 93345 h 93344"/>
                <a:gd name="connsiteX5" fmla="*/ 0 w 11525"/>
                <a:gd name="connsiteY5" fmla="*/ 25717 h 93344"/>
                <a:gd name="connsiteX6" fmla="*/ 11525 w 11525"/>
                <a:gd name="connsiteY6" fmla="*/ 25717 h 93344"/>
                <a:gd name="connsiteX7" fmla="*/ 11525 w 11525"/>
                <a:gd name="connsiteY7" fmla="*/ 93345 h 93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25" h="93344">
                  <a:moveTo>
                    <a:pt x="0" y="13240"/>
                  </a:moveTo>
                  <a:lnTo>
                    <a:pt x="0" y="0"/>
                  </a:lnTo>
                  <a:lnTo>
                    <a:pt x="11525" y="0"/>
                  </a:lnTo>
                  <a:lnTo>
                    <a:pt x="11525" y="13240"/>
                  </a:lnTo>
                  <a:close/>
                  <a:moveTo>
                    <a:pt x="0" y="93345"/>
                  </a:moveTo>
                  <a:lnTo>
                    <a:pt x="0" y="25717"/>
                  </a:lnTo>
                  <a:lnTo>
                    <a:pt x="11525" y="25717"/>
                  </a:lnTo>
                  <a:lnTo>
                    <a:pt x="11525" y="93345"/>
                  </a:lnTo>
                  <a:close/>
                </a:path>
              </a:pathLst>
            </a:custGeom>
            <a:grpFill/>
            <a:ln w="9525" cap="flat">
              <a:noFill/>
              <a:prstDash val="solid"/>
              <a:miter/>
            </a:ln>
          </p:spPr>
          <p:txBody>
            <a:bodyPr rtlCol="0" anchor="ctr"/>
            <a:lstStyle/>
            <a:p>
              <a:endParaRPr lang="zh-CN" altLang="en-US"/>
            </a:p>
          </p:txBody>
        </p:sp>
        <p:sp>
          <p:nvSpPr>
            <p:cNvPr id="449" name="任意多边形: 形状 448"/>
            <p:cNvSpPr/>
            <p:nvPr/>
          </p:nvSpPr>
          <p:spPr>
            <a:xfrm>
              <a:off x="4030252" y="1294189"/>
              <a:ext cx="62523" cy="71282"/>
            </a:xfrm>
            <a:custGeom>
              <a:avLst/>
              <a:gdLst>
                <a:gd name="connsiteX0" fmla="*/ 49784 w 62523"/>
                <a:gd name="connsiteY0" fmla="*/ 47926 h 71282"/>
                <a:gd name="connsiteX1" fmla="*/ 61690 w 62523"/>
                <a:gd name="connsiteY1" fmla="*/ 49355 h 71282"/>
                <a:gd name="connsiteX2" fmla="*/ 51308 w 62523"/>
                <a:gd name="connsiteY2" fmla="*/ 65452 h 71282"/>
                <a:gd name="connsiteX3" fmla="*/ 32258 w 62523"/>
                <a:gd name="connsiteY3" fmla="*/ 71262 h 71282"/>
                <a:gd name="connsiteX4" fmla="*/ 8731 w 62523"/>
                <a:gd name="connsiteY4" fmla="*/ 61737 h 71282"/>
                <a:gd name="connsiteX5" fmla="*/ 63 w 62523"/>
                <a:gd name="connsiteY5" fmla="*/ 36020 h 71282"/>
                <a:gd name="connsiteX6" fmla="*/ 8827 w 62523"/>
                <a:gd name="connsiteY6" fmla="*/ 9540 h 71282"/>
                <a:gd name="connsiteX7" fmla="*/ 31687 w 62523"/>
                <a:gd name="connsiteY7" fmla="*/ 15 h 71282"/>
                <a:gd name="connsiteX8" fmla="*/ 53880 w 62523"/>
                <a:gd name="connsiteY8" fmla="*/ 9540 h 71282"/>
                <a:gd name="connsiteX9" fmla="*/ 62452 w 62523"/>
                <a:gd name="connsiteY9" fmla="*/ 35544 h 71282"/>
                <a:gd name="connsiteX10" fmla="*/ 62452 w 62523"/>
                <a:gd name="connsiteY10" fmla="*/ 38592 h 71282"/>
                <a:gd name="connsiteX11" fmla="*/ 11970 w 62523"/>
                <a:gd name="connsiteY11" fmla="*/ 38592 h 71282"/>
                <a:gd name="connsiteX12" fmla="*/ 18352 w 62523"/>
                <a:gd name="connsiteY12" fmla="*/ 55641 h 71282"/>
                <a:gd name="connsiteX13" fmla="*/ 32449 w 62523"/>
                <a:gd name="connsiteY13" fmla="*/ 61642 h 71282"/>
                <a:gd name="connsiteX14" fmla="*/ 43212 w 62523"/>
                <a:gd name="connsiteY14" fmla="*/ 58308 h 71282"/>
                <a:gd name="connsiteX15" fmla="*/ 49784 w 62523"/>
                <a:gd name="connsiteY15" fmla="*/ 47926 h 71282"/>
                <a:gd name="connsiteX16" fmla="*/ 12160 w 62523"/>
                <a:gd name="connsiteY16" fmla="*/ 29352 h 71282"/>
                <a:gd name="connsiteX17" fmla="*/ 50260 w 62523"/>
                <a:gd name="connsiteY17" fmla="*/ 29352 h 71282"/>
                <a:gd name="connsiteX18" fmla="*/ 45879 w 62523"/>
                <a:gd name="connsiteY18" fmla="*/ 16589 h 71282"/>
                <a:gd name="connsiteX19" fmla="*/ 31687 w 62523"/>
                <a:gd name="connsiteY19" fmla="*/ 9921 h 71282"/>
                <a:gd name="connsiteX20" fmla="*/ 18447 w 62523"/>
                <a:gd name="connsiteY20" fmla="*/ 15255 h 71282"/>
                <a:gd name="connsiteX21" fmla="*/ 12160 w 62523"/>
                <a:gd name="connsiteY21" fmla="*/ 29352 h 71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2523" h="71282">
                  <a:moveTo>
                    <a:pt x="49784" y="47926"/>
                  </a:moveTo>
                  <a:lnTo>
                    <a:pt x="61690" y="49355"/>
                  </a:lnTo>
                  <a:cubicBezTo>
                    <a:pt x="60185" y="55755"/>
                    <a:pt x="56518" y="61441"/>
                    <a:pt x="51308" y="65452"/>
                  </a:cubicBezTo>
                  <a:cubicBezTo>
                    <a:pt x="45756" y="69403"/>
                    <a:pt x="39070" y="71442"/>
                    <a:pt x="32258" y="71262"/>
                  </a:cubicBezTo>
                  <a:cubicBezTo>
                    <a:pt x="23417" y="71584"/>
                    <a:pt x="14858" y="68119"/>
                    <a:pt x="8731" y="61737"/>
                  </a:cubicBezTo>
                  <a:cubicBezTo>
                    <a:pt x="2616" y="54613"/>
                    <a:pt x="-492" y="45392"/>
                    <a:pt x="63" y="36020"/>
                  </a:cubicBezTo>
                  <a:cubicBezTo>
                    <a:pt x="-468" y="26403"/>
                    <a:pt x="2664" y="16942"/>
                    <a:pt x="8827" y="9540"/>
                  </a:cubicBezTo>
                  <a:cubicBezTo>
                    <a:pt x="14713" y="3212"/>
                    <a:pt x="23048" y="-262"/>
                    <a:pt x="31687" y="15"/>
                  </a:cubicBezTo>
                  <a:cubicBezTo>
                    <a:pt x="40109" y="-143"/>
                    <a:pt x="48193" y="3326"/>
                    <a:pt x="53880" y="9540"/>
                  </a:cubicBezTo>
                  <a:cubicBezTo>
                    <a:pt x="59970" y="16786"/>
                    <a:pt x="63039" y="26097"/>
                    <a:pt x="62452" y="35544"/>
                  </a:cubicBezTo>
                  <a:cubicBezTo>
                    <a:pt x="62452" y="36210"/>
                    <a:pt x="62452" y="37258"/>
                    <a:pt x="62452" y="38592"/>
                  </a:cubicBezTo>
                  <a:lnTo>
                    <a:pt x="11970" y="38592"/>
                  </a:lnTo>
                  <a:cubicBezTo>
                    <a:pt x="11973" y="44858"/>
                    <a:pt x="14239" y="50913"/>
                    <a:pt x="18352" y="55641"/>
                  </a:cubicBezTo>
                  <a:cubicBezTo>
                    <a:pt x="21961" y="59587"/>
                    <a:pt x="27103" y="61776"/>
                    <a:pt x="32449" y="61642"/>
                  </a:cubicBezTo>
                  <a:cubicBezTo>
                    <a:pt x="36305" y="61739"/>
                    <a:pt x="40086" y="60568"/>
                    <a:pt x="43212" y="58308"/>
                  </a:cubicBezTo>
                  <a:cubicBezTo>
                    <a:pt x="46357" y="55552"/>
                    <a:pt x="48639" y="51947"/>
                    <a:pt x="49784" y="47926"/>
                  </a:cubicBezTo>
                  <a:close/>
                  <a:moveTo>
                    <a:pt x="12160" y="29352"/>
                  </a:moveTo>
                  <a:lnTo>
                    <a:pt x="50260" y="29352"/>
                  </a:lnTo>
                  <a:cubicBezTo>
                    <a:pt x="50100" y="24757"/>
                    <a:pt x="48574" y="20314"/>
                    <a:pt x="45879" y="16589"/>
                  </a:cubicBezTo>
                  <a:cubicBezTo>
                    <a:pt x="42481" y="12232"/>
                    <a:pt x="37209" y="9755"/>
                    <a:pt x="31687" y="9921"/>
                  </a:cubicBezTo>
                  <a:cubicBezTo>
                    <a:pt x="26729" y="9810"/>
                    <a:pt x="21943" y="11739"/>
                    <a:pt x="18447" y="15255"/>
                  </a:cubicBezTo>
                  <a:cubicBezTo>
                    <a:pt x="14609" y="18966"/>
                    <a:pt x="12357" y="24018"/>
                    <a:pt x="12160" y="29352"/>
                  </a:cubicBezTo>
                  <a:close/>
                </a:path>
              </a:pathLst>
            </a:custGeom>
            <a:grpFill/>
            <a:ln w="9525" cap="flat">
              <a:noFill/>
              <a:prstDash val="solid"/>
              <a:miter/>
            </a:ln>
          </p:spPr>
          <p:txBody>
            <a:bodyPr rtlCol="0" anchor="ctr"/>
            <a:lstStyle/>
            <a:p>
              <a:endParaRPr lang="zh-CN" altLang="en-US"/>
            </a:p>
          </p:txBody>
        </p:sp>
        <p:sp>
          <p:nvSpPr>
            <p:cNvPr id="450" name="任意多边形: 形状 449"/>
            <p:cNvSpPr/>
            <p:nvPr/>
          </p:nvSpPr>
          <p:spPr>
            <a:xfrm>
              <a:off x="4101848" y="1294561"/>
              <a:ext cx="54983" cy="69271"/>
            </a:xfrm>
            <a:custGeom>
              <a:avLst/>
              <a:gdLst>
                <a:gd name="connsiteX0" fmla="*/ 0 w 54983"/>
                <a:gd name="connsiteY0" fmla="*/ 69271 h 69271"/>
                <a:gd name="connsiteX1" fmla="*/ 0 w 54983"/>
                <a:gd name="connsiteY1" fmla="*/ 1644 h 69271"/>
                <a:gd name="connsiteX2" fmla="*/ 10382 w 54983"/>
                <a:gd name="connsiteY2" fmla="*/ 1644 h 69271"/>
                <a:gd name="connsiteX3" fmla="*/ 10382 w 54983"/>
                <a:gd name="connsiteY3" fmla="*/ 11169 h 69271"/>
                <a:gd name="connsiteX4" fmla="*/ 31909 w 54983"/>
                <a:gd name="connsiteY4" fmla="*/ 24 h 69271"/>
                <a:gd name="connsiteX5" fmla="*/ 43148 w 54983"/>
                <a:gd name="connsiteY5" fmla="*/ 2215 h 69271"/>
                <a:gd name="connsiteX6" fmla="*/ 50768 w 54983"/>
                <a:gd name="connsiteY6" fmla="*/ 8025 h 69271"/>
                <a:gd name="connsiteX7" fmla="*/ 54388 w 54983"/>
                <a:gd name="connsiteY7" fmla="*/ 16503 h 69271"/>
                <a:gd name="connsiteX8" fmla="*/ 54959 w 54983"/>
                <a:gd name="connsiteY8" fmla="*/ 27647 h 69271"/>
                <a:gd name="connsiteX9" fmla="*/ 54959 w 54983"/>
                <a:gd name="connsiteY9" fmla="*/ 69271 h 69271"/>
                <a:gd name="connsiteX10" fmla="*/ 43529 w 54983"/>
                <a:gd name="connsiteY10" fmla="*/ 69271 h 69271"/>
                <a:gd name="connsiteX11" fmla="*/ 43529 w 54983"/>
                <a:gd name="connsiteY11" fmla="*/ 28123 h 69271"/>
                <a:gd name="connsiteX12" fmla="*/ 42195 w 54983"/>
                <a:gd name="connsiteY12" fmla="*/ 17646 h 69271"/>
                <a:gd name="connsiteX13" fmla="*/ 37433 w 54983"/>
                <a:gd name="connsiteY13" fmla="*/ 12121 h 69271"/>
                <a:gd name="connsiteX14" fmla="*/ 29432 w 54983"/>
                <a:gd name="connsiteY14" fmla="*/ 10121 h 69271"/>
                <a:gd name="connsiteX15" fmla="*/ 16859 w 54983"/>
                <a:gd name="connsiteY15" fmla="*/ 14693 h 69271"/>
                <a:gd name="connsiteX16" fmla="*/ 11525 w 54983"/>
                <a:gd name="connsiteY16" fmla="*/ 32409 h 69271"/>
                <a:gd name="connsiteX17" fmla="*/ 11525 w 54983"/>
                <a:gd name="connsiteY17" fmla="*/ 69271 h 69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4983" h="69271">
                  <a:moveTo>
                    <a:pt x="0" y="69271"/>
                  </a:moveTo>
                  <a:lnTo>
                    <a:pt x="0" y="1644"/>
                  </a:lnTo>
                  <a:lnTo>
                    <a:pt x="10382" y="1644"/>
                  </a:lnTo>
                  <a:lnTo>
                    <a:pt x="10382" y="11169"/>
                  </a:lnTo>
                  <a:cubicBezTo>
                    <a:pt x="15059" y="3883"/>
                    <a:pt x="23260" y="-363"/>
                    <a:pt x="31909" y="24"/>
                  </a:cubicBezTo>
                  <a:cubicBezTo>
                    <a:pt x="35765" y="-11"/>
                    <a:pt x="39588" y="734"/>
                    <a:pt x="43148" y="2215"/>
                  </a:cubicBezTo>
                  <a:cubicBezTo>
                    <a:pt x="46167" y="3428"/>
                    <a:pt x="48800" y="5436"/>
                    <a:pt x="50768" y="8025"/>
                  </a:cubicBezTo>
                  <a:cubicBezTo>
                    <a:pt x="52575" y="10555"/>
                    <a:pt x="53810" y="13448"/>
                    <a:pt x="54388" y="16503"/>
                  </a:cubicBezTo>
                  <a:cubicBezTo>
                    <a:pt x="54864" y="20197"/>
                    <a:pt x="55055" y="23923"/>
                    <a:pt x="54959" y="27647"/>
                  </a:cubicBezTo>
                  <a:lnTo>
                    <a:pt x="54959" y="69271"/>
                  </a:lnTo>
                  <a:lnTo>
                    <a:pt x="43529" y="69271"/>
                  </a:lnTo>
                  <a:lnTo>
                    <a:pt x="43529" y="28123"/>
                  </a:lnTo>
                  <a:cubicBezTo>
                    <a:pt x="43666" y="24581"/>
                    <a:pt x="43215" y="21041"/>
                    <a:pt x="42195" y="17646"/>
                  </a:cubicBezTo>
                  <a:cubicBezTo>
                    <a:pt x="41272" y="15322"/>
                    <a:pt x="39595" y="13376"/>
                    <a:pt x="37433" y="12121"/>
                  </a:cubicBezTo>
                  <a:cubicBezTo>
                    <a:pt x="34993" y="10750"/>
                    <a:pt x="32230" y="10059"/>
                    <a:pt x="29432" y="10121"/>
                  </a:cubicBezTo>
                  <a:cubicBezTo>
                    <a:pt x="24826" y="10075"/>
                    <a:pt x="20359" y="11699"/>
                    <a:pt x="16859" y="14693"/>
                  </a:cubicBezTo>
                  <a:cubicBezTo>
                    <a:pt x="12664" y="19583"/>
                    <a:pt x="10727" y="26016"/>
                    <a:pt x="11525" y="32409"/>
                  </a:cubicBezTo>
                  <a:lnTo>
                    <a:pt x="11525" y="69271"/>
                  </a:lnTo>
                  <a:close/>
                </a:path>
              </a:pathLst>
            </a:custGeom>
            <a:grpFill/>
            <a:ln w="9525" cap="flat">
              <a:noFill/>
              <a:prstDash val="solid"/>
              <a:miter/>
            </a:ln>
          </p:spPr>
          <p:txBody>
            <a:bodyPr rtlCol="0" anchor="ctr"/>
            <a:lstStyle/>
            <a:p>
              <a:endParaRPr lang="zh-CN" altLang="en-US"/>
            </a:p>
          </p:txBody>
        </p:sp>
        <p:sp>
          <p:nvSpPr>
            <p:cNvPr id="451" name="任意多边形: 形状 450"/>
            <p:cNvSpPr/>
            <p:nvPr/>
          </p:nvSpPr>
          <p:spPr>
            <a:xfrm>
              <a:off x="4165957" y="1294375"/>
              <a:ext cx="59430" cy="71095"/>
            </a:xfrm>
            <a:custGeom>
              <a:avLst/>
              <a:gdLst>
                <a:gd name="connsiteX0" fmla="*/ 48191 w 59430"/>
                <a:gd name="connsiteY0" fmla="*/ 44692 h 71095"/>
                <a:gd name="connsiteX1" fmla="*/ 59430 w 59430"/>
                <a:gd name="connsiteY1" fmla="*/ 46216 h 71095"/>
                <a:gd name="connsiteX2" fmla="*/ 49905 w 59430"/>
                <a:gd name="connsiteY2" fmla="*/ 64409 h 71095"/>
                <a:gd name="connsiteX3" fmla="*/ 30855 w 59430"/>
                <a:gd name="connsiteY3" fmla="*/ 71076 h 71095"/>
                <a:gd name="connsiteX4" fmla="*/ 8472 w 59430"/>
                <a:gd name="connsiteY4" fmla="*/ 61551 h 71095"/>
                <a:gd name="connsiteX5" fmla="*/ 90 w 59430"/>
                <a:gd name="connsiteY5" fmla="*/ 35548 h 71095"/>
                <a:gd name="connsiteX6" fmla="*/ 3709 w 59430"/>
                <a:gd name="connsiteY6" fmla="*/ 16498 h 71095"/>
                <a:gd name="connsiteX7" fmla="*/ 14758 w 59430"/>
                <a:gd name="connsiteY7" fmla="*/ 4115 h 71095"/>
                <a:gd name="connsiteX8" fmla="*/ 30855 w 59430"/>
                <a:gd name="connsiteY8" fmla="*/ 19 h 71095"/>
                <a:gd name="connsiteX9" fmla="*/ 48953 w 59430"/>
                <a:gd name="connsiteY9" fmla="*/ 5639 h 71095"/>
                <a:gd name="connsiteX10" fmla="*/ 57906 w 59430"/>
                <a:gd name="connsiteY10" fmla="*/ 21451 h 71095"/>
                <a:gd name="connsiteX11" fmla="*/ 46762 w 59430"/>
                <a:gd name="connsiteY11" fmla="*/ 23165 h 71095"/>
                <a:gd name="connsiteX12" fmla="*/ 41142 w 59430"/>
                <a:gd name="connsiteY12" fmla="*/ 12878 h 71095"/>
                <a:gd name="connsiteX13" fmla="*/ 31617 w 59430"/>
                <a:gd name="connsiteY13" fmla="*/ 9449 h 71095"/>
                <a:gd name="connsiteX14" fmla="*/ 17520 w 59430"/>
                <a:gd name="connsiteY14" fmla="*/ 15640 h 71095"/>
                <a:gd name="connsiteX15" fmla="*/ 12091 w 59430"/>
                <a:gd name="connsiteY15" fmla="*/ 35357 h 71095"/>
                <a:gd name="connsiteX16" fmla="*/ 17329 w 59430"/>
                <a:gd name="connsiteY16" fmla="*/ 55169 h 71095"/>
                <a:gd name="connsiteX17" fmla="*/ 30950 w 59430"/>
                <a:gd name="connsiteY17" fmla="*/ 61360 h 71095"/>
                <a:gd name="connsiteX18" fmla="*/ 42285 w 59430"/>
                <a:gd name="connsiteY18" fmla="*/ 57169 h 71095"/>
                <a:gd name="connsiteX19" fmla="*/ 48190 w 59430"/>
                <a:gd name="connsiteY19" fmla="*/ 44692 h 71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9430" h="71095">
                  <a:moveTo>
                    <a:pt x="48191" y="44692"/>
                  </a:moveTo>
                  <a:lnTo>
                    <a:pt x="59430" y="46216"/>
                  </a:lnTo>
                  <a:cubicBezTo>
                    <a:pt x="58551" y="53230"/>
                    <a:pt x="55168" y="59690"/>
                    <a:pt x="49905" y="64409"/>
                  </a:cubicBezTo>
                  <a:cubicBezTo>
                    <a:pt x="44624" y="68954"/>
                    <a:pt x="37819" y="71336"/>
                    <a:pt x="30855" y="71076"/>
                  </a:cubicBezTo>
                  <a:cubicBezTo>
                    <a:pt x="22360" y="71328"/>
                    <a:pt x="14181" y="67847"/>
                    <a:pt x="8472" y="61551"/>
                  </a:cubicBezTo>
                  <a:cubicBezTo>
                    <a:pt x="2432" y="54286"/>
                    <a:pt x="-570" y="44972"/>
                    <a:pt x="90" y="35548"/>
                  </a:cubicBezTo>
                  <a:cubicBezTo>
                    <a:pt x="-77" y="29012"/>
                    <a:pt x="1157" y="22517"/>
                    <a:pt x="3709" y="16498"/>
                  </a:cubicBezTo>
                  <a:cubicBezTo>
                    <a:pt x="5885" y="11239"/>
                    <a:pt x="9780" y="6873"/>
                    <a:pt x="14758" y="4115"/>
                  </a:cubicBezTo>
                  <a:cubicBezTo>
                    <a:pt x="19694" y="1418"/>
                    <a:pt x="25230" y="9"/>
                    <a:pt x="30855" y="19"/>
                  </a:cubicBezTo>
                  <a:cubicBezTo>
                    <a:pt x="37352" y="-220"/>
                    <a:pt x="43735" y="1762"/>
                    <a:pt x="48953" y="5639"/>
                  </a:cubicBezTo>
                  <a:cubicBezTo>
                    <a:pt x="53776" y="9633"/>
                    <a:pt x="56962" y="15260"/>
                    <a:pt x="57906" y="21451"/>
                  </a:cubicBezTo>
                  <a:lnTo>
                    <a:pt x="46762" y="23165"/>
                  </a:lnTo>
                  <a:cubicBezTo>
                    <a:pt x="46016" y="19231"/>
                    <a:pt x="44050" y="15631"/>
                    <a:pt x="41142" y="12878"/>
                  </a:cubicBezTo>
                  <a:cubicBezTo>
                    <a:pt x="38467" y="10656"/>
                    <a:pt x="35096" y="9442"/>
                    <a:pt x="31617" y="9449"/>
                  </a:cubicBezTo>
                  <a:cubicBezTo>
                    <a:pt x="26226" y="9284"/>
                    <a:pt x="21047" y="11559"/>
                    <a:pt x="17520" y="15640"/>
                  </a:cubicBezTo>
                  <a:cubicBezTo>
                    <a:pt x="13435" y="21363"/>
                    <a:pt x="11511" y="28350"/>
                    <a:pt x="12091" y="35357"/>
                  </a:cubicBezTo>
                  <a:cubicBezTo>
                    <a:pt x="11545" y="42364"/>
                    <a:pt x="13392" y="49348"/>
                    <a:pt x="17329" y="55169"/>
                  </a:cubicBezTo>
                  <a:cubicBezTo>
                    <a:pt x="20691" y="59198"/>
                    <a:pt x="25704" y="61477"/>
                    <a:pt x="30950" y="61360"/>
                  </a:cubicBezTo>
                  <a:cubicBezTo>
                    <a:pt x="35128" y="61479"/>
                    <a:pt x="39189" y="59977"/>
                    <a:pt x="42285" y="57169"/>
                  </a:cubicBezTo>
                  <a:cubicBezTo>
                    <a:pt x="45600" y="53792"/>
                    <a:pt x="47681" y="49397"/>
                    <a:pt x="48190" y="44692"/>
                  </a:cubicBezTo>
                  <a:close/>
                </a:path>
              </a:pathLst>
            </a:custGeom>
            <a:grpFill/>
            <a:ln w="9525" cap="flat">
              <a:noFill/>
              <a:prstDash val="solid"/>
              <a:miter/>
            </a:ln>
          </p:spPr>
          <p:txBody>
            <a:bodyPr rtlCol="0" anchor="ctr"/>
            <a:lstStyle/>
            <a:p>
              <a:endParaRPr lang="zh-CN" altLang="en-US"/>
            </a:p>
          </p:txBody>
        </p:sp>
        <p:sp>
          <p:nvSpPr>
            <p:cNvPr id="452" name="任意多边形: 形状 451"/>
            <p:cNvSpPr/>
            <p:nvPr/>
          </p:nvSpPr>
          <p:spPr>
            <a:xfrm>
              <a:off x="4227213" y="1294188"/>
              <a:ext cx="62443" cy="71285"/>
            </a:xfrm>
            <a:custGeom>
              <a:avLst/>
              <a:gdLst>
                <a:gd name="connsiteX0" fmla="*/ 49895 w 62443"/>
                <a:gd name="connsiteY0" fmla="*/ 47927 h 71285"/>
                <a:gd name="connsiteX1" fmla="*/ 61706 w 62443"/>
                <a:gd name="connsiteY1" fmla="*/ 49356 h 71285"/>
                <a:gd name="connsiteX2" fmla="*/ 51324 w 62443"/>
                <a:gd name="connsiteY2" fmla="*/ 65453 h 71285"/>
                <a:gd name="connsiteX3" fmla="*/ 32274 w 62443"/>
                <a:gd name="connsiteY3" fmla="*/ 71263 h 71285"/>
                <a:gd name="connsiteX4" fmla="*/ 8747 w 62443"/>
                <a:gd name="connsiteY4" fmla="*/ 61738 h 71285"/>
                <a:gd name="connsiteX5" fmla="*/ 79 w 62443"/>
                <a:gd name="connsiteY5" fmla="*/ 36021 h 71285"/>
                <a:gd name="connsiteX6" fmla="*/ 8842 w 62443"/>
                <a:gd name="connsiteY6" fmla="*/ 9541 h 71285"/>
                <a:gd name="connsiteX7" fmla="*/ 31607 w 62443"/>
                <a:gd name="connsiteY7" fmla="*/ 16 h 71285"/>
                <a:gd name="connsiteX8" fmla="*/ 53800 w 62443"/>
                <a:gd name="connsiteY8" fmla="*/ 9541 h 71285"/>
                <a:gd name="connsiteX9" fmla="*/ 62373 w 62443"/>
                <a:gd name="connsiteY9" fmla="*/ 35545 h 71285"/>
                <a:gd name="connsiteX10" fmla="*/ 62373 w 62443"/>
                <a:gd name="connsiteY10" fmla="*/ 38593 h 71285"/>
                <a:gd name="connsiteX11" fmla="*/ 11890 w 62443"/>
                <a:gd name="connsiteY11" fmla="*/ 38593 h 71285"/>
                <a:gd name="connsiteX12" fmla="*/ 18177 w 62443"/>
                <a:gd name="connsiteY12" fmla="*/ 55642 h 71285"/>
                <a:gd name="connsiteX13" fmla="*/ 32369 w 62443"/>
                <a:gd name="connsiteY13" fmla="*/ 61643 h 71285"/>
                <a:gd name="connsiteX14" fmla="*/ 43132 w 62443"/>
                <a:gd name="connsiteY14" fmla="*/ 58309 h 71285"/>
                <a:gd name="connsiteX15" fmla="*/ 49895 w 62443"/>
                <a:gd name="connsiteY15" fmla="*/ 47927 h 71285"/>
                <a:gd name="connsiteX16" fmla="*/ 12271 w 62443"/>
                <a:gd name="connsiteY16" fmla="*/ 29353 h 71285"/>
                <a:gd name="connsiteX17" fmla="*/ 50371 w 62443"/>
                <a:gd name="connsiteY17" fmla="*/ 29353 h 71285"/>
                <a:gd name="connsiteX18" fmla="*/ 46085 w 62443"/>
                <a:gd name="connsiteY18" fmla="*/ 16590 h 71285"/>
                <a:gd name="connsiteX19" fmla="*/ 31893 w 62443"/>
                <a:gd name="connsiteY19" fmla="*/ 9923 h 71285"/>
                <a:gd name="connsiteX20" fmla="*/ 18558 w 62443"/>
                <a:gd name="connsiteY20" fmla="*/ 15256 h 71285"/>
                <a:gd name="connsiteX21" fmla="*/ 12271 w 62443"/>
                <a:gd name="connsiteY21" fmla="*/ 29354 h 71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2443" h="71285">
                  <a:moveTo>
                    <a:pt x="49895" y="47927"/>
                  </a:moveTo>
                  <a:lnTo>
                    <a:pt x="61706" y="49356"/>
                  </a:lnTo>
                  <a:cubicBezTo>
                    <a:pt x="60200" y="55756"/>
                    <a:pt x="56533" y="61442"/>
                    <a:pt x="51324" y="65453"/>
                  </a:cubicBezTo>
                  <a:cubicBezTo>
                    <a:pt x="45775" y="69410"/>
                    <a:pt x="39087" y="71450"/>
                    <a:pt x="32274" y="71263"/>
                  </a:cubicBezTo>
                  <a:cubicBezTo>
                    <a:pt x="23430" y="71597"/>
                    <a:pt x="14867" y="68130"/>
                    <a:pt x="8747" y="61738"/>
                  </a:cubicBezTo>
                  <a:cubicBezTo>
                    <a:pt x="2596" y="54635"/>
                    <a:pt x="-517" y="45399"/>
                    <a:pt x="79" y="36021"/>
                  </a:cubicBezTo>
                  <a:cubicBezTo>
                    <a:pt x="-550" y="26391"/>
                    <a:pt x="2593" y="16895"/>
                    <a:pt x="8842" y="9541"/>
                  </a:cubicBezTo>
                  <a:cubicBezTo>
                    <a:pt x="14684" y="3206"/>
                    <a:pt x="22995" y="-271"/>
                    <a:pt x="31607" y="16"/>
                  </a:cubicBezTo>
                  <a:cubicBezTo>
                    <a:pt x="40034" y="-167"/>
                    <a:pt x="48128" y="3307"/>
                    <a:pt x="53800" y="9541"/>
                  </a:cubicBezTo>
                  <a:cubicBezTo>
                    <a:pt x="59890" y="16787"/>
                    <a:pt x="62960" y="26098"/>
                    <a:pt x="62373" y="35545"/>
                  </a:cubicBezTo>
                  <a:lnTo>
                    <a:pt x="62373" y="38593"/>
                  </a:lnTo>
                  <a:lnTo>
                    <a:pt x="11890" y="38593"/>
                  </a:lnTo>
                  <a:cubicBezTo>
                    <a:pt x="11814" y="44856"/>
                    <a:pt x="14053" y="50927"/>
                    <a:pt x="18177" y="55642"/>
                  </a:cubicBezTo>
                  <a:cubicBezTo>
                    <a:pt x="21851" y="59552"/>
                    <a:pt x="27005" y="61731"/>
                    <a:pt x="32369" y="61643"/>
                  </a:cubicBezTo>
                  <a:cubicBezTo>
                    <a:pt x="36223" y="61726"/>
                    <a:pt x="40000" y="60556"/>
                    <a:pt x="43132" y="58309"/>
                  </a:cubicBezTo>
                  <a:cubicBezTo>
                    <a:pt x="46347" y="55579"/>
                    <a:pt x="48697" y="51971"/>
                    <a:pt x="49895" y="47927"/>
                  </a:cubicBezTo>
                  <a:close/>
                  <a:moveTo>
                    <a:pt x="12271" y="29353"/>
                  </a:moveTo>
                  <a:lnTo>
                    <a:pt x="50371" y="29353"/>
                  </a:lnTo>
                  <a:cubicBezTo>
                    <a:pt x="50280" y="24761"/>
                    <a:pt x="48784" y="20307"/>
                    <a:pt x="46085" y="16590"/>
                  </a:cubicBezTo>
                  <a:cubicBezTo>
                    <a:pt x="42668" y="12257"/>
                    <a:pt x="37409" y="9787"/>
                    <a:pt x="31893" y="9923"/>
                  </a:cubicBezTo>
                  <a:cubicBezTo>
                    <a:pt x="26906" y="9808"/>
                    <a:pt x="22089" y="11734"/>
                    <a:pt x="18558" y="15256"/>
                  </a:cubicBezTo>
                  <a:cubicBezTo>
                    <a:pt x="14753" y="18990"/>
                    <a:pt x="12506" y="24028"/>
                    <a:pt x="12271" y="29354"/>
                  </a:cubicBezTo>
                  <a:close/>
                </a:path>
              </a:pathLst>
            </a:custGeom>
            <a:grpFill/>
            <a:ln w="9525" cap="flat">
              <a:noFill/>
              <a:prstDash val="solid"/>
              <a:miter/>
            </a:ln>
          </p:spPr>
          <p:txBody>
            <a:bodyPr rtlCol="0" anchor="ctr"/>
            <a:lstStyle/>
            <a:p>
              <a:endParaRPr lang="zh-CN" altLang="en-US"/>
            </a:p>
          </p:txBody>
        </p:sp>
        <p:sp>
          <p:nvSpPr>
            <p:cNvPr id="453" name="任意多边形: 形状 452"/>
            <p:cNvSpPr/>
            <p:nvPr/>
          </p:nvSpPr>
          <p:spPr>
            <a:xfrm>
              <a:off x="4330352" y="1268758"/>
              <a:ext cx="78867" cy="97455"/>
            </a:xfrm>
            <a:custGeom>
              <a:avLst/>
              <a:gdLst>
                <a:gd name="connsiteX0" fmla="*/ 56388 w 78867"/>
                <a:gd name="connsiteY0" fmla="*/ 83835 h 97455"/>
                <a:gd name="connsiteX1" fmla="*/ 44006 w 78867"/>
                <a:gd name="connsiteY1" fmla="*/ 93360 h 97455"/>
                <a:gd name="connsiteX2" fmla="*/ 29528 w 78867"/>
                <a:gd name="connsiteY2" fmla="*/ 96503 h 97455"/>
                <a:gd name="connsiteX3" fmla="*/ 6763 w 78867"/>
                <a:gd name="connsiteY3" fmla="*/ 86978 h 97455"/>
                <a:gd name="connsiteX4" fmla="*/ 0 w 78867"/>
                <a:gd name="connsiteY4" fmla="*/ 69261 h 97455"/>
                <a:gd name="connsiteX5" fmla="*/ 5525 w 78867"/>
                <a:gd name="connsiteY5" fmla="*/ 53640 h 97455"/>
                <a:gd name="connsiteX6" fmla="*/ 22193 w 78867"/>
                <a:gd name="connsiteY6" fmla="*/ 41353 h 97455"/>
                <a:gd name="connsiteX7" fmla="*/ 13811 w 78867"/>
                <a:gd name="connsiteY7" fmla="*/ 29637 h 97455"/>
                <a:gd name="connsiteX8" fmla="*/ 11716 w 78867"/>
                <a:gd name="connsiteY8" fmla="*/ 20874 h 97455"/>
                <a:gd name="connsiteX9" fmla="*/ 18288 w 78867"/>
                <a:gd name="connsiteY9" fmla="*/ 6301 h 97455"/>
                <a:gd name="connsiteX10" fmla="*/ 34862 w 78867"/>
                <a:gd name="connsiteY10" fmla="*/ 15 h 97455"/>
                <a:gd name="connsiteX11" fmla="*/ 50483 w 78867"/>
                <a:gd name="connsiteY11" fmla="*/ 5920 h 97455"/>
                <a:gd name="connsiteX12" fmla="*/ 56579 w 78867"/>
                <a:gd name="connsiteY12" fmla="*/ 20017 h 97455"/>
                <a:gd name="connsiteX13" fmla="*/ 38957 w 78867"/>
                <a:gd name="connsiteY13" fmla="*/ 42687 h 97455"/>
                <a:gd name="connsiteX14" fmla="*/ 55721 w 78867"/>
                <a:gd name="connsiteY14" fmla="*/ 64023 h 97455"/>
                <a:gd name="connsiteX15" fmla="*/ 60198 w 78867"/>
                <a:gd name="connsiteY15" fmla="*/ 51069 h 97455"/>
                <a:gd name="connsiteX16" fmla="*/ 72104 w 78867"/>
                <a:gd name="connsiteY16" fmla="*/ 53640 h 97455"/>
                <a:gd name="connsiteX17" fmla="*/ 63818 w 78867"/>
                <a:gd name="connsiteY17" fmla="*/ 73738 h 97455"/>
                <a:gd name="connsiteX18" fmla="*/ 78867 w 78867"/>
                <a:gd name="connsiteY18" fmla="*/ 87930 h 97455"/>
                <a:gd name="connsiteX19" fmla="*/ 71152 w 78867"/>
                <a:gd name="connsiteY19" fmla="*/ 97455 h 97455"/>
                <a:gd name="connsiteX20" fmla="*/ 56388 w 78867"/>
                <a:gd name="connsiteY20" fmla="*/ 83835 h 97455"/>
                <a:gd name="connsiteX21" fmla="*/ 49149 w 78867"/>
                <a:gd name="connsiteY21" fmla="*/ 74310 h 97455"/>
                <a:gd name="connsiteX22" fmla="*/ 28099 w 78867"/>
                <a:gd name="connsiteY22" fmla="*/ 48211 h 97455"/>
                <a:gd name="connsiteX23" fmla="*/ 15621 w 78867"/>
                <a:gd name="connsiteY23" fmla="*/ 58498 h 97455"/>
                <a:gd name="connsiteX24" fmla="*/ 12383 w 78867"/>
                <a:gd name="connsiteY24" fmla="*/ 68023 h 97455"/>
                <a:gd name="connsiteX25" fmla="*/ 16859 w 78867"/>
                <a:gd name="connsiteY25" fmla="*/ 79834 h 97455"/>
                <a:gd name="connsiteX26" fmla="*/ 29623 w 78867"/>
                <a:gd name="connsiteY26" fmla="*/ 85930 h 97455"/>
                <a:gd name="connsiteX27" fmla="*/ 40291 w 78867"/>
                <a:gd name="connsiteY27" fmla="*/ 82692 h 97455"/>
                <a:gd name="connsiteX28" fmla="*/ 49149 w 78867"/>
                <a:gd name="connsiteY28" fmla="*/ 75072 h 97455"/>
                <a:gd name="connsiteX29" fmla="*/ 33052 w 78867"/>
                <a:gd name="connsiteY29" fmla="*/ 34686 h 97455"/>
                <a:gd name="connsiteX30" fmla="*/ 42577 w 78867"/>
                <a:gd name="connsiteY30" fmla="*/ 26971 h 97455"/>
                <a:gd name="connsiteX31" fmla="*/ 44768 w 78867"/>
                <a:gd name="connsiteY31" fmla="*/ 19636 h 97455"/>
                <a:gd name="connsiteX32" fmla="*/ 35073 w 78867"/>
                <a:gd name="connsiteY32" fmla="*/ 8790 h 97455"/>
                <a:gd name="connsiteX33" fmla="*/ 34195 w 78867"/>
                <a:gd name="connsiteY33" fmla="*/ 8778 h 97455"/>
                <a:gd name="connsiteX34" fmla="*/ 26480 w 78867"/>
                <a:gd name="connsiteY34" fmla="*/ 11826 h 97455"/>
                <a:gd name="connsiteX35" fmla="*/ 23431 w 78867"/>
                <a:gd name="connsiteY35" fmla="*/ 19160 h 97455"/>
                <a:gd name="connsiteX36" fmla="*/ 24479 w 78867"/>
                <a:gd name="connsiteY36" fmla="*/ 23637 h 97455"/>
                <a:gd name="connsiteX37" fmla="*/ 27813 w 78867"/>
                <a:gd name="connsiteY37" fmla="*/ 28780 h 97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78867" h="97455">
                  <a:moveTo>
                    <a:pt x="56388" y="83835"/>
                  </a:moveTo>
                  <a:cubicBezTo>
                    <a:pt x="52939" y="87806"/>
                    <a:pt x="48728" y="91044"/>
                    <a:pt x="44006" y="93360"/>
                  </a:cubicBezTo>
                  <a:cubicBezTo>
                    <a:pt x="39475" y="95474"/>
                    <a:pt x="34528" y="96548"/>
                    <a:pt x="29528" y="96503"/>
                  </a:cubicBezTo>
                  <a:cubicBezTo>
                    <a:pt x="20889" y="96937"/>
                    <a:pt x="12519" y="93435"/>
                    <a:pt x="6763" y="86978"/>
                  </a:cubicBezTo>
                  <a:cubicBezTo>
                    <a:pt x="2437" y="82086"/>
                    <a:pt x="34" y="75791"/>
                    <a:pt x="0" y="69261"/>
                  </a:cubicBezTo>
                  <a:cubicBezTo>
                    <a:pt x="-30" y="63571"/>
                    <a:pt x="1923" y="58047"/>
                    <a:pt x="5525" y="53640"/>
                  </a:cubicBezTo>
                  <a:cubicBezTo>
                    <a:pt x="10095" y="48353"/>
                    <a:pt x="15790" y="44155"/>
                    <a:pt x="22193" y="41353"/>
                  </a:cubicBezTo>
                  <a:cubicBezTo>
                    <a:pt x="18917" y="37817"/>
                    <a:pt x="16100" y="33881"/>
                    <a:pt x="13811" y="29637"/>
                  </a:cubicBezTo>
                  <a:cubicBezTo>
                    <a:pt x="12477" y="26906"/>
                    <a:pt x="11762" y="23914"/>
                    <a:pt x="11716" y="20874"/>
                  </a:cubicBezTo>
                  <a:cubicBezTo>
                    <a:pt x="11664" y="15288"/>
                    <a:pt x="14066" y="9960"/>
                    <a:pt x="18288" y="6301"/>
                  </a:cubicBezTo>
                  <a:cubicBezTo>
                    <a:pt x="22754" y="2080"/>
                    <a:pt x="28720" y="-183"/>
                    <a:pt x="34862" y="15"/>
                  </a:cubicBezTo>
                  <a:cubicBezTo>
                    <a:pt x="40651" y="-199"/>
                    <a:pt x="46282" y="1930"/>
                    <a:pt x="50483" y="5920"/>
                  </a:cubicBezTo>
                  <a:cubicBezTo>
                    <a:pt x="54403" y="9556"/>
                    <a:pt x="56615" y="14671"/>
                    <a:pt x="56579" y="20017"/>
                  </a:cubicBezTo>
                  <a:cubicBezTo>
                    <a:pt x="56579" y="28875"/>
                    <a:pt x="50768" y="36400"/>
                    <a:pt x="38957" y="42687"/>
                  </a:cubicBezTo>
                  <a:lnTo>
                    <a:pt x="55721" y="64023"/>
                  </a:lnTo>
                  <a:cubicBezTo>
                    <a:pt x="57783" y="59923"/>
                    <a:pt x="59288" y="55566"/>
                    <a:pt x="60198" y="51069"/>
                  </a:cubicBezTo>
                  <a:lnTo>
                    <a:pt x="72104" y="53640"/>
                  </a:lnTo>
                  <a:cubicBezTo>
                    <a:pt x="70439" y="60741"/>
                    <a:pt x="67641" y="67527"/>
                    <a:pt x="63818" y="73738"/>
                  </a:cubicBezTo>
                  <a:cubicBezTo>
                    <a:pt x="68072" y="79217"/>
                    <a:pt x="73149" y="84004"/>
                    <a:pt x="78867" y="87930"/>
                  </a:cubicBezTo>
                  <a:lnTo>
                    <a:pt x="71152" y="97455"/>
                  </a:lnTo>
                  <a:cubicBezTo>
                    <a:pt x="65562" y="93698"/>
                    <a:pt x="60582" y="89105"/>
                    <a:pt x="56388" y="83835"/>
                  </a:cubicBezTo>
                  <a:close/>
                  <a:moveTo>
                    <a:pt x="49149" y="74310"/>
                  </a:moveTo>
                  <a:lnTo>
                    <a:pt x="28099" y="48211"/>
                  </a:lnTo>
                  <a:cubicBezTo>
                    <a:pt x="23277" y="50746"/>
                    <a:pt x="19029" y="54248"/>
                    <a:pt x="15621" y="58498"/>
                  </a:cubicBezTo>
                  <a:cubicBezTo>
                    <a:pt x="13570" y="61255"/>
                    <a:pt x="12437" y="64587"/>
                    <a:pt x="12383" y="68023"/>
                  </a:cubicBezTo>
                  <a:cubicBezTo>
                    <a:pt x="12539" y="72345"/>
                    <a:pt x="14113" y="76495"/>
                    <a:pt x="16859" y="79834"/>
                  </a:cubicBezTo>
                  <a:cubicBezTo>
                    <a:pt x="19845" y="83850"/>
                    <a:pt x="24623" y="86132"/>
                    <a:pt x="29623" y="85930"/>
                  </a:cubicBezTo>
                  <a:cubicBezTo>
                    <a:pt x="33411" y="85863"/>
                    <a:pt x="37105" y="84742"/>
                    <a:pt x="40291" y="82692"/>
                  </a:cubicBezTo>
                  <a:cubicBezTo>
                    <a:pt x="43793" y="80871"/>
                    <a:pt x="46825" y="78262"/>
                    <a:pt x="49149" y="75072"/>
                  </a:cubicBezTo>
                  <a:close/>
                  <a:moveTo>
                    <a:pt x="33052" y="34686"/>
                  </a:moveTo>
                  <a:cubicBezTo>
                    <a:pt x="36715" y="32783"/>
                    <a:pt x="39955" y="30159"/>
                    <a:pt x="42577" y="26971"/>
                  </a:cubicBezTo>
                  <a:cubicBezTo>
                    <a:pt x="44052" y="24813"/>
                    <a:pt x="44817" y="22249"/>
                    <a:pt x="44768" y="19636"/>
                  </a:cubicBezTo>
                  <a:cubicBezTo>
                    <a:pt x="45086" y="13964"/>
                    <a:pt x="40745" y="9108"/>
                    <a:pt x="35073" y="8790"/>
                  </a:cubicBezTo>
                  <a:cubicBezTo>
                    <a:pt x="34780" y="8773"/>
                    <a:pt x="34487" y="8769"/>
                    <a:pt x="34195" y="8778"/>
                  </a:cubicBezTo>
                  <a:cubicBezTo>
                    <a:pt x="31319" y="8722"/>
                    <a:pt x="28541" y="9820"/>
                    <a:pt x="26480" y="11826"/>
                  </a:cubicBezTo>
                  <a:cubicBezTo>
                    <a:pt x="24444" y="13710"/>
                    <a:pt x="23331" y="16388"/>
                    <a:pt x="23431" y="19160"/>
                  </a:cubicBezTo>
                  <a:cubicBezTo>
                    <a:pt x="23471" y="20708"/>
                    <a:pt x="23828" y="22232"/>
                    <a:pt x="24479" y="23637"/>
                  </a:cubicBezTo>
                  <a:cubicBezTo>
                    <a:pt x="25395" y="25470"/>
                    <a:pt x="26513" y="27196"/>
                    <a:pt x="27813" y="28780"/>
                  </a:cubicBezTo>
                  <a:close/>
                </a:path>
              </a:pathLst>
            </a:custGeom>
            <a:grpFill/>
            <a:ln w="9525" cap="flat">
              <a:noFill/>
              <a:prstDash val="solid"/>
              <a:miter/>
            </a:ln>
          </p:spPr>
          <p:txBody>
            <a:bodyPr rtlCol="0" anchor="ctr"/>
            <a:lstStyle/>
            <a:p>
              <a:endParaRPr lang="zh-CN" altLang="en-US"/>
            </a:p>
          </p:txBody>
        </p:sp>
        <p:sp>
          <p:nvSpPr>
            <p:cNvPr id="454" name="任意多边形: 形状 453"/>
            <p:cNvSpPr/>
            <p:nvPr/>
          </p:nvSpPr>
          <p:spPr>
            <a:xfrm>
              <a:off x="4450082" y="1270487"/>
              <a:ext cx="74104" cy="93344"/>
            </a:xfrm>
            <a:custGeom>
              <a:avLst/>
              <a:gdLst>
                <a:gd name="connsiteX0" fmla="*/ 30766 w 74104"/>
                <a:gd name="connsiteY0" fmla="*/ 93345 h 93344"/>
                <a:gd name="connsiteX1" fmla="*/ 30766 w 74104"/>
                <a:gd name="connsiteY1" fmla="*/ 11049 h 93344"/>
                <a:gd name="connsiteX2" fmla="*/ 0 w 74104"/>
                <a:gd name="connsiteY2" fmla="*/ 11049 h 93344"/>
                <a:gd name="connsiteX3" fmla="*/ 0 w 74104"/>
                <a:gd name="connsiteY3" fmla="*/ 0 h 93344"/>
                <a:gd name="connsiteX4" fmla="*/ 74104 w 74104"/>
                <a:gd name="connsiteY4" fmla="*/ 0 h 93344"/>
                <a:gd name="connsiteX5" fmla="*/ 74104 w 74104"/>
                <a:gd name="connsiteY5" fmla="*/ 11049 h 93344"/>
                <a:gd name="connsiteX6" fmla="*/ 43148 w 74104"/>
                <a:gd name="connsiteY6" fmla="*/ 11049 h 93344"/>
                <a:gd name="connsiteX7" fmla="*/ 43148 w 74104"/>
                <a:gd name="connsiteY7" fmla="*/ 93345 h 93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104" h="93344">
                  <a:moveTo>
                    <a:pt x="30766" y="93345"/>
                  </a:moveTo>
                  <a:lnTo>
                    <a:pt x="30766" y="11049"/>
                  </a:lnTo>
                  <a:lnTo>
                    <a:pt x="0" y="11049"/>
                  </a:lnTo>
                  <a:lnTo>
                    <a:pt x="0" y="0"/>
                  </a:lnTo>
                  <a:lnTo>
                    <a:pt x="74104" y="0"/>
                  </a:lnTo>
                  <a:lnTo>
                    <a:pt x="74104" y="11049"/>
                  </a:lnTo>
                  <a:lnTo>
                    <a:pt x="43148" y="11049"/>
                  </a:lnTo>
                  <a:lnTo>
                    <a:pt x="43148" y="93345"/>
                  </a:lnTo>
                  <a:close/>
                </a:path>
              </a:pathLst>
            </a:custGeom>
            <a:grpFill/>
            <a:ln w="9525" cap="flat">
              <a:noFill/>
              <a:prstDash val="solid"/>
              <a:miter/>
            </a:ln>
          </p:spPr>
          <p:txBody>
            <a:bodyPr rtlCol="0" anchor="ctr"/>
            <a:lstStyle/>
            <a:p>
              <a:endParaRPr lang="zh-CN" altLang="en-US"/>
            </a:p>
          </p:txBody>
        </p:sp>
        <p:sp>
          <p:nvSpPr>
            <p:cNvPr id="455" name="任意多边形: 形状 454"/>
            <p:cNvSpPr/>
            <p:nvPr/>
          </p:nvSpPr>
          <p:spPr>
            <a:xfrm>
              <a:off x="4512589" y="1294570"/>
              <a:ext cx="62436" cy="70877"/>
            </a:xfrm>
            <a:custGeom>
              <a:avLst/>
              <a:gdLst>
                <a:gd name="connsiteX0" fmla="*/ 50174 w 62436"/>
                <a:gd name="connsiteY0" fmla="*/ 47545 h 70877"/>
                <a:gd name="connsiteX1" fmla="*/ 61985 w 62436"/>
                <a:gd name="connsiteY1" fmla="*/ 48974 h 70877"/>
                <a:gd name="connsiteX2" fmla="*/ 51603 w 62436"/>
                <a:gd name="connsiteY2" fmla="*/ 65071 h 70877"/>
                <a:gd name="connsiteX3" fmla="*/ 8740 w 62436"/>
                <a:gd name="connsiteY3" fmla="*/ 61737 h 70877"/>
                <a:gd name="connsiteX4" fmla="*/ 72 w 62436"/>
                <a:gd name="connsiteY4" fmla="*/ 36020 h 70877"/>
                <a:gd name="connsiteX5" fmla="*/ 8835 w 62436"/>
                <a:gd name="connsiteY5" fmla="*/ 9540 h 70877"/>
                <a:gd name="connsiteX6" fmla="*/ 31600 w 62436"/>
                <a:gd name="connsiteY6" fmla="*/ 15 h 70877"/>
                <a:gd name="connsiteX7" fmla="*/ 53793 w 62436"/>
                <a:gd name="connsiteY7" fmla="*/ 9540 h 70877"/>
                <a:gd name="connsiteX8" fmla="*/ 62366 w 62436"/>
                <a:gd name="connsiteY8" fmla="*/ 35543 h 70877"/>
                <a:gd name="connsiteX9" fmla="*/ 62366 w 62436"/>
                <a:gd name="connsiteY9" fmla="*/ 38591 h 70877"/>
                <a:gd name="connsiteX10" fmla="*/ 11883 w 62436"/>
                <a:gd name="connsiteY10" fmla="*/ 38591 h 70877"/>
                <a:gd name="connsiteX11" fmla="*/ 18170 w 62436"/>
                <a:gd name="connsiteY11" fmla="*/ 55641 h 70877"/>
                <a:gd name="connsiteX12" fmla="*/ 32362 w 62436"/>
                <a:gd name="connsiteY12" fmla="*/ 61642 h 70877"/>
                <a:gd name="connsiteX13" fmla="*/ 43125 w 62436"/>
                <a:gd name="connsiteY13" fmla="*/ 58308 h 70877"/>
                <a:gd name="connsiteX14" fmla="*/ 50174 w 62436"/>
                <a:gd name="connsiteY14" fmla="*/ 47545 h 70877"/>
                <a:gd name="connsiteX15" fmla="*/ 12550 w 62436"/>
                <a:gd name="connsiteY15" fmla="*/ 28971 h 70877"/>
                <a:gd name="connsiteX16" fmla="*/ 50650 w 62436"/>
                <a:gd name="connsiteY16" fmla="*/ 28971 h 70877"/>
                <a:gd name="connsiteX17" fmla="*/ 46364 w 62436"/>
                <a:gd name="connsiteY17" fmla="*/ 16208 h 70877"/>
                <a:gd name="connsiteX18" fmla="*/ 32172 w 62436"/>
                <a:gd name="connsiteY18" fmla="*/ 9540 h 70877"/>
                <a:gd name="connsiteX19" fmla="*/ 18837 w 62436"/>
                <a:gd name="connsiteY19" fmla="*/ 14874 h 70877"/>
                <a:gd name="connsiteX20" fmla="*/ 12550 w 62436"/>
                <a:gd name="connsiteY20" fmla="*/ 28971 h 70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2436" h="70877">
                  <a:moveTo>
                    <a:pt x="50174" y="47545"/>
                  </a:moveTo>
                  <a:lnTo>
                    <a:pt x="61985" y="48974"/>
                  </a:lnTo>
                  <a:cubicBezTo>
                    <a:pt x="60479" y="55374"/>
                    <a:pt x="56812" y="61059"/>
                    <a:pt x="51603" y="65071"/>
                  </a:cubicBezTo>
                  <a:cubicBezTo>
                    <a:pt x="38240" y="73915"/>
                    <a:pt x="20575" y="72541"/>
                    <a:pt x="8740" y="61737"/>
                  </a:cubicBezTo>
                  <a:cubicBezTo>
                    <a:pt x="2589" y="54634"/>
                    <a:pt x="-524" y="45397"/>
                    <a:pt x="72" y="36020"/>
                  </a:cubicBezTo>
                  <a:cubicBezTo>
                    <a:pt x="-459" y="26403"/>
                    <a:pt x="2672" y="16942"/>
                    <a:pt x="8835" y="9540"/>
                  </a:cubicBezTo>
                  <a:cubicBezTo>
                    <a:pt x="14684" y="3216"/>
                    <a:pt x="22990" y="-259"/>
                    <a:pt x="31600" y="15"/>
                  </a:cubicBezTo>
                  <a:cubicBezTo>
                    <a:pt x="40027" y="-168"/>
                    <a:pt x="48121" y="3305"/>
                    <a:pt x="53793" y="9540"/>
                  </a:cubicBezTo>
                  <a:cubicBezTo>
                    <a:pt x="59883" y="16786"/>
                    <a:pt x="62953" y="26097"/>
                    <a:pt x="62366" y="35543"/>
                  </a:cubicBezTo>
                  <a:lnTo>
                    <a:pt x="62366" y="38591"/>
                  </a:lnTo>
                  <a:lnTo>
                    <a:pt x="11883" y="38591"/>
                  </a:lnTo>
                  <a:cubicBezTo>
                    <a:pt x="11902" y="44838"/>
                    <a:pt x="14129" y="50877"/>
                    <a:pt x="18170" y="55641"/>
                  </a:cubicBezTo>
                  <a:cubicBezTo>
                    <a:pt x="21845" y="59551"/>
                    <a:pt x="26998" y="61729"/>
                    <a:pt x="32362" y="61642"/>
                  </a:cubicBezTo>
                  <a:cubicBezTo>
                    <a:pt x="36218" y="61738"/>
                    <a:pt x="39999" y="60567"/>
                    <a:pt x="43125" y="58308"/>
                  </a:cubicBezTo>
                  <a:cubicBezTo>
                    <a:pt x="46508" y="55515"/>
                    <a:pt x="48966" y="51762"/>
                    <a:pt x="50174" y="47545"/>
                  </a:cubicBezTo>
                  <a:close/>
                  <a:moveTo>
                    <a:pt x="12550" y="28971"/>
                  </a:moveTo>
                  <a:lnTo>
                    <a:pt x="50650" y="28971"/>
                  </a:lnTo>
                  <a:cubicBezTo>
                    <a:pt x="50559" y="24379"/>
                    <a:pt x="49063" y="19924"/>
                    <a:pt x="46364" y="16208"/>
                  </a:cubicBezTo>
                  <a:cubicBezTo>
                    <a:pt x="42966" y="11850"/>
                    <a:pt x="37695" y="9374"/>
                    <a:pt x="32172" y="9540"/>
                  </a:cubicBezTo>
                  <a:cubicBezTo>
                    <a:pt x="27185" y="9425"/>
                    <a:pt x="22368" y="11352"/>
                    <a:pt x="18837" y="14874"/>
                  </a:cubicBezTo>
                  <a:cubicBezTo>
                    <a:pt x="15032" y="18608"/>
                    <a:pt x="12785" y="23646"/>
                    <a:pt x="12550" y="28971"/>
                  </a:cubicBezTo>
                  <a:close/>
                </a:path>
              </a:pathLst>
            </a:custGeom>
            <a:grpFill/>
            <a:ln w="9525" cap="flat">
              <a:noFill/>
              <a:prstDash val="solid"/>
              <a:miter/>
            </a:ln>
          </p:spPr>
          <p:txBody>
            <a:bodyPr rtlCol="0" anchor="ctr"/>
            <a:lstStyle/>
            <a:p>
              <a:endParaRPr lang="zh-CN" altLang="en-US"/>
            </a:p>
          </p:txBody>
        </p:sp>
        <p:sp>
          <p:nvSpPr>
            <p:cNvPr id="456" name="任意多边形: 形状 455"/>
            <p:cNvSpPr/>
            <p:nvPr/>
          </p:nvSpPr>
          <p:spPr>
            <a:xfrm>
              <a:off x="4580206" y="1294371"/>
              <a:ext cx="59423" cy="71096"/>
            </a:xfrm>
            <a:custGeom>
              <a:avLst/>
              <a:gdLst>
                <a:gd name="connsiteX0" fmla="*/ 48088 w 59423"/>
                <a:gd name="connsiteY0" fmla="*/ 44696 h 71096"/>
                <a:gd name="connsiteX1" fmla="*/ 59423 w 59423"/>
                <a:gd name="connsiteY1" fmla="*/ 46220 h 71096"/>
                <a:gd name="connsiteX2" fmla="*/ 49898 w 59423"/>
                <a:gd name="connsiteY2" fmla="*/ 64412 h 71096"/>
                <a:gd name="connsiteX3" fmla="*/ 30848 w 59423"/>
                <a:gd name="connsiteY3" fmla="*/ 71080 h 71096"/>
                <a:gd name="connsiteX4" fmla="*/ 8560 w 59423"/>
                <a:gd name="connsiteY4" fmla="*/ 61555 h 71096"/>
                <a:gd name="connsiteX5" fmla="*/ 82 w 59423"/>
                <a:gd name="connsiteY5" fmla="*/ 35552 h 71096"/>
                <a:gd name="connsiteX6" fmla="*/ 3702 w 59423"/>
                <a:gd name="connsiteY6" fmla="*/ 16502 h 71096"/>
                <a:gd name="connsiteX7" fmla="*/ 14751 w 59423"/>
                <a:gd name="connsiteY7" fmla="*/ 4119 h 71096"/>
                <a:gd name="connsiteX8" fmla="*/ 30944 w 59423"/>
                <a:gd name="connsiteY8" fmla="*/ 23 h 71096"/>
                <a:gd name="connsiteX9" fmla="*/ 48946 w 59423"/>
                <a:gd name="connsiteY9" fmla="*/ 5643 h 71096"/>
                <a:gd name="connsiteX10" fmla="*/ 57899 w 59423"/>
                <a:gd name="connsiteY10" fmla="*/ 21455 h 71096"/>
                <a:gd name="connsiteX11" fmla="*/ 46755 w 59423"/>
                <a:gd name="connsiteY11" fmla="*/ 23169 h 71096"/>
                <a:gd name="connsiteX12" fmla="*/ 41135 w 59423"/>
                <a:gd name="connsiteY12" fmla="*/ 12882 h 71096"/>
                <a:gd name="connsiteX13" fmla="*/ 31610 w 59423"/>
                <a:gd name="connsiteY13" fmla="*/ 9453 h 71096"/>
                <a:gd name="connsiteX14" fmla="*/ 17513 w 59423"/>
                <a:gd name="connsiteY14" fmla="*/ 15644 h 71096"/>
                <a:gd name="connsiteX15" fmla="*/ 12084 w 59423"/>
                <a:gd name="connsiteY15" fmla="*/ 35361 h 71096"/>
                <a:gd name="connsiteX16" fmla="*/ 17322 w 59423"/>
                <a:gd name="connsiteY16" fmla="*/ 55173 h 71096"/>
                <a:gd name="connsiteX17" fmla="*/ 30943 w 59423"/>
                <a:gd name="connsiteY17" fmla="*/ 61364 h 71096"/>
                <a:gd name="connsiteX18" fmla="*/ 42182 w 59423"/>
                <a:gd name="connsiteY18" fmla="*/ 57173 h 71096"/>
                <a:gd name="connsiteX19" fmla="*/ 48088 w 59423"/>
                <a:gd name="connsiteY19" fmla="*/ 44696 h 71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9423" h="71096">
                  <a:moveTo>
                    <a:pt x="48088" y="44696"/>
                  </a:moveTo>
                  <a:lnTo>
                    <a:pt x="59423" y="46220"/>
                  </a:lnTo>
                  <a:cubicBezTo>
                    <a:pt x="58544" y="53233"/>
                    <a:pt x="55161" y="59694"/>
                    <a:pt x="49898" y="64412"/>
                  </a:cubicBezTo>
                  <a:cubicBezTo>
                    <a:pt x="44602" y="68934"/>
                    <a:pt x="37808" y="71312"/>
                    <a:pt x="30848" y="71080"/>
                  </a:cubicBezTo>
                  <a:cubicBezTo>
                    <a:pt x="22373" y="71369"/>
                    <a:pt x="14208" y="67880"/>
                    <a:pt x="8560" y="61555"/>
                  </a:cubicBezTo>
                  <a:cubicBezTo>
                    <a:pt x="2487" y="54305"/>
                    <a:pt x="-551" y="44988"/>
                    <a:pt x="82" y="35552"/>
                  </a:cubicBezTo>
                  <a:cubicBezTo>
                    <a:pt x="-30" y="29021"/>
                    <a:pt x="1202" y="22536"/>
                    <a:pt x="3702" y="16502"/>
                  </a:cubicBezTo>
                  <a:cubicBezTo>
                    <a:pt x="5909" y="11263"/>
                    <a:pt x="9796" y="6907"/>
                    <a:pt x="14751" y="4119"/>
                  </a:cubicBezTo>
                  <a:cubicBezTo>
                    <a:pt x="19721" y="1421"/>
                    <a:pt x="25288" y="13"/>
                    <a:pt x="30944" y="23"/>
                  </a:cubicBezTo>
                  <a:cubicBezTo>
                    <a:pt x="37413" y="-241"/>
                    <a:pt x="43775" y="1745"/>
                    <a:pt x="48946" y="5643"/>
                  </a:cubicBezTo>
                  <a:cubicBezTo>
                    <a:pt x="53804" y="9607"/>
                    <a:pt x="56999" y="15249"/>
                    <a:pt x="57899" y="21455"/>
                  </a:cubicBezTo>
                  <a:lnTo>
                    <a:pt x="46755" y="23169"/>
                  </a:lnTo>
                  <a:cubicBezTo>
                    <a:pt x="46082" y="19209"/>
                    <a:pt x="44103" y="15588"/>
                    <a:pt x="41135" y="12882"/>
                  </a:cubicBezTo>
                  <a:cubicBezTo>
                    <a:pt x="38481" y="10623"/>
                    <a:pt x="35096" y="9404"/>
                    <a:pt x="31610" y="9453"/>
                  </a:cubicBezTo>
                  <a:cubicBezTo>
                    <a:pt x="26219" y="9288"/>
                    <a:pt x="21040" y="11563"/>
                    <a:pt x="17513" y="15644"/>
                  </a:cubicBezTo>
                  <a:cubicBezTo>
                    <a:pt x="13428" y="21367"/>
                    <a:pt x="11504" y="28354"/>
                    <a:pt x="12084" y="35361"/>
                  </a:cubicBezTo>
                  <a:cubicBezTo>
                    <a:pt x="11491" y="42372"/>
                    <a:pt x="13342" y="49372"/>
                    <a:pt x="17322" y="55173"/>
                  </a:cubicBezTo>
                  <a:cubicBezTo>
                    <a:pt x="20657" y="59237"/>
                    <a:pt x="25688" y="61524"/>
                    <a:pt x="30943" y="61364"/>
                  </a:cubicBezTo>
                  <a:cubicBezTo>
                    <a:pt x="35093" y="61488"/>
                    <a:pt x="39126" y="59984"/>
                    <a:pt x="42182" y="57173"/>
                  </a:cubicBezTo>
                  <a:cubicBezTo>
                    <a:pt x="45569" y="53847"/>
                    <a:pt x="47663" y="49424"/>
                    <a:pt x="48088" y="44696"/>
                  </a:cubicBezTo>
                  <a:close/>
                </a:path>
              </a:pathLst>
            </a:custGeom>
            <a:grpFill/>
            <a:ln w="9525" cap="flat">
              <a:noFill/>
              <a:prstDash val="solid"/>
              <a:miter/>
            </a:ln>
          </p:spPr>
          <p:txBody>
            <a:bodyPr rtlCol="0" anchor="ctr"/>
            <a:lstStyle/>
            <a:p>
              <a:endParaRPr lang="zh-CN" altLang="en-US"/>
            </a:p>
          </p:txBody>
        </p:sp>
        <p:sp>
          <p:nvSpPr>
            <p:cNvPr id="457" name="任意多边形: 形状 456"/>
            <p:cNvSpPr/>
            <p:nvPr/>
          </p:nvSpPr>
          <p:spPr>
            <a:xfrm>
              <a:off x="4645344" y="1270487"/>
              <a:ext cx="55181" cy="93344"/>
            </a:xfrm>
            <a:custGeom>
              <a:avLst/>
              <a:gdLst>
                <a:gd name="connsiteX0" fmla="*/ 0 w 55181"/>
                <a:gd name="connsiteY0" fmla="*/ 93345 h 93344"/>
                <a:gd name="connsiteX1" fmla="*/ 0 w 55181"/>
                <a:gd name="connsiteY1" fmla="*/ 0 h 93344"/>
                <a:gd name="connsiteX2" fmla="*/ 11525 w 55181"/>
                <a:gd name="connsiteY2" fmla="*/ 0 h 93344"/>
                <a:gd name="connsiteX3" fmla="*/ 11525 w 55181"/>
                <a:gd name="connsiteY3" fmla="*/ 33528 h 93344"/>
                <a:gd name="connsiteX4" fmla="*/ 31718 w 55181"/>
                <a:gd name="connsiteY4" fmla="*/ 24003 h 93344"/>
                <a:gd name="connsiteX5" fmla="*/ 44767 w 55181"/>
                <a:gd name="connsiteY5" fmla="*/ 26956 h 93344"/>
                <a:gd name="connsiteX6" fmla="*/ 52768 w 55181"/>
                <a:gd name="connsiteY6" fmla="*/ 35147 h 93344"/>
                <a:gd name="connsiteX7" fmla="*/ 55150 w 55181"/>
                <a:gd name="connsiteY7" fmla="*/ 50292 h 93344"/>
                <a:gd name="connsiteX8" fmla="*/ 55150 w 55181"/>
                <a:gd name="connsiteY8" fmla="*/ 93154 h 93344"/>
                <a:gd name="connsiteX9" fmla="*/ 43624 w 55181"/>
                <a:gd name="connsiteY9" fmla="*/ 93154 h 93344"/>
                <a:gd name="connsiteX10" fmla="*/ 43624 w 55181"/>
                <a:gd name="connsiteY10" fmla="*/ 50482 h 93344"/>
                <a:gd name="connsiteX11" fmla="*/ 39909 w 55181"/>
                <a:gd name="connsiteY11" fmla="*/ 38005 h 93344"/>
                <a:gd name="connsiteX12" fmla="*/ 29432 w 55181"/>
                <a:gd name="connsiteY12" fmla="*/ 34099 h 93344"/>
                <a:gd name="connsiteX13" fmla="*/ 19907 w 55181"/>
                <a:gd name="connsiteY13" fmla="*/ 36766 h 93344"/>
                <a:gd name="connsiteX14" fmla="*/ 13525 w 55181"/>
                <a:gd name="connsiteY14" fmla="*/ 43910 h 93344"/>
                <a:gd name="connsiteX15" fmla="*/ 11620 w 55181"/>
                <a:gd name="connsiteY15" fmla="*/ 56388 h 93344"/>
                <a:gd name="connsiteX16" fmla="*/ 11621 w 55181"/>
                <a:gd name="connsiteY16" fmla="*/ 93345 h 93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5181" h="93344">
                  <a:moveTo>
                    <a:pt x="0" y="93345"/>
                  </a:moveTo>
                  <a:lnTo>
                    <a:pt x="0" y="0"/>
                  </a:lnTo>
                  <a:lnTo>
                    <a:pt x="11525" y="0"/>
                  </a:lnTo>
                  <a:lnTo>
                    <a:pt x="11525" y="33528"/>
                  </a:lnTo>
                  <a:cubicBezTo>
                    <a:pt x="16446" y="27433"/>
                    <a:pt x="23885" y="23924"/>
                    <a:pt x="31718" y="24003"/>
                  </a:cubicBezTo>
                  <a:cubicBezTo>
                    <a:pt x="36243" y="23911"/>
                    <a:pt x="40723" y="24924"/>
                    <a:pt x="44767" y="26956"/>
                  </a:cubicBezTo>
                  <a:cubicBezTo>
                    <a:pt x="48255" y="28743"/>
                    <a:pt x="51064" y="31619"/>
                    <a:pt x="52768" y="35147"/>
                  </a:cubicBezTo>
                  <a:cubicBezTo>
                    <a:pt x="54550" y="39990"/>
                    <a:pt x="55359" y="45136"/>
                    <a:pt x="55150" y="50292"/>
                  </a:cubicBezTo>
                  <a:lnTo>
                    <a:pt x="55150" y="93154"/>
                  </a:lnTo>
                  <a:lnTo>
                    <a:pt x="43624" y="93154"/>
                  </a:lnTo>
                  <a:lnTo>
                    <a:pt x="43624" y="50482"/>
                  </a:lnTo>
                  <a:cubicBezTo>
                    <a:pt x="44024" y="46001"/>
                    <a:pt x="42695" y="41537"/>
                    <a:pt x="39909" y="38005"/>
                  </a:cubicBezTo>
                  <a:cubicBezTo>
                    <a:pt x="37117" y="35294"/>
                    <a:pt x="33317" y="33878"/>
                    <a:pt x="29432" y="34099"/>
                  </a:cubicBezTo>
                  <a:cubicBezTo>
                    <a:pt x="26071" y="34087"/>
                    <a:pt x="22773" y="35010"/>
                    <a:pt x="19907" y="36766"/>
                  </a:cubicBezTo>
                  <a:cubicBezTo>
                    <a:pt x="17031" y="38355"/>
                    <a:pt x="14780" y="40874"/>
                    <a:pt x="13525" y="43910"/>
                  </a:cubicBezTo>
                  <a:cubicBezTo>
                    <a:pt x="12053" y="47898"/>
                    <a:pt x="11405" y="52143"/>
                    <a:pt x="11620" y="56388"/>
                  </a:cubicBezTo>
                  <a:lnTo>
                    <a:pt x="11621" y="93345"/>
                  </a:lnTo>
                  <a:close/>
                </a:path>
              </a:pathLst>
            </a:custGeom>
            <a:grpFill/>
            <a:ln w="9525" cap="flat">
              <a:noFill/>
              <a:prstDash val="solid"/>
              <a:miter/>
            </a:ln>
          </p:spPr>
          <p:txBody>
            <a:bodyPr rtlCol="0" anchor="ctr"/>
            <a:lstStyle/>
            <a:p>
              <a:endParaRPr lang="zh-CN" altLang="en-US"/>
            </a:p>
          </p:txBody>
        </p:sp>
        <p:sp>
          <p:nvSpPr>
            <p:cNvPr id="458" name="任意多边形: 形状 457"/>
            <p:cNvSpPr/>
            <p:nvPr/>
          </p:nvSpPr>
          <p:spPr>
            <a:xfrm>
              <a:off x="4713448" y="1294561"/>
              <a:ext cx="54784" cy="69271"/>
            </a:xfrm>
            <a:custGeom>
              <a:avLst/>
              <a:gdLst>
                <a:gd name="connsiteX0" fmla="*/ 0 w 54784"/>
                <a:gd name="connsiteY0" fmla="*/ 69271 h 69271"/>
                <a:gd name="connsiteX1" fmla="*/ 0 w 54784"/>
                <a:gd name="connsiteY1" fmla="*/ 1644 h 69271"/>
                <a:gd name="connsiteX2" fmla="*/ 10096 w 54784"/>
                <a:gd name="connsiteY2" fmla="*/ 1644 h 69271"/>
                <a:gd name="connsiteX3" fmla="*/ 10096 w 54784"/>
                <a:gd name="connsiteY3" fmla="*/ 11169 h 69271"/>
                <a:gd name="connsiteX4" fmla="*/ 31623 w 54784"/>
                <a:gd name="connsiteY4" fmla="*/ 24 h 69271"/>
                <a:gd name="connsiteX5" fmla="*/ 42863 w 54784"/>
                <a:gd name="connsiteY5" fmla="*/ 2215 h 69271"/>
                <a:gd name="connsiteX6" fmla="*/ 50482 w 54784"/>
                <a:gd name="connsiteY6" fmla="*/ 8025 h 69271"/>
                <a:gd name="connsiteX7" fmla="*/ 54102 w 54784"/>
                <a:gd name="connsiteY7" fmla="*/ 16503 h 69271"/>
                <a:gd name="connsiteX8" fmla="*/ 54769 w 54784"/>
                <a:gd name="connsiteY8" fmla="*/ 27647 h 69271"/>
                <a:gd name="connsiteX9" fmla="*/ 54769 w 54784"/>
                <a:gd name="connsiteY9" fmla="*/ 69271 h 69271"/>
                <a:gd name="connsiteX10" fmla="*/ 43244 w 54784"/>
                <a:gd name="connsiteY10" fmla="*/ 69271 h 69271"/>
                <a:gd name="connsiteX11" fmla="*/ 43244 w 54784"/>
                <a:gd name="connsiteY11" fmla="*/ 28123 h 69271"/>
                <a:gd name="connsiteX12" fmla="*/ 41910 w 54784"/>
                <a:gd name="connsiteY12" fmla="*/ 17646 h 69271"/>
                <a:gd name="connsiteX13" fmla="*/ 37147 w 54784"/>
                <a:gd name="connsiteY13" fmla="*/ 12121 h 69271"/>
                <a:gd name="connsiteX14" fmla="*/ 29146 w 54784"/>
                <a:gd name="connsiteY14" fmla="*/ 10121 h 69271"/>
                <a:gd name="connsiteX15" fmla="*/ 16573 w 54784"/>
                <a:gd name="connsiteY15" fmla="*/ 14693 h 69271"/>
                <a:gd name="connsiteX16" fmla="*/ 11239 w 54784"/>
                <a:gd name="connsiteY16" fmla="*/ 32409 h 69271"/>
                <a:gd name="connsiteX17" fmla="*/ 11239 w 54784"/>
                <a:gd name="connsiteY17" fmla="*/ 69271 h 69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4784" h="69271">
                  <a:moveTo>
                    <a:pt x="0" y="69271"/>
                  </a:moveTo>
                  <a:lnTo>
                    <a:pt x="0" y="1644"/>
                  </a:lnTo>
                  <a:lnTo>
                    <a:pt x="10096" y="1644"/>
                  </a:lnTo>
                  <a:lnTo>
                    <a:pt x="10096" y="11169"/>
                  </a:lnTo>
                  <a:cubicBezTo>
                    <a:pt x="14773" y="3883"/>
                    <a:pt x="22974" y="-363"/>
                    <a:pt x="31623" y="24"/>
                  </a:cubicBezTo>
                  <a:cubicBezTo>
                    <a:pt x="35479" y="-11"/>
                    <a:pt x="39302" y="734"/>
                    <a:pt x="42863" y="2215"/>
                  </a:cubicBezTo>
                  <a:cubicBezTo>
                    <a:pt x="45895" y="3402"/>
                    <a:pt x="48535" y="5415"/>
                    <a:pt x="50482" y="8025"/>
                  </a:cubicBezTo>
                  <a:cubicBezTo>
                    <a:pt x="52290" y="10555"/>
                    <a:pt x="53525" y="13448"/>
                    <a:pt x="54102" y="16503"/>
                  </a:cubicBezTo>
                  <a:cubicBezTo>
                    <a:pt x="54624" y="20193"/>
                    <a:pt x="54847" y="23920"/>
                    <a:pt x="54769" y="27647"/>
                  </a:cubicBezTo>
                  <a:lnTo>
                    <a:pt x="54769" y="69271"/>
                  </a:lnTo>
                  <a:lnTo>
                    <a:pt x="43244" y="69271"/>
                  </a:lnTo>
                  <a:lnTo>
                    <a:pt x="43244" y="28123"/>
                  </a:lnTo>
                  <a:cubicBezTo>
                    <a:pt x="43381" y="24581"/>
                    <a:pt x="42930" y="21041"/>
                    <a:pt x="41910" y="17646"/>
                  </a:cubicBezTo>
                  <a:cubicBezTo>
                    <a:pt x="40987" y="15322"/>
                    <a:pt x="39310" y="13376"/>
                    <a:pt x="37147" y="12121"/>
                  </a:cubicBezTo>
                  <a:cubicBezTo>
                    <a:pt x="34708" y="10750"/>
                    <a:pt x="31945" y="10059"/>
                    <a:pt x="29146" y="10121"/>
                  </a:cubicBezTo>
                  <a:cubicBezTo>
                    <a:pt x="24541" y="10075"/>
                    <a:pt x="20074" y="11699"/>
                    <a:pt x="16573" y="14693"/>
                  </a:cubicBezTo>
                  <a:cubicBezTo>
                    <a:pt x="12378" y="19583"/>
                    <a:pt x="10441" y="26016"/>
                    <a:pt x="11239" y="32409"/>
                  </a:cubicBezTo>
                  <a:lnTo>
                    <a:pt x="11239" y="69271"/>
                  </a:lnTo>
                  <a:close/>
                </a:path>
              </a:pathLst>
            </a:custGeom>
            <a:grpFill/>
            <a:ln w="9525" cap="flat">
              <a:noFill/>
              <a:prstDash val="solid"/>
              <a:miter/>
            </a:ln>
          </p:spPr>
          <p:txBody>
            <a:bodyPr rtlCol="0" anchor="ctr"/>
            <a:lstStyle/>
            <a:p>
              <a:endParaRPr lang="zh-CN" altLang="en-US"/>
            </a:p>
          </p:txBody>
        </p:sp>
        <p:sp>
          <p:nvSpPr>
            <p:cNvPr id="459" name="任意多边形: 形状 458"/>
            <p:cNvSpPr/>
            <p:nvPr/>
          </p:nvSpPr>
          <p:spPr>
            <a:xfrm>
              <a:off x="4777242" y="1294673"/>
              <a:ext cx="63515" cy="71173"/>
            </a:xfrm>
            <a:custGeom>
              <a:avLst/>
              <a:gdLst>
                <a:gd name="connsiteX0" fmla="*/ 119 w 63515"/>
                <a:gd name="connsiteY0" fmla="*/ 35345 h 71173"/>
                <a:gd name="connsiteX1" fmla="*/ 10501 w 63515"/>
                <a:gd name="connsiteY1" fmla="*/ 7532 h 71173"/>
                <a:gd name="connsiteX2" fmla="*/ 31837 w 63515"/>
                <a:gd name="connsiteY2" fmla="*/ 7 h 71173"/>
                <a:gd name="connsiteX3" fmla="*/ 54602 w 63515"/>
                <a:gd name="connsiteY3" fmla="*/ 9532 h 71173"/>
                <a:gd name="connsiteX4" fmla="*/ 63460 w 63515"/>
                <a:gd name="connsiteY4" fmla="*/ 34774 h 71173"/>
                <a:gd name="connsiteX5" fmla="*/ 59555 w 63515"/>
                <a:gd name="connsiteY5" fmla="*/ 55348 h 71173"/>
                <a:gd name="connsiteX6" fmla="*/ 48125 w 63515"/>
                <a:gd name="connsiteY6" fmla="*/ 66968 h 71173"/>
                <a:gd name="connsiteX7" fmla="*/ 31837 w 63515"/>
                <a:gd name="connsiteY7" fmla="*/ 71159 h 71173"/>
                <a:gd name="connsiteX8" fmla="*/ 8882 w 63515"/>
                <a:gd name="connsiteY8" fmla="*/ 61634 h 71173"/>
                <a:gd name="connsiteX9" fmla="*/ 119 w 63515"/>
                <a:gd name="connsiteY9" fmla="*/ 35345 h 71173"/>
                <a:gd name="connsiteX10" fmla="*/ 11835 w 63515"/>
                <a:gd name="connsiteY10" fmla="*/ 35345 h 71173"/>
                <a:gd name="connsiteX11" fmla="*/ 17550 w 63515"/>
                <a:gd name="connsiteY11" fmla="*/ 54395 h 71173"/>
                <a:gd name="connsiteX12" fmla="*/ 31837 w 63515"/>
                <a:gd name="connsiteY12" fmla="*/ 60872 h 71173"/>
                <a:gd name="connsiteX13" fmla="*/ 46029 w 63515"/>
                <a:gd name="connsiteY13" fmla="*/ 54300 h 71173"/>
                <a:gd name="connsiteX14" fmla="*/ 51649 w 63515"/>
                <a:gd name="connsiteY14" fmla="*/ 34488 h 71173"/>
                <a:gd name="connsiteX15" fmla="*/ 46029 w 63515"/>
                <a:gd name="connsiteY15" fmla="*/ 15438 h 71173"/>
                <a:gd name="connsiteX16" fmla="*/ 31837 w 63515"/>
                <a:gd name="connsiteY16" fmla="*/ 8961 h 71173"/>
                <a:gd name="connsiteX17" fmla="*/ 17550 w 63515"/>
                <a:gd name="connsiteY17" fmla="*/ 15342 h 71173"/>
                <a:gd name="connsiteX18" fmla="*/ 11835 w 63515"/>
                <a:gd name="connsiteY18" fmla="*/ 35345 h 7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3515" h="71173">
                  <a:moveTo>
                    <a:pt x="119" y="35345"/>
                  </a:moveTo>
                  <a:cubicBezTo>
                    <a:pt x="-738" y="24990"/>
                    <a:pt x="3068" y="14793"/>
                    <a:pt x="10501" y="7532"/>
                  </a:cubicBezTo>
                  <a:cubicBezTo>
                    <a:pt x="16464" y="2518"/>
                    <a:pt x="24048" y="-157"/>
                    <a:pt x="31837" y="7"/>
                  </a:cubicBezTo>
                  <a:cubicBezTo>
                    <a:pt x="40431" y="-181"/>
                    <a:pt x="48703" y="3280"/>
                    <a:pt x="54602" y="9532"/>
                  </a:cubicBezTo>
                  <a:cubicBezTo>
                    <a:pt x="60794" y="16433"/>
                    <a:pt x="63981" y="25517"/>
                    <a:pt x="63460" y="34774"/>
                  </a:cubicBezTo>
                  <a:cubicBezTo>
                    <a:pt x="63789" y="41843"/>
                    <a:pt x="62451" y="48890"/>
                    <a:pt x="59555" y="55348"/>
                  </a:cubicBezTo>
                  <a:cubicBezTo>
                    <a:pt x="57010" y="60290"/>
                    <a:pt x="53024" y="64342"/>
                    <a:pt x="48125" y="66968"/>
                  </a:cubicBezTo>
                  <a:cubicBezTo>
                    <a:pt x="43149" y="69750"/>
                    <a:pt x="37537" y="71194"/>
                    <a:pt x="31837" y="71159"/>
                  </a:cubicBezTo>
                  <a:cubicBezTo>
                    <a:pt x="23173" y="71426"/>
                    <a:pt x="14812" y="67957"/>
                    <a:pt x="8882" y="61634"/>
                  </a:cubicBezTo>
                  <a:cubicBezTo>
                    <a:pt x="2589" y="54380"/>
                    <a:pt x="-563" y="44924"/>
                    <a:pt x="119" y="35345"/>
                  </a:cubicBezTo>
                  <a:close/>
                  <a:moveTo>
                    <a:pt x="11835" y="35345"/>
                  </a:moveTo>
                  <a:cubicBezTo>
                    <a:pt x="11397" y="42174"/>
                    <a:pt x="13425" y="48934"/>
                    <a:pt x="17550" y="54395"/>
                  </a:cubicBezTo>
                  <a:cubicBezTo>
                    <a:pt x="21106" y="58580"/>
                    <a:pt x="26346" y="60955"/>
                    <a:pt x="31837" y="60872"/>
                  </a:cubicBezTo>
                  <a:cubicBezTo>
                    <a:pt x="37322" y="60958"/>
                    <a:pt x="42547" y="58538"/>
                    <a:pt x="46029" y="54300"/>
                  </a:cubicBezTo>
                  <a:cubicBezTo>
                    <a:pt x="50251" y="48600"/>
                    <a:pt x="52249" y="41556"/>
                    <a:pt x="51649" y="34488"/>
                  </a:cubicBezTo>
                  <a:cubicBezTo>
                    <a:pt x="52114" y="27670"/>
                    <a:pt x="50120" y="20912"/>
                    <a:pt x="46029" y="15438"/>
                  </a:cubicBezTo>
                  <a:cubicBezTo>
                    <a:pt x="42529" y="11235"/>
                    <a:pt x="37306" y="8851"/>
                    <a:pt x="31837" y="8961"/>
                  </a:cubicBezTo>
                  <a:cubicBezTo>
                    <a:pt x="26359" y="8840"/>
                    <a:pt x="21116" y="11182"/>
                    <a:pt x="17550" y="15342"/>
                  </a:cubicBezTo>
                  <a:cubicBezTo>
                    <a:pt x="13199" y="21055"/>
                    <a:pt x="11159" y="28196"/>
                    <a:pt x="11835" y="35345"/>
                  </a:cubicBezTo>
                  <a:close/>
                </a:path>
              </a:pathLst>
            </a:custGeom>
            <a:grpFill/>
            <a:ln w="9525" cap="flat">
              <a:noFill/>
              <a:prstDash val="solid"/>
              <a:miter/>
            </a:ln>
          </p:spPr>
          <p:txBody>
            <a:bodyPr rtlCol="0" anchor="ctr"/>
            <a:lstStyle/>
            <a:p>
              <a:endParaRPr lang="zh-CN" altLang="en-US"/>
            </a:p>
          </p:txBody>
        </p:sp>
        <p:sp>
          <p:nvSpPr>
            <p:cNvPr id="460" name="任意多边形: 形状 459"/>
            <p:cNvSpPr/>
            <p:nvPr/>
          </p:nvSpPr>
          <p:spPr>
            <a:xfrm>
              <a:off x="4849465" y="1270487"/>
              <a:ext cx="11430" cy="93344"/>
            </a:xfrm>
            <a:custGeom>
              <a:avLst/>
              <a:gdLst>
                <a:gd name="connsiteX0" fmla="*/ 0 w 11430"/>
                <a:gd name="connsiteY0" fmla="*/ 93345 h 93344"/>
                <a:gd name="connsiteX1" fmla="*/ 0 w 11430"/>
                <a:gd name="connsiteY1" fmla="*/ 0 h 93344"/>
                <a:gd name="connsiteX2" fmla="*/ 11430 w 11430"/>
                <a:gd name="connsiteY2" fmla="*/ 0 h 93344"/>
                <a:gd name="connsiteX3" fmla="*/ 11430 w 11430"/>
                <a:gd name="connsiteY3" fmla="*/ 93345 h 93344"/>
              </a:gdLst>
              <a:ahLst/>
              <a:cxnLst>
                <a:cxn ang="0">
                  <a:pos x="connsiteX0" y="connsiteY0"/>
                </a:cxn>
                <a:cxn ang="0">
                  <a:pos x="connsiteX1" y="connsiteY1"/>
                </a:cxn>
                <a:cxn ang="0">
                  <a:pos x="connsiteX2" y="connsiteY2"/>
                </a:cxn>
                <a:cxn ang="0">
                  <a:pos x="connsiteX3" y="connsiteY3"/>
                </a:cxn>
              </a:cxnLst>
              <a:rect l="l" t="t" r="r" b="b"/>
              <a:pathLst>
                <a:path w="11430" h="93344">
                  <a:moveTo>
                    <a:pt x="0" y="93345"/>
                  </a:moveTo>
                  <a:lnTo>
                    <a:pt x="0" y="0"/>
                  </a:lnTo>
                  <a:lnTo>
                    <a:pt x="11430" y="0"/>
                  </a:lnTo>
                  <a:lnTo>
                    <a:pt x="11430" y="93345"/>
                  </a:lnTo>
                  <a:close/>
                </a:path>
              </a:pathLst>
            </a:custGeom>
            <a:grpFill/>
            <a:ln w="9525" cap="flat">
              <a:noFill/>
              <a:prstDash val="solid"/>
              <a:miter/>
            </a:ln>
          </p:spPr>
          <p:txBody>
            <a:bodyPr rtlCol="0" anchor="ctr"/>
            <a:lstStyle/>
            <a:p>
              <a:endParaRPr lang="zh-CN" altLang="en-US"/>
            </a:p>
          </p:txBody>
        </p:sp>
        <p:sp>
          <p:nvSpPr>
            <p:cNvPr id="461" name="任意多边形: 形状 460"/>
            <p:cNvSpPr/>
            <p:nvPr/>
          </p:nvSpPr>
          <p:spPr>
            <a:xfrm>
              <a:off x="4869920" y="1294672"/>
              <a:ext cx="63515" cy="71174"/>
            </a:xfrm>
            <a:custGeom>
              <a:avLst/>
              <a:gdLst>
                <a:gd name="connsiteX0" fmla="*/ 119 w 63515"/>
                <a:gd name="connsiteY0" fmla="*/ 35346 h 71174"/>
                <a:gd name="connsiteX1" fmla="*/ 10501 w 63515"/>
                <a:gd name="connsiteY1" fmla="*/ 7533 h 71174"/>
                <a:gd name="connsiteX2" fmla="*/ 31837 w 63515"/>
                <a:gd name="connsiteY2" fmla="*/ 9 h 71174"/>
                <a:gd name="connsiteX3" fmla="*/ 54602 w 63515"/>
                <a:gd name="connsiteY3" fmla="*/ 9534 h 71174"/>
                <a:gd name="connsiteX4" fmla="*/ 63460 w 63515"/>
                <a:gd name="connsiteY4" fmla="*/ 34775 h 71174"/>
                <a:gd name="connsiteX5" fmla="*/ 59555 w 63515"/>
                <a:gd name="connsiteY5" fmla="*/ 55349 h 71174"/>
                <a:gd name="connsiteX6" fmla="*/ 48125 w 63515"/>
                <a:gd name="connsiteY6" fmla="*/ 66970 h 71174"/>
                <a:gd name="connsiteX7" fmla="*/ 31837 w 63515"/>
                <a:gd name="connsiteY7" fmla="*/ 71161 h 71174"/>
                <a:gd name="connsiteX8" fmla="*/ 8882 w 63515"/>
                <a:gd name="connsiteY8" fmla="*/ 61636 h 71174"/>
                <a:gd name="connsiteX9" fmla="*/ 119 w 63515"/>
                <a:gd name="connsiteY9" fmla="*/ 35347 h 71174"/>
                <a:gd name="connsiteX10" fmla="*/ 11834 w 63515"/>
                <a:gd name="connsiteY10" fmla="*/ 35346 h 71174"/>
                <a:gd name="connsiteX11" fmla="*/ 17550 w 63515"/>
                <a:gd name="connsiteY11" fmla="*/ 54396 h 71174"/>
                <a:gd name="connsiteX12" fmla="*/ 44437 w 63515"/>
                <a:gd name="connsiteY12" fmla="*/ 56084 h 71174"/>
                <a:gd name="connsiteX13" fmla="*/ 46125 w 63515"/>
                <a:gd name="connsiteY13" fmla="*/ 54396 h 71174"/>
                <a:gd name="connsiteX14" fmla="*/ 51744 w 63515"/>
                <a:gd name="connsiteY14" fmla="*/ 34584 h 71174"/>
                <a:gd name="connsiteX15" fmla="*/ 46029 w 63515"/>
                <a:gd name="connsiteY15" fmla="*/ 15534 h 71174"/>
                <a:gd name="connsiteX16" fmla="*/ 31932 w 63515"/>
                <a:gd name="connsiteY16" fmla="*/ 9057 h 71174"/>
                <a:gd name="connsiteX17" fmla="*/ 17645 w 63515"/>
                <a:gd name="connsiteY17" fmla="*/ 15439 h 71174"/>
                <a:gd name="connsiteX18" fmla="*/ 11834 w 63515"/>
                <a:gd name="connsiteY18" fmla="*/ 35346 h 71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3515" h="71174">
                  <a:moveTo>
                    <a:pt x="119" y="35346"/>
                  </a:moveTo>
                  <a:cubicBezTo>
                    <a:pt x="-738" y="24991"/>
                    <a:pt x="3068" y="14794"/>
                    <a:pt x="10501" y="7533"/>
                  </a:cubicBezTo>
                  <a:cubicBezTo>
                    <a:pt x="16455" y="2503"/>
                    <a:pt x="24045" y="-173"/>
                    <a:pt x="31837" y="9"/>
                  </a:cubicBezTo>
                  <a:cubicBezTo>
                    <a:pt x="40431" y="-179"/>
                    <a:pt x="48703" y="3281"/>
                    <a:pt x="54602" y="9534"/>
                  </a:cubicBezTo>
                  <a:cubicBezTo>
                    <a:pt x="60794" y="16435"/>
                    <a:pt x="63981" y="25518"/>
                    <a:pt x="63460" y="34775"/>
                  </a:cubicBezTo>
                  <a:cubicBezTo>
                    <a:pt x="63789" y="41844"/>
                    <a:pt x="62451" y="48892"/>
                    <a:pt x="59555" y="55349"/>
                  </a:cubicBezTo>
                  <a:cubicBezTo>
                    <a:pt x="56981" y="60270"/>
                    <a:pt x="53003" y="64315"/>
                    <a:pt x="48125" y="66970"/>
                  </a:cubicBezTo>
                  <a:cubicBezTo>
                    <a:pt x="43149" y="69752"/>
                    <a:pt x="37537" y="71196"/>
                    <a:pt x="31837" y="71161"/>
                  </a:cubicBezTo>
                  <a:cubicBezTo>
                    <a:pt x="23173" y="71428"/>
                    <a:pt x="14812" y="67958"/>
                    <a:pt x="8882" y="61636"/>
                  </a:cubicBezTo>
                  <a:cubicBezTo>
                    <a:pt x="2589" y="54382"/>
                    <a:pt x="-563" y="44925"/>
                    <a:pt x="119" y="35347"/>
                  </a:cubicBezTo>
                  <a:close/>
                  <a:moveTo>
                    <a:pt x="11834" y="35346"/>
                  </a:moveTo>
                  <a:cubicBezTo>
                    <a:pt x="11397" y="42176"/>
                    <a:pt x="13425" y="48936"/>
                    <a:pt x="17550" y="54396"/>
                  </a:cubicBezTo>
                  <a:cubicBezTo>
                    <a:pt x="24508" y="62287"/>
                    <a:pt x="36547" y="63043"/>
                    <a:pt x="44437" y="56084"/>
                  </a:cubicBezTo>
                  <a:cubicBezTo>
                    <a:pt x="45034" y="55557"/>
                    <a:pt x="45598" y="54993"/>
                    <a:pt x="46125" y="54396"/>
                  </a:cubicBezTo>
                  <a:cubicBezTo>
                    <a:pt x="50307" y="48677"/>
                    <a:pt x="52301" y="41648"/>
                    <a:pt x="51744" y="34584"/>
                  </a:cubicBezTo>
                  <a:cubicBezTo>
                    <a:pt x="52252" y="27747"/>
                    <a:pt x="50217" y="20963"/>
                    <a:pt x="46029" y="15534"/>
                  </a:cubicBezTo>
                  <a:cubicBezTo>
                    <a:pt x="42576" y="11323"/>
                    <a:pt x="37377" y="8935"/>
                    <a:pt x="31932" y="9057"/>
                  </a:cubicBezTo>
                  <a:cubicBezTo>
                    <a:pt x="26448" y="8909"/>
                    <a:pt x="21194" y="11256"/>
                    <a:pt x="17645" y="15439"/>
                  </a:cubicBezTo>
                  <a:cubicBezTo>
                    <a:pt x="13283" y="21113"/>
                    <a:pt x="11210" y="28217"/>
                    <a:pt x="11834" y="35346"/>
                  </a:cubicBezTo>
                  <a:close/>
                </a:path>
              </a:pathLst>
            </a:custGeom>
            <a:grpFill/>
            <a:ln w="9525" cap="flat">
              <a:noFill/>
              <a:prstDash val="solid"/>
              <a:miter/>
            </a:ln>
          </p:spPr>
          <p:txBody>
            <a:bodyPr rtlCol="0" anchor="ctr"/>
            <a:lstStyle/>
            <a:p>
              <a:endParaRPr lang="zh-CN" altLang="en-US"/>
            </a:p>
          </p:txBody>
        </p:sp>
        <p:sp>
          <p:nvSpPr>
            <p:cNvPr id="462" name="任意多边形: 形状 461"/>
            <p:cNvSpPr/>
            <p:nvPr/>
          </p:nvSpPr>
          <p:spPr>
            <a:xfrm>
              <a:off x="4937653" y="1294673"/>
              <a:ext cx="60511" cy="96720"/>
            </a:xfrm>
            <a:custGeom>
              <a:avLst/>
              <a:gdLst>
                <a:gd name="connsiteX0" fmla="*/ 2680 w 60511"/>
                <a:gd name="connsiteY0" fmla="*/ 74778 h 96720"/>
                <a:gd name="connsiteX1" fmla="*/ 13824 w 60511"/>
                <a:gd name="connsiteY1" fmla="*/ 76493 h 96720"/>
                <a:gd name="connsiteX2" fmla="*/ 17634 w 60511"/>
                <a:gd name="connsiteY2" fmla="*/ 84018 h 96720"/>
                <a:gd name="connsiteX3" fmla="*/ 29350 w 60511"/>
                <a:gd name="connsiteY3" fmla="*/ 87161 h 96720"/>
                <a:gd name="connsiteX4" fmla="*/ 41637 w 60511"/>
                <a:gd name="connsiteY4" fmla="*/ 84018 h 96720"/>
                <a:gd name="connsiteX5" fmla="*/ 47448 w 60511"/>
                <a:gd name="connsiteY5" fmla="*/ 75064 h 96720"/>
                <a:gd name="connsiteX6" fmla="*/ 48305 w 60511"/>
                <a:gd name="connsiteY6" fmla="*/ 60396 h 96720"/>
                <a:gd name="connsiteX7" fmla="*/ 29255 w 60511"/>
                <a:gd name="connsiteY7" fmla="*/ 69159 h 96720"/>
                <a:gd name="connsiteX8" fmla="*/ 7728 w 60511"/>
                <a:gd name="connsiteY8" fmla="*/ 59634 h 96720"/>
                <a:gd name="connsiteX9" fmla="*/ 13 w 60511"/>
                <a:gd name="connsiteY9" fmla="*/ 35440 h 96720"/>
                <a:gd name="connsiteX10" fmla="*/ 3537 w 60511"/>
                <a:gd name="connsiteY10" fmla="*/ 17628 h 96720"/>
                <a:gd name="connsiteX11" fmla="*/ 14491 w 60511"/>
                <a:gd name="connsiteY11" fmla="*/ 4484 h 96720"/>
                <a:gd name="connsiteX12" fmla="*/ 30112 w 60511"/>
                <a:gd name="connsiteY12" fmla="*/ 7 h 96720"/>
                <a:gd name="connsiteX13" fmla="*/ 49829 w 60511"/>
                <a:gd name="connsiteY13" fmla="*/ 9532 h 96720"/>
                <a:gd name="connsiteX14" fmla="*/ 49829 w 60511"/>
                <a:gd name="connsiteY14" fmla="*/ 1531 h 96720"/>
                <a:gd name="connsiteX15" fmla="*/ 60402 w 60511"/>
                <a:gd name="connsiteY15" fmla="*/ 1531 h 96720"/>
                <a:gd name="connsiteX16" fmla="*/ 60402 w 60511"/>
                <a:gd name="connsiteY16" fmla="*/ 60015 h 96720"/>
                <a:gd name="connsiteX17" fmla="*/ 57259 w 60511"/>
                <a:gd name="connsiteY17" fmla="*/ 82398 h 96720"/>
                <a:gd name="connsiteX18" fmla="*/ 47067 w 60511"/>
                <a:gd name="connsiteY18" fmla="*/ 92876 h 96720"/>
                <a:gd name="connsiteX19" fmla="*/ 29827 w 60511"/>
                <a:gd name="connsiteY19" fmla="*/ 96686 h 96720"/>
                <a:gd name="connsiteX20" fmla="*/ 10300 w 60511"/>
                <a:gd name="connsiteY20" fmla="*/ 91257 h 96720"/>
                <a:gd name="connsiteX21" fmla="*/ 2680 w 60511"/>
                <a:gd name="connsiteY21" fmla="*/ 74778 h 96720"/>
                <a:gd name="connsiteX22" fmla="*/ 12205 w 60511"/>
                <a:gd name="connsiteY22" fmla="*/ 34202 h 96720"/>
                <a:gd name="connsiteX23" fmla="*/ 17539 w 60511"/>
                <a:gd name="connsiteY23" fmla="*/ 53252 h 96720"/>
                <a:gd name="connsiteX24" fmla="*/ 42116 w 60511"/>
                <a:gd name="connsiteY24" fmla="*/ 55154 h 96720"/>
                <a:gd name="connsiteX25" fmla="*/ 44019 w 60511"/>
                <a:gd name="connsiteY25" fmla="*/ 53252 h 96720"/>
                <a:gd name="connsiteX26" fmla="*/ 49353 w 60511"/>
                <a:gd name="connsiteY26" fmla="*/ 34202 h 96720"/>
                <a:gd name="connsiteX27" fmla="*/ 43828 w 60511"/>
                <a:gd name="connsiteY27" fmla="*/ 15152 h 96720"/>
                <a:gd name="connsiteX28" fmla="*/ 30588 w 60511"/>
                <a:gd name="connsiteY28" fmla="*/ 8865 h 96720"/>
                <a:gd name="connsiteX29" fmla="*/ 17539 w 60511"/>
                <a:gd name="connsiteY29" fmla="*/ 15057 h 96720"/>
                <a:gd name="connsiteX30" fmla="*/ 12110 w 60511"/>
                <a:gd name="connsiteY30" fmla="*/ 34202 h 96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0511" h="96720">
                  <a:moveTo>
                    <a:pt x="2680" y="74778"/>
                  </a:moveTo>
                  <a:lnTo>
                    <a:pt x="13824" y="76493"/>
                  </a:lnTo>
                  <a:cubicBezTo>
                    <a:pt x="13984" y="79424"/>
                    <a:pt x="15366" y="82154"/>
                    <a:pt x="17634" y="84018"/>
                  </a:cubicBezTo>
                  <a:cubicBezTo>
                    <a:pt x="21093" y="86314"/>
                    <a:pt x="25206" y="87418"/>
                    <a:pt x="29350" y="87161"/>
                  </a:cubicBezTo>
                  <a:cubicBezTo>
                    <a:pt x="33672" y="87408"/>
                    <a:pt x="37965" y="86309"/>
                    <a:pt x="41637" y="84018"/>
                  </a:cubicBezTo>
                  <a:cubicBezTo>
                    <a:pt x="44554" y="81797"/>
                    <a:pt x="46607" y="78632"/>
                    <a:pt x="47448" y="75064"/>
                  </a:cubicBezTo>
                  <a:cubicBezTo>
                    <a:pt x="48249" y="70218"/>
                    <a:pt x="48536" y="65302"/>
                    <a:pt x="48305" y="60396"/>
                  </a:cubicBezTo>
                  <a:cubicBezTo>
                    <a:pt x="43679" y="66141"/>
                    <a:pt x="36627" y="69385"/>
                    <a:pt x="29255" y="69159"/>
                  </a:cubicBezTo>
                  <a:cubicBezTo>
                    <a:pt x="20956" y="69679"/>
                    <a:pt x="12924" y="66125"/>
                    <a:pt x="7728" y="59634"/>
                  </a:cubicBezTo>
                  <a:cubicBezTo>
                    <a:pt x="2506" y="52667"/>
                    <a:pt x="-212" y="44143"/>
                    <a:pt x="13" y="35440"/>
                  </a:cubicBezTo>
                  <a:cubicBezTo>
                    <a:pt x="-15" y="29327"/>
                    <a:pt x="1183" y="23270"/>
                    <a:pt x="3537" y="17628"/>
                  </a:cubicBezTo>
                  <a:cubicBezTo>
                    <a:pt x="5711" y="12201"/>
                    <a:pt x="9545" y="7600"/>
                    <a:pt x="14491" y="4484"/>
                  </a:cubicBezTo>
                  <a:cubicBezTo>
                    <a:pt x="19124" y="1443"/>
                    <a:pt x="24571" y="-119"/>
                    <a:pt x="30112" y="7"/>
                  </a:cubicBezTo>
                  <a:cubicBezTo>
                    <a:pt x="37831" y="-160"/>
                    <a:pt x="45162" y="3382"/>
                    <a:pt x="49829" y="9532"/>
                  </a:cubicBezTo>
                  <a:lnTo>
                    <a:pt x="49829" y="1531"/>
                  </a:lnTo>
                  <a:lnTo>
                    <a:pt x="60402" y="1531"/>
                  </a:lnTo>
                  <a:lnTo>
                    <a:pt x="60402" y="60015"/>
                  </a:lnTo>
                  <a:cubicBezTo>
                    <a:pt x="60875" y="67611"/>
                    <a:pt x="59806" y="75226"/>
                    <a:pt x="57259" y="82398"/>
                  </a:cubicBezTo>
                  <a:cubicBezTo>
                    <a:pt x="55003" y="86844"/>
                    <a:pt x="51448" y="90498"/>
                    <a:pt x="47067" y="92876"/>
                  </a:cubicBezTo>
                  <a:cubicBezTo>
                    <a:pt x="41721" y="95546"/>
                    <a:pt x="35799" y="96854"/>
                    <a:pt x="29827" y="96686"/>
                  </a:cubicBezTo>
                  <a:cubicBezTo>
                    <a:pt x="22905" y="97005"/>
                    <a:pt x="16063" y="95103"/>
                    <a:pt x="10300" y="91257"/>
                  </a:cubicBezTo>
                  <a:cubicBezTo>
                    <a:pt x="5138" y="87405"/>
                    <a:pt x="2272" y="81206"/>
                    <a:pt x="2680" y="74778"/>
                  </a:cubicBezTo>
                  <a:close/>
                  <a:moveTo>
                    <a:pt x="12205" y="34202"/>
                  </a:moveTo>
                  <a:cubicBezTo>
                    <a:pt x="11732" y="40977"/>
                    <a:pt x="13616" y="47707"/>
                    <a:pt x="17539" y="53252"/>
                  </a:cubicBezTo>
                  <a:cubicBezTo>
                    <a:pt x="23801" y="60564"/>
                    <a:pt x="34804" y="61416"/>
                    <a:pt x="42116" y="55154"/>
                  </a:cubicBezTo>
                  <a:cubicBezTo>
                    <a:pt x="42799" y="54570"/>
                    <a:pt x="43434" y="53934"/>
                    <a:pt x="44019" y="53252"/>
                  </a:cubicBezTo>
                  <a:cubicBezTo>
                    <a:pt x="48008" y="47739"/>
                    <a:pt x="49900" y="40984"/>
                    <a:pt x="49353" y="34202"/>
                  </a:cubicBezTo>
                  <a:cubicBezTo>
                    <a:pt x="49933" y="27387"/>
                    <a:pt x="47965" y="20599"/>
                    <a:pt x="43828" y="15152"/>
                  </a:cubicBezTo>
                  <a:cubicBezTo>
                    <a:pt x="40596" y="11159"/>
                    <a:pt x="35726" y="8847"/>
                    <a:pt x="30588" y="8865"/>
                  </a:cubicBezTo>
                  <a:cubicBezTo>
                    <a:pt x="25527" y="8853"/>
                    <a:pt x="20731" y="11129"/>
                    <a:pt x="17539" y="15057"/>
                  </a:cubicBezTo>
                  <a:cubicBezTo>
                    <a:pt x="13438" y="20554"/>
                    <a:pt x="11506" y="27370"/>
                    <a:pt x="12110" y="34202"/>
                  </a:cubicBezTo>
                  <a:close/>
                </a:path>
              </a:pathLst>
            </a:custGeom>
            <a:grpFill/>
            <a:ln w="9525" cap="flat">
              <a:noFill/>
              <a:prstDash val="solid"/>
              <a:miter/>
            </a:ln>
          </p:spPr>
          <p:txBody>
            <a:bodyPr rtlCol="0" anchor="ctr"/>
            <a:lstStyle/>
            <a:p>
              <a:endParaRPr lang="zh-CN" altLang="en-US"/>
            </a:p>
          </p:txBody>
        </p:sp>
        <p:sp>
          <p:nvSpPr>
            <p:cNvPr id="463" name="任意多边形: 形状 462"/>
            <p:cNvSpPr/>
            <p:nvPr/>
          </p:nvSpPr>
          <p:spPr>
            <a:xfrm>
              <a:off x="5003961" y="1296205"/>
              <a:ext cx="62483" cy="95158"/>
            </a:xfrm>
            <a:custGeom>
              <a:avLst/>
              <a:gdLst>
                <a:gd name="connsiteX0" fmla="*/ 6001 w 62483"/>
                <a:gd name="connsiteY0" fmla="*/ 93726 h 95158"/>
                <a:gd name="connsiteX1" fmla="*/ 4763 w 62483"/>
                <a:gd name="connsiteY1" fmla="*/ 82963 h 95158"/>
                <a:gd name="connsiteX2" fmla="*/ 11335 w 62483"/>
                <a:gd name="connsiteY2" fmla="*/ 84011 h 95158"/>
                <a:gd name="connsiteX3" fmla="*/ 17431 w 62483"/>
                <a:gd name="connsiteY3" fmla="*/ 82677 h 95158"/>
                <a:gd name="connsiteX4" fmla="*/ 21241 w 62483"/>
                <a:gd name="connsiteY4" fmla="*/ 79153 h 95158"/>
                <a:gd name="connsiteX5" fmla="*/ 24670 w 62483"/>
                <a:gd name="connsiteY5" fmla="*/ 70580 h 95158"/>
                <a:gd name="connsiteX6" fmla="*/ 25718 w 62483"/>
                <a:gd name="connsiteY6" fmla="*/ 67818 h 95158"/>
                <a:gd name="connsiteX7" fmla="*/ 0 w 62483"/>
                <a:gd name="connsiteY7" fmla="*/ 0 h 95158"/>
                <a:gd name="connsiteX8" fmla="*/ 12382 w 62483"/>
                <a:gd name="connsiteY8" fmla="*/ 0 h 95158"/>
                <a:gd name="connsiteX9" fmla="*/ 26479 w 62483"/>
                <a:gd name="connsiteY9" fmla="*/ 39243 h 95158"/>
                <a:gd name="connsiteX10" fmla="*/ 31432 w 62483"/>
                <a:gd name="connsiteY10" fmla="*/ 54864 h 95158"/>
                <a:gd name="connsiteX11" fmla="*/ 36100 w 62483"/>
                <a:gd name="connsiteY11" fmla="*/ 39433 h 95158"/>
                <a:gd name="connsiteX12" fmla="*/ 50578 w 62483"/>
                <a:gd name="connsiteY12" fmla="*/ 0 h 95158"/>
                <a:gd name="connsiteX13" fmla="*/ 62484 w 62483"/>
                <a:gd name="connsiteY13" fmla="*/ 0 h 95158"/>
                <a:gd name="connsiteX14" fmla="*/ 36766 w 62483"/>
                <a:gd name="connsiteY14" fmla="*/ 68866 h 95158"/>
                <a:gd name="connsiteX15" fmla="*/ 30289 w 62483"/>
                <a:gd name="connsiteY15" fmla="*/ 84201 h 95158"/>
                <a:gd name="connsiteX16" fmla="*/ 23336 w 62483"/>
                <a:gd name="connsiteY16" fmla="*/ 92488 h 95158"/>
                <a:gd name="connsiteX17" fmla="*/ 13811 w 62483"/>
                <a:gd name="connsiteY17" fmla="*/ 95155 h 95158"/>
                <a:gd name="connsiteX18" fmla="*/ 6001 w 62483"/>
                <a:gd name="connsiteY18" fmla="*/ 93726 h 95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2483" h="95158">
                  <a:moveTo>
                    <a:pt x="6001" y="93726"/>
                  </a:moveTo>
                  <a:lnTo>
                    <a:pt x="4763" y="82963"/>
                  </a:lnTo>
                  <a:cubicBezTo>
                    <a:pt x="6899" y="83593"/>
                    <a:pt x="9108" y="83945"/>
                    <a:pt x="11335" y="84011"/>
                  </a:cubicBezTo>
                  <a:cubicBezTo>
                    <a:pt x="13448" y="84098"/>
                    <a:pt x="15547" y="83639"/>
                    <a:pt x="17431" y="82677"/>
                  </a:cubicBezTo>
                  <a:cubicBezTo>
                    <a:pt x="18958" y="81816"/>
                    <a:pt x="20263" y="80609"/>
                    <a:pt x="21241" y="79153"/>
                  </a:cubicBezTo>
                  <a:cubicBezTo>
                    <a:pt x="22581" y="76378"/>
                    <a:pt x="23726" y="73514"/>
                    <a:pt x="24670" y="70580"/>
                  </a:cubicBezTo>
                  <a:cubicBezTo>
                    <a:pt x="24670" y="70009"/>
                    <a:pt x="25241" y="69056"/>
                    <a:pt x="25718" y="67818"/>
                  </a:cubicBezTo>
                  <a:lnTo>
                    <a:pt x="0" y="0"/>
                  </a:lnTo>
                  <a:lnTo>
                    <a:pt x="12382" y="0"/>
                  </a:lnTo>
                  <a:lnTo>
                    <a:pt x="26479" y="39243"/>
                  </a:lnTo>
                  <a:cubicBezTo>
                    <a:pt x="28289" y="44196"/>
                    <a:pt x="29908" y="49435"/>
                    <a:pt x="31432" y="54864"/>
                  </a:cubicBezTo>
                  <a:cubicBezTo>
                    <a:pt x="32699" y="49637"/>
                    <a:pt x="34257" y="44486"/>
                    <a:pt x="36100" y="39433"/>
                  </a:cubicBezTo>
                  <a:lnTo>
                    <a:pt x="50578" y="0"/>
                  </a:lnTo>
                  <a:lnTo>
                    <a:pt x="62484" y="0"/>
                  </a:lnTo>
                  <a:lnTo>
                    <a:pt x="36766" y="68866"/>
                  </a:lnTo>
                  <a:cubicBezTo>
                    <a:pt x="34941" y="74112"/>
                    <a:pt x="32777" y="79235"/>
                    <a:pt x="30289" y="84201"/>
                  </a:cubicBezTo>
                  <a:cubicBezTo>
                    <a:pt x="28674" y="87484"/>
                    <a:pt x="26289" y="90327"/>
                    <a:pt x="23336" y="92488"/>
                  </a:cubicBezTo>
                  <a:cubicBezTo>
                    <a:pt x="20492" y="94293"/>
                    <a:pt x="17179" y="95221"/>
                    <a:pt x="13811" y="95155"/>
                  </a:cubicBezTo>
                  <a:cubicBezTo>
                    <a:pt x="11145" y="95134"/>
                    <a:pt x="8502" y="94650"/>
                    <a:pt x="6001" y="93726"/>
                  </a:cubicBezTo>
                  <a:close/>
                </a:path>
              </a:pathLst>
            </a:custGeom>
            <a:grpFill/>
            <a:ln w="9525" cap="flat">
              <a:noFill/>
              <a:prstDash val="solid"/>
              <a:miter/>
            </a:ln>
          </p:spPr>
          <p:txBody>
            <a:bodyPr rtlCol="0" anchor="ctr"/>
            <a:lstStyle/>
            <a:p>
              <a:endParaRPr lang="zh-CN" altLang="en-US"/>
            </a:p>
          </p:txBody>
        </p:sp>
        <p:sp>
          <p:nvSpPr>
            <p:cNvPr id="464" name="任意多边形: 形状 463"/>
            <p:cNvSpPr/>
            <p:nvPr/>
          </p:nvSpPr>
          <p:spPr>
            <a:xfrm>
              <a:off x="2108194" y="801071"/>
              <a:ext cx="286811" cy="417218"/>
            </a:xfrm>
            <a:custGeom>
              <a:avLst/>
              <a:gdLst>
                <a:gd name="connsiteX0" fmla="*/ 738 w 286811"/>
                <a:gd name="connsiteY0" fmla="*/ 178713 h 417218"/>
                <a:gd name="connsiteX1" fmla="*/ 12930 w 286811"/>
                <a:gd name="connsiteY1" fmla="*/ 160901 h 417218"/>
                <a:gd name="connsiteX2" fmla="*/ 16455 w 286811"/>
                <a:gd name="connsiteY2" fmla="*/ 159758 h 417218"/>
                <a:gd name="connsiteX3" fmla="*/ 39886 w 286811"/>
                <a:gd name="connsiteY3" fmla="*/ 158043 h 417218"/>
                <a:gd name="connsiteX4" fmla="*/ 77510 w 286811"/>
                <a:gd name="connsiteY4" fmla="*/ 146899 h 417218"/>
                <a:gd name="connsiteX5" fmla="*/ 113229 w 286811"/>
                <a:gd name="connsiteY5" fmla="*/ 118324 h 417218"/>
                <a:gd name="connsiteX6" fmla="*/ 129326 w 286811"/>
                <a:gd name="connsiteY6" fmla="*/ 76605 h 417218"/>
                <a:gd name="connsiteX7" fmla="*/ 132850 w 286811"/>
                <a:gd name="connsiteY7" fmla="*/ 54697 h 417218"/>
                <a:gd name="connsiteX8" fmla="*/ 133803 w 286811"/>
                <a:gd name="connsiteY8" fmla="*/ 32599 h 417218"/>
                <a:gd name="connsiteX9" fmla="*/ 136851 w 286811"/>
                <a:gd name="connsiteY9" fmla="*/ 9739 h 417218"/>
                <a:gd name="connsiteX10" fmla="*/ 162092 w 286811"/>
                <a:gd name="connsiteY10" fmla="*/ 214 h 417218"/>
                <a:gd name="connsiteX11" fmla="*/ 201811 w 286811"/>
                <a:gd name="connsiteY11" fmla="*/ 45648 h 417218"/>
                <a:gd name="connsiteX12" fmla="*/ 203621 w 286811"/>
                <a:gd name="connsiteY12" fmla="*/ 65841 h 417218"/>
                <a:gd name="connsiteX13" fmla="*/ 209241 w 286811"/>
                <a:gd name="connsiteY13" fmla="*/ 79938 h 417218"/>
                <a:gd name="connsiteX14" fmla="*/ 221623 w 286811"/>
                <a:gd name="connsiteY14" fmla="*/ 89463 h 417218"/>
                <a:gd name="connsiteX15" fmla="*/ 218004 w 286811"/>
                <a:gd name="connsiteY15" fmla="*/ 95940 h 417218"/>
                <a:gd name="connsiteX16" fmla="*/ 207145 w 286811"/>
                <a:gd name="connsiteY16" fmla="*/ 111942 h 417218"/>
                <a:gd name="connsiteX17" fmla="*/ 184857 w 286811"/>
                <a:gd name="connsiteY17" fmla="*/ 120134 h 417218"/>
                <a:gd name="connsiteX18" fmla="*/ 162568 w 286811"/>
                <a:gd name="connsiteY18" fmla="*/ 139184 h 417218"/>
                <a:gd name="connsiteX19" fmla="*/ 146280 w 286811"/>
                <a:gd name="connsiteY19" fmla="*/ 158234 h 417218"/>
                <a:gd name="connsiteX20" fmla="*/ 122373 w 286811"/>
                <a:gd name="connsiteY20" fmla="*/ 184809 h 417218"/>
                <a:gd name="connsiteX21" fmla="*/ 123135 w 286811"/>
                <a:gd name="connsiteY21" fmla="*/ 188333 h 417218"/>
                <a:gd name="connsiteX22" fmla="*/ 128659 w 286811"/>
                <a:gd name="connsiteY22" fmla="*/ 185856 h 417218"/>
                <a:gd name="connsiteX23" fmla="*/ 154091 w 286811"/>
                <a:gd name="connsiteY23" fmla="*/ 168521 h 417218"/>
                <a:gd name="connsiteX24" fmla="*/ 219909 w 286811"/>
                <a:gd name="connsiteY24" fmla="*/ 134612 h 417218"/>
                <a:gd name="connsiteX25" fmla="*/ 233529 w 286811"/>
                <a:gd name="connsiteY25" fmla="*/ 128706 h 417218"/>
                <a:gd name="connsiteX26" fmla="*/ 244578 w 286811"/>
                <a:gd name="connsiteY26" fmla="*/ 124515 h 417218"/>
                <a:gd name="connsiteX27" fmla="*/ 252294 w 286811"/>
                <a:gd name="connsiteY27" fmla="*/ 122610 h 417218"/>
                <a:gd name="connsiteX28" fmla="*/ 272391 w 286811"/>
                <a:gd name="connsiteY28" fmla="*/ 125277 h 417218"/>
                <a:gd name="connsiteX29" fmla="*/ 286203 w 286811"/>
                <a:gd name="connsiteY29" fmla="*/ 154614 h 417218"/>
                <a:gd name="connsiteX30" fmla="*/ 282393 w 286811"/>
                <a:gd name="connsiteY30" fmla="*/ 160329 h 417218"/>
                <a:gd name="connsiteX31" fmla="*/ 277821 w 286811"/>
                <a:gd name="connsiteY31" fmla="*/ 176903 h 417218"/>
                <a:gd name="connsiteX32" fmla="*/ 261723 w 286811"/>
                <a:gd name="connsiteY32" fmla="*/ 265390 h 417218"/>
                <a:gd name="connsiteX33" fmla="*/ 254675 w 286811"/>
                <a:gd name="connsiteY33" fmla="*/ 307776 h 417218"/>
                <a:gd name="connsiteX34" fmla="*/ 245150 w 286811"/>
                <a:gd name="connsiteY34" fmla="*/ 346924 h 417218"/>
                <a:gd name="connsiteX35" fmla="*/ 240387 w 286811"/>
                <a:gd name="connsiteY35" fmla="*/ 376928 h 417218"/>
                <a:gd name="connsiteX36" fmla="*/ 210193 w 286811"/>
                <a:gd name="connsiteY36" fmla="*/ 417219 h 417218"/>
                <a:gd name="connsiteX37" fmla="*/ 192000 w 286811"/>
                <a:gd name="connsiteY37" fmla="*/ 408360 h 417218"/>
                <a:gd name="connsiteX38" fmla="*/ 151805 w 286811"/>
                <a:gd name="connsiteY38" fmla="*/ 380833 h 417218"/>
                <a:gd name="connsiteX39" fmla="*/ 121801 w 286811"/>
                <a:gd name="connsiteY39" fmla="*/ 356068 h 417218"/>
                <a:gd name="connsiteX40" fmla="*/ 119896 w 286811"/>
                <a:gd name="connsiteY40" fmla="*/ 343876 h 417218"/>
                <a:gd name="connsiteX41" fmla="*/ 128659 w 286811"/>
                <a:gd name="connsiteY41" fmla="*/ 343305 h 417218"/>
                <a:gd name="connsiteX42" fmla="*/ 161997 w 286811"/>
                <a:gd name="connsiteY42" fmla="*/ 363974 h 417218"/>
                <a:gd name="connsiteX43" fmla="*/ 186476 w 286811"/>
                <a:gd name="connsiteY43" fmla="*/ 375023 h 417218"/>
                <a:gd name="connsiteX44" fmla="*/ 202383 w 286811"/>
                <a:gd name="connsiteY44" fmla="*/ 366546 h 417218"/>
                <a:gd name="connsiteX45" fmla="*/ 215432 w 286811"/>
                <a:gd name="connsiteY45" fmla="*/ 238911 h 417218"/>
                <a:gd name="connsiteX46" fmla="*/ 233148 w 286811"/>
                <a:gd name="connsiteY46" fmla="*/ 188523 h 417218"/>
                <a:gd name="connsiteX47" fmla="*/ 245150 w 286811"/>
                <a:gd name="connsiteY47" fmla="*/ 148328 h 417218"/>
                <a:gd name="connsiteX48" fmla="*/ 239911 w 286811"/>
                <a:gd name="connsiteY48" fmla="*/ 141184 h 417218"/>
                <a:gd name="connsiteX49" fmla="*/ 188476 w 286811"/>
                <a:gd name="connsiteY49" fmla="*/ 172617 h 417218"/>
                <a:gd name="connsiteX50" fmla="*/ 145328 w 286811"/>
                <a:gd name="connsiteY50" fmla="*/ 199858 h 417218"/>
                <a:gd name="connsiteX51" fmla="*/ 138184 w 286811"/>
                <a:gd name="connsiteY51" fmla="*/ 207002 h 417218"/>
                <a:gd name="connsiteX52" fmla="*/ 140470 w 286811"/>
                <a:gd name="connsiteY52" fmla="*/ 210050 h 417218"/>
                <a:gd name="connsiteX53" fmla="*/ 160092 w 286811"/>
                <a:gd name="connsiteY53" fmla="*/ 230052 h 417218"/>
                <a:gd name="connsiteX54" fmla="*/ 142089 w 286811"/>
                <a:gd name="connsiteY54" fmla="*/ 246340 h 417218"/>
                <a:gd name="connsiteX55" fmla="*/ 110276 w 286811"/>
                <a:gd name="connsiteY55" fmla="*/ 273772 h 417218"/>
                <a:gd name="connsiteX56" fmla="*/ 110276 w 286811"/>
                <a:gd name="connsiteY56" fmla="*/ 276439 h 417218"/>
                <a:gd name="connsiteX57" fmla="*/ 119039 w 286811"/>
                <a:gd name="connsiteY57" fmla="*/ 283869 h 417218"/>
                <a:gd name="connsiteX58" fmla="*/ 120087 w 286811"/>
                <a:gd name="connsiteY58" fmla="*/ 294251 h 417218"/>
                <a:gd name="connsiteX59" fmla="*/ 115896 w 286811"/>
                <a:gd name="connsiteY59" fmla="*/ 302442 h 417218"/>
                <a:gd name="connsiteX60" fmla="*/ 99227 w 286811"/>
                <a:gd name="connsiteY60" fmla="*/ 311967 h 417218"/>
                <a:gd name="connsiteX61" fmla="*/ 92083 w 286811"/>
                <a:gd name="connsiteY61" fmla="*/ 322731 h 417218"/>
                <a:gd name="connsiteX62" fmla="*/ 93893 w 286811"/>
                <a:gd name="connsiteY62" fmla="*/ 325683 h 417218"/>
                <a:gd name="connsiteX63" fmla="*/ 96369 w 286811"/>
                <a:gd name="connsiteY63" fmla="*/ 323874 h 417218"/>
                <a:gd name="connsiteX64" fmla="*/ 105894 w 286811"/>
                <a:gd name="connsiteY64" fmla="*/ 313110 h 417218"/>
                <a:gd name="connsiteX65" fmla="*/ 112848 w 286811"/>
                <a:gd name="connsiteY65" fmla="*/ 310443 h 417218"/>
                <a:gd name="connsiteX66" fmla="*/ 120182 w 286811"/>
                <a:gd name="connsiteY66" fmla="*/ 311110 h 417218"/>
                <a:gd name="connsiteX67" fmla="*/ 123420 w 286811"/>
                <a:gd name="connsiteY67" fmla="*/ 313015 h 417218"/>
                <a:gd name="connsiteX68" fmla="*/ 126659 w 286811"/>
                <a:gd name="connsiteY68" fmla="*/ 322540 h 417218"/>
                <a:gd name="connsiteX69" fmla="*/ 125040 w 286811"/>
                <a:gd name="connsiteY69" fmla="*/ 331208 h 417218"/>
                <a:gd name="connsiteX70" fmla="*/ 121801 w 286811"/>
                <a:gd name="connsiteY70" fmla="*/ 335399 h 417218"/>
                <a:gd name="connsiteX71" fmla="*/ 103799 w 286811"/>
                <a:gd name="connsiteY71" fmla="*/ 349305 h 417218"/>
                <a:gd name="connsiteX72" fmla="*/ 103799 w 286811"/>
                <a:gd name="connsiteY72" fmla="*/ 356735 h 417218"/>
                <a:gd name="connsiteX73" fmla="*/ 109419 w 286811"/>
                <a:gd name="connsiteY73" fmla="*/ 365593 h 417218"/>
                <a:gd name="connsiteX74" fmla="*/ 110466 w 286811"/>
                <a:gd name="connsiteY74" fmla="*/ 383786 h 417218"/>
                <a:gd name="connsiteX75" fmla="*/ 107037 w 286811"/>
                <a:gd name="connsiteY75" fmla="*/ 390549 h 417218"/>
                <a:gd name="connsiteX76" fmla="*/ 84939 w 286811"/>
                <a:gd name="connsiteY76" fmla="*/ 400074 h 417218"/>
                <a:gd name="connsiteX77" fmla="*/ 73319 w 286811"/>
                <a:gd name="connsiteY77" fmla="*/ 396359 h 417218"/>
                <a:gd name="connsiteX78" fmla="*/ 61889 w 286811"/>
                <a:gd name="connsiteY78" fmla="*/ 345019 h 417218"/>
                <a:gd name="connsiteX79" fmla="*/ 63984 w 286811"/>
                <a:gd name="connsiteY79" fmla="*/ 342733 h 417218"/>
                <a:gd name="connsiteX80" fmla="*/ 73509 w 286811"/>
                <a:gd name="connsiteY80" fmla="*/ 332256 h 417218"/>
                <a:gd name="connsiteX81" fmla="*/ 64937 w 286811"/>
                <a:gd name="connsiteY81" fmla="*/ 322064 h 417218"/>
                <a:gd name="connsiteX82" fmla="*/ 59031 w 286811"/>
                <a:gd name="connsiteY82" fmla="*/ 309872 h 417218"/>
                <a:gd name="connsiteX83" fmla="*/ 64556 w 286811"/>
                <a:gd name="connsiteY83" fmla="*/ 303300 h 417218"/>
                <a:gd name="connsiteX84" fmla="*/ 88464 w 286811"/>
                <a:gd name="connsiteY84" fmla="*/ 288441 h 417218"/>
                <a:gd name="connsiteX85" fmla="*/ 88464 w 286811"/>
                <a:gd name="connsiteY85" fmla="*/ 284726 h 417218"/>
                <a:gd name="connsiteX86" fmla="*/ 86844 w 286811"/>
                <a:gd name="connsiteY86" fmla="*/ 276249 h 417218"/>
                <a:gd name="connsiteX87" fmla="*/ 88273 w 286811"/>
                <a:gd name="connsiteY87" fmla="*/ 274725 h 417218"/>
                <a:gd name="connsiteX88" fmla="*/ 120372 w 286811"/>
                <a:gd name="connsiteY88" fmla="*/ 230719 h 417218"/>
                <a:gd name="connsiteX89" fmla="*/ 119134 w 286811"/>
                <a:gd name="connsiteY89" fmla="*/ 226719 h 417218"/>
                <a:gd name="connsiteX90" fmla="*/ 114657 w 286811"/>
                <a:gd name="connsiteY90" fmla="*/ 229671 h 417218"/>
                <a:gd name="connsiteX91" fmla="*/ 104275 w 286811"/>
                <a:gd name="connsiteY91" fmla="*/ 239196 h 417218"/>
                <a:gd name="connsiteX92" fmla="*/ 95512 w 286811"/>
                <a:gd name="connsiteY92" fmla="*/ 243197 h 417218"/>
                <a:gd name="connsiteX93" fmla="*/ 85987 w 286811"/>
                <a:gd name="connsiteY93" fmla="*/ 264819 h 417218"/>
                <a:gd name="connsiteX94" fmla="*/ 71128 w 286811"/>
                <a:gd name="connsiteY94" fmla="*/ 279773 h 417218"/>
                <a:gd name="connsiteX95" fmla="*/ 66651 w 286811"/>
                <a:gd name="connsiteY95" fmla="*/ 279297 h 417218"/>
                <a:gd name="connsiteX96" fmla="*/ 58365 w 286811"/>
                <a:gd name="connsiteY96" fmla="*/ 273582 h 417218"/>
                <a:gd name="connsiteX97" fmla="*/ 55602 w 286811"/>
                <a:gd name="connsiteY97" fmla="*/ 269010 h 417218"/>
                <a:gd name="connsiteX98" fmla="*/ 51126 w 286811"/>
                <a:gd name="connsiteY98" fmla="*/ 258056 h 417218"/>
                <a:gd name="connsiteX99" fmla="*/ 44132 w 286811"/>
                <a:gd name="connsiteY99" fmla="*/ 258451 h 417218"/>
                <a:gd name="connsiteX100" fmla="*/ 43982 w 286811"/>
                <a:gd name="connsiteY100" fmla="*/ 258627 h 417218"/>
                <a:gd name="connsiteX101" fmla="*/ 25599 w 286811"/>
                <a:gd name="connsiteY101" fmla="*/ 264152 h 417218"/>
                <a:gd name="connsiteX102" fmla="*/ 22360 w 286811"/>
                <a:gd name="connsiteY102" fmla="*/ 263390 h 417218"/>
                <a:gd name="connsiteX103" fmla="*/ 18360 w 286811"/>
                <a:gd name="connsiteY103" fmla="*/ 250055 h 417218"/>
                <a:gd name="connsiteX104" fmla="*/ 20265 w 286811"/>
                <a:gd name="connsiteY104" fmla="*/ 247769 h 417218"/>
                <a:gd name="connsiteX105" fmla="*/ 42172 w 286811"/>
                <a:gd name="connsiteY105" fmla="*/ 235767 h 417218"/>
                <a:gd name="connsiteX106" fmla="*/ 64556 w 286811"/>
                <a:gd name="connsiteY106" fmla="*/ 224147 h 417218"/>
                <a:gd name="connsiteX107" fmla="*/ 76748 w 286811"/>
                <a:gd name="connsiteY107" fmla="*/ 214622 h 417218"/>
                <a:gd name="connsiteX108" fmla="*/ 84749 w 286811"/>
                <a:gd name="connsiteY108" fmla="*/ 197858 h 417218"/>
                <a:gd name="connsiteX109" fmla="*/ 85416 w 286811"/>
                <a:gd name="connsiteY109" fmla="*/ 190619 h 417218"/>
                <a:gd name="connsiteX110" fmla="*/ 64080 w 286811"/>
                <a:gd name="connsiteY110" fmla="*/ 197382 h 417218"/>
                <a:gd name="connsiteX111" fmla="*/ 50840 w 286811"/>
                <a:gd name="connsiteY111" fmla="*/ 205573 h 417218"/>
                <a:gd name="connsiteX112" fmla="*/ 39315 w 286811"/>
                <a:gd name="connsiteY112" fmla="*/ 206335 h 417218"/>
                <a:gd name="connsiteX113" fmla="*/ 15026 w 286811"/>
                <a:gd name="connsiteY113" fmla="*/ 199858 h 417218"/>
                <a:gd name="connsiteX114" fmla="*/ 738 w 286811"/>
                <a:gd name="connsiteY114" fmla="*/ 178713 h 417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286811" h="417218">
                  <a:moveTo>
                    <a:pt x="738" y="178713"/>
                  </a:moveTo>
                  <a:cubicBezTo>
                    <a:pt x="738" y="178713"/>
                    <a:pt x="-4500" y="164235"/>
                    <a:pt x="12930" y="160901"/>
                  </a:cubicBezTo>
                  <a:cubicBezTo>
                    <a:pt x="14151" y="160681"/>
                    <a:pt x="15337" y="160297"/>
                    <a:pt x="16455" y="159758"/>
                  </a:cubicBezTo>
                  <a:cubicBezTo>
                    <a:pt x="24055" y="157530"/>
                    <a:pt x="32042" y="156946"/>
                    <a:pt x="39886" y="158043"/>
                  </a:cubicBezTo>
                  <a:cubicBezTo>
                    <a:pt x="53292" y="158411"/>
                    <a:pt x="66467" y="154509"/>
                    <a:pt x="77510" y="146899"/>
                  </a:cubicBezTo>
                  <a:cubicBezTo>
                    <a:pt x="89934" y="138040"/>
                    <a:pt x="101858" y="128500"/>
                    <a:pt x="113229" y="118324"/>
                  </a:cubicBezTo>
                  <a:cubicBezTo>
                    <a:pt x="122483" y="106249"/>
                    <a:pt x="128071" y="91767"/>
                    <a:pt x="129326" y="76605"/>
                  </a:cubicBezTo>
                  <a:cubicBezTo>
                    <a:pt x="129326" y="76605"/>
                    <a:pt x="130374" y="67080"/>
                    <a:pt x="132850" y="54697"/>
                  </a:cubicBezTo>
                  <a:cubicBezTo>
                    <a:pt x="133995" y="47390"/>
                    <a:pt x="134314" y="39978"/>
                    <a:pt x="133803" y="32599"/>
                  </a:cubicBezTo>
                  <a:cubicBezTo>
                    <a:pt x="132564" y="24845"/>
                    <a:pt x="133624" y="16898"/>
                    <a:pt x="136851" y="9739"/>
                  </a:cubicBezTo>
                  <a:cubicBezTo>
                    <a:pt x="136851" y="9739"/>
                    <a:pt x="142375" y="-1691"/>
                    <a:pt x="162092" y="214"/>
                  </a:cubicBezTo>
                  <a:cubicBezTo>
                    <a:pt x="162092" y="214"/>
                    <a:pt x="182475" y="2119"/>
                    <a:pt x="201811" y="45648"/>
                  </a:cubicBezTo>
                  <a:cubicBezTo>
                    <a:pt x="204290" y="52078"/>
                    <a:pt x="204917" y="59074"/>
                    <a:pt x="203621" y="65841"/>
                  </a:cubicBezTo>
                  <a:cubicBezTo>
                    <a:pt x="203621" y="65841"/>
                    <a:pt x="201240" y="76700"/>
                    <a:pt x="209241" y="79938"/>
                  </a:cubicBezTo>
                  <a:cubicBezTo>
                    <a:pt x="209241" y="79938"/>
                    <a:pt x="221433" y="82891"/>
                    <a:pt x="221623" y="89463"/>
                  </a:cubicBezTo>
                  <a:cubicBezTo>
                    <a:pt x="221342" y="92023"/>
                    <a:pt x="220036" y="94359"/>
                    <a:pt x="218004" y="95940"/>
                  </a:cubicBezTo>
                  <a:cubicBezTo>
                    <a:pt x="213439" y="100568"/>
                    <a:pt x="209759" y="105991"/>
                    <a:pt x="207145" y="111942"/>
                  </a:cubicBezTo>
                  <a:cubicBezTo>
                    <a:pt x="207145" y="111942"/>
                    <a:pt x="204288" y="118896"/>
                    <a:pt x="184857" y="120134"/>
                  </a:cubicBezTo>
                  <a:cubicBezTo>
                    <a:pt x="184857" y="120134"/>
                    <a:pt x="175903" y="119372"/>
                    <a:pt x="162568" y="139184"/>
                  </a:cubicBezTo>
                  <a:cubicBezTo>
                    <a:pt x="157958" y="146191"/>
                    <a:pt x="152486" y="152591"/>
                    <a:pt x="146280" y="158234"/>
                  </a:cubicBezTo>
                  <a:cubicBezTo>
                    <a:pt x="137438" y="166266"/>
                    <a:pt x="129429" y="175170"/>
                    <a:pt x="122373" y="184809"/>
                  </a:cubicBezTo>
                  <a:cubicBezTo>
                    <a:pt x="122373" y="184809"/>
                    <a:pt x="120087" y="187761"/>
                    <a:pt x="123135" y="188333"/>
                  </a:cubicBezTo>
                  <a:cubicBezTo>
                    <a:pt x="125239" y="188306"/>
                    <a:pt x="127239" y="187409"/>
                    <a:pt x="128659" y="185856"/>
                  </a:cubicBezTo>
                  <a:cubicBezTo>
                    <a:pt x="135879" y="178420"/>
                    <a:pt x="144530" y="172524"/>
                    <a:pt x="154091" y="168521"/>
                  </a:cubicBezTo>
                  <a:cubicBezTo>
                    <a:pt x="176652" y="158468"/>
                    <a:pt x="198626" y="147147"/>
                    <a:pt x="219909" y="134612"/>
                  </a:cubicBezTo>
                  <a:cubicBezTo>
                    <a:pt x="224075" y="131875"/>
                    <a:pt x="228683" y="129877"/>
                    <a:pt x="233529" y="128706"/>
                  </a:cubicBezTo>
                  <a:cubicBezTo>
                    <a:pt x="237434" y="127985"/>
                    <a:pt x="241177" y="126565"/>
                    <a:pt x="244578" y="124515"/>
                  </a:cubicBezTo>
                  <a:cubicBezTo>
                    <a:pt x="246908" y="123138"/>
                    <a:pt x="249591" y="122476"/>
                    <a:pt x="252294" y="122610"/>
                  </a:cubicBezTo>
                  <a:cubicBezTo>
                    <a:pt x="252294" y="122610"/>
                    <a:pt x="268867" y="121944"/>
                    <a:pt x="272391" y="125277"/>
                  </a:cubicBezTo>
                  <a:cubicBezTo>
                    <a:pt x="272391" y="125277"/>
                    <a:pt x="290298" y="142803"/>
                    <a:pt x="286203" y="154614"/>
                  </a:cubicBezTo>
                  <a:cubicBezTo>
                    <a:pt x="285351" y="156767"/>
                    <a:pt x="284052" y="158715"/>
                    <a:pt x="282393" y="160329"/>
                  </a:cubicBezTo>
                  <a:cubicBezTo>
                    <a:pt x="282393" y="160329"/>
                    <a:pt x="278392" y="163758"/>
                    <a:pt x="277821" y="176903"/>
                  </a:cubicBezTo>
                  <a:cubicBezTo>
                    <a:pt x="274866" y="206787"/>
                    <a:pt x="269483" y="236380"/>
                    <a:pt x="261723" y="265390"/>
                  </a:cubicBezTo>
                  <a:cubicBezTo>
                    <a:pt x="257954" y="279246"/>
                    <a:pt x="255593" y="293447"/>
                    <a:pt x="254675" y="307776"/>
                  </a:cubicBezTo>
                  <a:cubicBezTo>
                    <a:pt x="253794" y="321279"/>
                    <a:pt x="250571" y="334526"/>
                    <a:pt x="245150" y="346924"/>
                  </a:cubicBezTo>
                  <a:cubicBezTo>
                    <a:pt x="241909" y="356592"/>
                    <a:pt x="240300" y="366732"/>
                    <a:pt x="240387" y="376928"/>
                  </a:cubicBezTo>
                  <a:cubicBezTo>
                    <a:pt x="240387" y="376928"/>
                    <a:pt x="240387" y="414361"/>
                    <a:pt x="210193" y="417219"/>
                  </a:cubicBezTo>
                  <a:cubicBezTo>
                    <a:pt x="203098" y="417185"/>
                    <a:pt x="196403" y="413925"/>
                    <a:pt x="192000" y="408360"/>
                  </a:cubicBezTo>
                  <a:cubicBezTo>
                    <a:pt x="181215" y="395855"/>
                    <a:pt x="167363" y="386369"/>
                    <a:pt x="151805" y="380833"/>
                  </a:cubicBezTo>
                  <a:cubicBezTo>
                    <a:pt x="139534" y="375795"/>
                    <a:pt x="129074" y="367162"/>
                    <a:pt x="121801" y="356068"/>
                  </a:cubicBezTo>
                  <a:cubicBezTo>
                    <a:pt x="121801" y="356068"/>
                    <a:pt x="117229" y="348258"/>
                    <a:pt x="119896" y="343876"/>
                  </a:cubicBezTo>
                  <a:cubicBezTo>
                    <a:pt x="119896" y="343876"/>
                    <a:pt x="122468" y="339971"/>
                    <a:pt x="128659" y="343305"/>
                  </a:cubicBezTo>
                  <a:cubicBezTo>
                    <a:pt x="140285" y="349329"/>
                    <a:pt x="151431" y="356239"/>
                    <a:pt x="161997" y="363974"/>
                  </a:cubicBezTo>
                  <a:cubicBezTo>
                    <a:pt x="169408" y="369130"/>
                    <a:pt x="177706" y="372876"/>
                    <a:pt x="186476" y="375023"/>
                  </a:cubicBezTo>
                  <a:cubicBezTo>
                    <a:pt x="186476" y="375023"/>
                    <a:pt x="203049" y="377785"/>
                    <a:pt x="202383" y="366546"/>
                  </a:cubicBezTo>
                  <a:cubicBezTo>
                    <a:pt x="202383" y="366546"/>
                    <a:pt x="199144" y="275868"/>
                    <a:pt x="215432" y="238911"/>
                  </a:cubicBezTo>
                  <a:cubicBezTo>
                    <a:pt x="215432" y="238911"/>
                    <a:pt x="227910" y="204716"/>
                    <a:pt x="233148" y="188523"/>
                  </a:cubicBezTo>
                  <a:cubicBezTo>
                    <a:pt x="238111" y="175431"/>
                    <a:pt x="242122" y="161998"/>
                    <a:pt x="245150" y="148328"/>
                  </a:cubicBezTo>
                  <a:cubicBezTo>
                    <a:pt x="245150" y="148328"/>
                    <a:pt x="245150" y="139565"/>
                    <a:pt x="239911" y="141184"/>
                  </a:cubicBezTo>
                  <a:cubicBezTo>
                    <a:pt x="239911" y="141184"/>
                    <a:pt x="224766" y="145851"/>
                    <a:pt x="188476" y="172617"/>
                  </a:cubicBezTo>
                  <a:cubicBezTo>
                    <a:pt x="174801" y="182773"/>
                    <a:pt x="160377" y="191879"/>
                    <a:pt x="145328" y="199858"/>
                  </a:cubicBezTo>
                  <a:cubicBezTo>
                    <a:pt x="145328" y="199858"/>
                    <a:pt x="139422" y="203097"/>
                    <a:pt x="138184" y="207002"/>
                  </a:cubicBezTo>
                  <a:cubicBezTo>
                    <a:pt x="138184" y="207002"/>
                    <a:pt x="136851" y="210050"/>
                    <a:pt x="140470" y="210050"/>
                  </a:cubicBezTo>
                  <a:cubicBezTo>
                    <a:pt x="140470" y="210050"/>
                    <a:pt x="159520" y="212241"/>
                    <a:pt x="160092" y="230052"/>
                  </a:cubicBezTo>
                  <a:cubicBezTo>
                    <a:pt x="160092" y="230052"/>
                    <a:pt x="161711" y="236339"/>
                    <a:pt x="142089" y="246340"/>
                  </a:cubicBezTo>
                  <a:cubicBezTo>
                    <a:pt x="129521" y="252923"/>
                    <a:pt x="118636" y="262309"/>
                    <a:pt x="110276" y="273772"/>
                  </a:cubicBezTo>
                  <a:cubicBezTo>
                    <a:pt x="110276" y="273772"/>
                    <a:pt x="108752" y="275868"/>
                    <a:pt x="110276" y="276439"/>
                  </a:cubicBezTo>
                  <a:cubicBezTo>
                    <a:pt x="113855" y="278015"/>
                    <a:pt x="116899" y="280596"/>
                    <a:pt x="119039" y="283869"/>
                  </a:cubicBezTo>
                  <a:cubicBezTo>
                    <a:pt x="119039" y="283869"/>
                    <a:pt x="123706" y="290346"/>
                    <a:pt x="120087" y="294251"/>
                  </a:cubicBezTo>
                  <a:cubicBezTo>
                    <a:pt x="118137" y="296662"/>
                    <a:pt x="116710" y="299451"/>
                    <a:pt x="115896" y="302442"/>
                  </a:cubicBezTo>
                  <a:cubicBezTo>
                    <a:pt x="115896" y="302442"/>
                    <a:pt x="115896" y="308348"/>
                    <a:pt x="99227" y="311967"/>
                  </a:cubicBezTo>
                  <a:cubicBezTo>
                    <a:pt x="94562" y="313363"/>
                    <a:pt x="91557" y="317890"/>
                    <a:pt x="92083" y="322731"/>
                  </a:cubicBezTo>
                  <a:cubicBezTo>
                    <a:pt x="92083" y="322731"/>
                    <a:pt x="92083" y="325588"/>
                    <a:pt x="93893" y="325683"/>
                  </a:cubicBezTo>
                  <a:cubicBezTo>
                    <a:pt x="93893" y="325683"/>
                    <a:pt x="94655" y="325683"/>
                    <a:pt x="96369" y="323874"/>
                  </a:cubicBezTo>
                  <a:cubicBezTo>
                    <a:pt x="96369" y="323874"/>
                    <a:pt x="103989" y="315111"/>
                    <a:pt x="105894" y="313110"/>
                  </a:cubicBezTo>
                  <a:cubicBezTo>
                    <a:pt x="107754" y="311315"/>
                    <a:pt x="110264" y="310352"/>
                    <a:pt x="112848" y="310443"/>
                  </a:cubicBezTo>
                  <a:lnTo>
                    <a:pt x="120182" y="311110"/>
                  </a:lnTo>
                  <a:cubicBezTo>
                    <a:pt x="121532" y="311091"/>
                    <a:pt x="122781" y="311826"/>
                    <a:pt x="123420" y="313015"/>
                  </a:cubicBezTo>
                  <a:cubicBezTo>
                    <a:pt x="125099" y="315954"/>
                    <a:pt x="126198" y="319187"/>
                    <a:pt x="126659" y="322540"/>
                  </a:cubicBezTo>
                  <a:cubicBezTo>
                    <a:pt x="126475" y="325485"/>
                    <a:pt x="125931" y="328396"/>
                    <a:pt x="125040" y="331208"/>
                  </a:cubicBezTo>
                  <a:cubicBezTo>
                    <a:pt x="124481" y="332939"/>
                    <a:pt x="123336" y="334422"/>
                    <a:pt x="121801" y="335399"/>
                  </a:cubicBezTo>
                  <a:cubicBezTo>
                    <a:pt x="114782" y="338541"/>
                    <a:pt x="108612" y="343308"/>
                    <a:pt x="103799" y="349305"/>
                  </a:cubicBezTo>
                  <a:cubicBezTo>
                    <a:pt x="102209" y="351527"/>
                    <a:pt x="102209" y="354514"/>
                    <a:pt x="103799" y="356735"/>
                  </a:cubicBezTo>
                  <a:cubicBezTo>
                    <a:pt x="103799" y="356735"/>
                    <a:pt x="106371" y="361021"/>
                    <a:pt x="109419" y="365593"/>
                  </a:cubicBezTo>
                  <a:cubicBezTo>
                    <a:pt x="113078" y="371006"/>
                    <a:pt x="113480" y="377989"/>
                    <a:pt x="110466" y="383786"/>
                  </a:cubicBezTo>
                  <a:cubicBezTo>
                    <a:pt x="109125" y="385934"/>
                    <a:pt x="107977" y="388197"/>
                    <a:pt x="107037" y="390549"/>
                  </a:cubicBezTo>
                  <a:cubicBezTo>
                    <a:pt x="107037" y="390549"/>
                    <a:pt x="106275" y="398264"/>
                    <a:pt x="84939" y="400074"/>
                  </a:cubicBezTo>
                  <a:cubicBezTo>
                    <a:pt x="84939" y="400074"/>
                    <a:pt x="75414" y="400836"/>
                    <a:pt x="73319" y="396359"/>
                  </a:cubicBezTo>
                  <a:cubicBezTo>
                    <a:pt x="73319" y="396359"/>
                    <a:pt x="62937" y="383310"/>
                    <a:pt x="61889" y="345019"/>
                  </a:cubicBezTo>
                  <a:cubicBezTo>
                    <a:pt x="61889" y="345019"/>
                    <a:pt x="61889" y="343686"/>
                    <a:pt x="63984" y="342733"/>
                  </a:cubicBezTo>
                  <a:cubicBezTo>
                    <a:pt x="63984" y="342733"/>
                    <a:pt x="74462" y="339209"/>
                    <a:pt x="73509" y="332256"/>
                  </a:cubicBezTo>
                  <a:cubicBezTo>
                    <a:pt x="72095" y="327868"/>
                    <a:pt x="69018" y="324209"/>
                    <a:pt x="64937" y="322064"/>
                  </a:cubicBezTo>
                  <a:cubicBezTo>
                    <a:pt x="64937" y="322064"/>
                    <a:pt x="55412" y="316920"/>
                    <a:pt x="59031" y="309872"/>
                  </a:cubicBezTo>
                  <a:cubicBezTo>
                    <a:pt x="60248" y="307224"/>
                    <a:pt x="62156" y="304953"/>
                    <a:pt x="64556" y="303300"/>
                  </a:cubicBezTo>
                  <a:cubicBezTo>
                    <a:pt x="64556" y="303300"/>
                    <a:pt x="77415" y="294632"/>
                    <a:pt x="88464" y="288441"/>
                  </a:cubicBezTo>
                  <a:cubicBezTo>
                    <a:pt x="88464" y="288441"/>
                    <a:pt x="90940" y="287583"/>
                    <a:pt x="88464" y="284726"/>
                  </a:cubicBezTo>
                  <a:cubicBezTo>
                    <a:pt x="86437" y="282398"/>
                    <a:pt x="85819" y="279160"/>
                    <a:pt x="86844" y="276249"/>
                  </a:cubicBezTo>
                  <a:cubicBezTo>
                    <a:pt x="87145" y="275601"/>
                    <a:pt x="87646" y="275066"/>
                    <a:pt x="88273" y="274725"/>
                  </a:cubicBezTo>
                  <a:cubicBezTo>
                    <a:pt x="102330" y="262827"/>
                    <a:pt x="113336" y="247738"/>
                    <a:pt x="120372" y="230719"/>
                  </a:cubicBezTo>
                  <a:cubicBezTo>
                    <a:pt x="120372" y="230719"/>
                    <a:pt x="121992" y="226909"/>
                    <a:pt x="119134" y="226719"/>
                  </a:cubicBezTo>
                  <a:cubicBezTo>
                    <a:pt x="119134" y="226719"/>
                    <a:pt x="117039" y="226719"/>
                    <a:pt x="114657" y="229671"/>
                  </a:cubicBezTo>
                  <a:cubicBezTo>
                    <a:pt x="114657" y="229671"/>
                    <a:pt x="108466" y="238720"/>
                    <a:pt x="104275" y="239196"/>
                  </a:cubicBezTo>
                  <a:cubicBezTo>
                    <a:pt x="104275" y="239196"/>
                    <a:pt x="97417" y="240054"/>
                    <a:pt x="95512" y="243197"/>
                  </a:cubicBezTo>
                  <a:cubicBezTo>
                    <a:pt x="91975" y="250239"/>
                    <a:pt x="88796" y="257456"/>
                    <a:pt x="85987" y="264819"/>
                  </a:cubicBezTo>
                  <a:cubicBezTo>
                    <a:pt x="85987" y="264819"/>
                    <a:pt x="81891" y="277582"/>
                    <a:pt x="71128" y="279773"/>
                  </a:cubicBezTo>
                  <a:cubicBezTo>
                    <a:pt x="71128" y="279773"/>
                    <a:pt x="67604" y="280535"/>
                    <a:pt x="66651" y="279297"/>
                  </a:cubicBezTo>
                  <a:cubicBezTo>
                    <a:pt x="65699" y="278058"/>
                    <a:pt x="62460" y="276153"/>
                    <a:pt x="58365" y="273582"/>
                  </a:cubicBezTo>
                  <a:cubicBezTo>
                    <a:pt x="56810" y="272544"/>
                    <a:pt x="55798" y="270869"/>
                    <a:pt x="55602" y="269010"/>
                  </a:cubicBezTo>
                  <a:cubicBezTo>
                    <a:pt x="55311" y="264976"/>
                    <a:pt x="53743" y="261139"/>
                    <a:pt x="51126" y="258056"/>
                  </a:cubicBezTo>
                  <a:cubicBezTo>
                    <a:pt x="49085" y="256234"/>
                    <a:pt x="45954" y="256411"/>
                    <a:pt x="44132" y="258451"/>
                  </a:cubicBezTo>
                  <a:cubicBezTo>
                    <a:pt x="44081" y="258509"/>
                    <a:pt x="44031" y="258567"/>
                    <a:pt x="43982" y="258627"/>
                  </a:cubicBezTo>
                  <a:cubicBezTo>
                    <a:pt x="43982" y="258627"/>
                    <a:pt x="39981" y="265009"/>
                    <a:pt x="25599" y="264152"/>
                  </a:cubicBezTo>
                  <a:cubicBezTo>
                    <a:pt x="24488" y="264055"/>
                    <a:pt x="23397" y="263798"/>
                    <a:pt x="22360" y="263390"/>
                  </a:cubicBezTo>
                  <a:cubicBezTo>
                    <a:pt x="22360" y="263390"/>
                    <a:pt x="18741" y="261009"/>
                    <a:pt x="18360" y="250055"/>
                  </a:cubicBezTo>
                  <a:cubicBezTo>
                    <a:pt x="18360" y="250055"/>
                    <a:pt x="18360" y="248721"/>
                    <a:pt x="20265" y="247769"/>
                  </a:cubicBezTo>
                  <a:cubicBezTo>
                    <a:pt x="28208" y="245070"/>
                    <a:pt x="35621" y="241009"/>
                    <a:pt x="42172" y="235767"/>
                  </a:cubicBezTo>
                  <a:cubicBezTo>
                    <a:pt x="48950" y="230700"/>
                    <a:pt x="56511" y="226774"/>
                    <a:pt x="64556" y="224147"/>
                  </a:cubicBezTo>
                  <a:cubicBezTo>
                    <a:pt x="64556" y="224147"/>
                    <a:pt x="74938" y="221194"/>
                    <a:pt x="76748" y="214622"/>
                  </a:cubicBezTo>
                  <a:cubicBezTo>
                    <a:pt x="78013" y="208467"/>
                    <a:pt x="80760" y="202713"/>
                    <a:pt x="84749" y="197858"/>
                  </a:cubicBezTo>
                  <a:cubicBezTo>
                    <a:pt x="84749" y="197858"/>
                    <a:pt x="89321" y="192048"/>
                    <a:pt x="85416" y="190619"/>
                  </a:cubicBezTo>
                  <a:cubicBezTo>
                    <a:pt x="85416" y="190619"/>
                    <a:pt x="78367" y="186904"/>
                    <a:pt x="64080" y="197382"/>
                  </a:cubicBezTo>
                  <a:cubicBezTo>
                    <a:pt x="60954" y="201788"/>
                    <a:pt x="56178" y="204743"/>
                    <a:pt x="50840" y="205573"/>
                  </a:cubicBezTo>
                  <a:cubicBezTo>
                    <a:pt x="50840" y="205573"/>
                    <a:pt x="44268" y="205573"/>
                    <a:pt x="39315" y="206335"/>
                  </a:cubicBezTo>
                  <a:cubicBezTo>
                    <a:pt x="30751" y="206670"/>
                    <a:pt x="22286" y="204412"/>
                    <a:pt x="15026" y="199858"/>
                  </a:cubicBezTo>
                  <a:cubicBezTo>
                    <a:pt x="8866" y="193862"/>
                    <a:pt x="4003" y="186665"/>
                    <a:pt x="738" y="178713"/>
                  </a:cubicBezTo>
                  <a:close/>
                </a:path>
              </a:pathLst>
            </a:custGeom>
            <a:grpFill/>
            <a:ln w="9525" cap="flat">
              <a:noFill/>
              <a:prstDash val="solid"/>
              <a:miter/>
            </a:ln>
          </p:spPr>
          <p:txBody>
            <a:bodyPr rtlCol="0" anchor="ctr"/>
            <a:lstStyle/>
            <a:p>
              <a:endParaRPr lang="zh-CN" altLang="en-US"/>
            </a:p>
          </p:txBody>
        </p:sp>
        <p:sp>
          <p:nvSpPr>
            <p:cNvPr id="465" name="任意多边形: 形状 464"/>
            <p:cNvSpPr/>
            <p:nvPr/>
          </p:nvSpPr>
          <p:spPr>
            <a:xfrm>
              <a:off x="2088523" y="1080929"/>
              <a:ext cx="46903" cy="102185"/>
            </a:xfrm>
            <a:custGeom>
              <a:avLst/>
              <a:gdLst>
                <a:gd name="connsiteX0" fmla="*/ 8407 w 46903"/>
                <a:gd name="connsiteY0" fmla="*/ 6297 h 102185"/>
                <a:gd name="connsiteX1" fmla="*/ 17170 w 46903"/>
                <a:gd name="connsiteY1" fmla="*/ 296 h 102185"/>
                <a:gd name="connsiteX2" fmla="*/ 22409 w 46903"/>
                <a:gd name="connsiteY2" fmla="*/ 9821 h 102185"/>
                <a:gd name="connsiteX3" fmla="*/ 29076 w 46903"/>
                <a:gd name="connsiteY3" fmla="*/ 30681 h 102185"/>
                <a:gd name="connsiteX4" fmla="*/ 46793 w 46903"/>
                <a:gd name="connsiteY4" fmla="*/ 65066 h 102185"/>
                <a:gd name="connsiteX5" fmla="*/ 21552 w 46903"/>
                <a:gd name="connsiteY5" fmla="*/ 101833 h 102185"/>
                <a:gd name="connsiteX6" fmla="*/ 12027 w 46903"/>
                <a:gd name="connsiteY6" fmla="*/ 99166 h 102185"/>
                <a:gd name="connsiteX7" fmla="*/ 501 w 46903"/>
                <a:gd name="connsiteY7" fmla="*/ 80116 h 102185"/>
                <a:gd name="connsiteX8" fmla="*/ 501 w 46903"/>
                <a:gd name="connsiteY8" fmla="*/ 60018 h 102185"/>
                <a:gd name="connsiteX9" fmla="*/ 8407 w 46903"/>
                <a:gd name="connsiteY9" fmla="*/ 6297 h 102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903" h="102185">
                  <a:moveTo>
                    <a:pt x="8407" y="6297"/>
                  </a:moveTo>
                  <a:cubicBezTo>
                    <a:pt x="8407" y="6297"/>
                    <a:pt x="11455" y="-1609"/>
                    <a:pt x="17170" y="296"/>
                  </a:cubicBezTo>
                  <a:cubicBezTo>
                    <a:pt x="17170" y="296"/>
                    <a:pt x="21552" y="2296"/>
                    <a:pt x="22409" y="9821"/>
                  </a:cubicBezTo>
                  <a:cubicBezTo>
                    <a:pt x="22542" y="17277"/>
                    <a:pt x="24860" y="24530"/>
                    <a:pt x="29076" y="30681"/>
                  </a:cubicBezTo>
                  <a:cubicBezTo>
                    <a:pt x="38003" y="40315"/>
                    <a:pt x="44129" y="52205"/>
                    <a:pt x="46793" y="65066"/>
                  </a:cubicBezTo>
                  <a:cubicBezTo>
                    <a:pt x="46793" y="65066"/>
                    <a:pt x="50031" y="96975"/>
                    <a:pt x="21552" y="101833"/>
                  </a:cubicBezTo>
                  <a:cubicBezTo>
                    <a:pt x="18128" y="102791"/>
                    <a:pt x="14455" y="101763"/>
                    <a:pt x="12027" y="99166"/>
                  </a:cubicBezTo>
                  <a:cubicBezTo>
                    <a:pt x="6115" y="94324"/>
                    <a:pt x="2046" y="87599"/>
                    <a:pt x="501" y="80116"/>
                  </a:cubicBezTo>
                  <a:cubicBezTo>
                    <a:pt x="-167" y="73433"/>
                    <a:pt x="-167" y="66701"/>
                    <a:pt x="501" y="60018"/>
                  </a:cubicBezTo>
                  <a:cubicBezTo>
                    <a:pt x="1287" y="41887"/>
                    <a:pt x="3936" y="23885"/>
                    <a:pt x="8407" y="6297"/>
                  </a:cubicBezTo>
                  <a:close/>
                </a:path>
              </a:pathLst>
            </a:custGeom>
            <a:grpFill/>
            <a:ln w="9525" cap="flat">
              <a:noFill/>
              <a:prstDash val="solid"/>
              <a:miter/>
            </a:ln>
          </p:spPr>
          <p:txBody>
            <a:bodyPr rtlCol="0" anchor="ctr"/>
            <a:lstStyle/>
            <a:p>
              <a:endParaRPr lang="zh-CN" altLang="en-US"/>
            </a:p>
          </p:txBody>
        </p:sp>
        <p:sp>
          <p:nvSpPr>
            <p:cNvPr id="466" name="任意多边形: 形状 465"/>
            <p:cNvSpPr/>
            <p:nvPr/>
          </p:nvSpPr>
          <p:spPr>
            <a:xfrm>
              <a:off x="2631271" y="820810"/>
              <a:ext cx="89751" cy="78826"/>
            </a:xfrm>
            <a:custGeom>
              <a:avLst/>
              <a:gdLst>
                <a:gd name="connsiteX0" fmla="*/ 6965 w 89751"/>
                <a:gd name="connsiteY0" fmla="*/ 34577 h 78826"/>
                <a:gd name="connsiteX1" fmla="*/ 3251 w 89751"/>
                <a:gd name="connsiteY1" fmla="*/ 30577 h 78826"/>
                <a:gd name="connsiteX2" fmla="*/ 489 w 89751"/>
                <a:gd name="connsiteY2" fmla="*/ 20004 h 78826"/>
                <a:gd name="connsiteX3" fmla="*/ 2584 w 89751"/>
                <a:gd name="connsiteY3" fmla="*/ 13527 h 78826"/>
                <a:gd name="connsiteX4" fmla="*/ 20777 w 89751"/>
                <a:gd name="connsiteY4" fmla="*/ 1049 h 78826"/>
                <a:gd name="connsiteX5" fmla="*/ 35445 w 89751"/>
                <a:gd name="connsiteY5" fmla="*/ 2383 h 78826"/>
                <a:gd name="connsiteX6" fmla="*/ 79927 w 89751"/>
                <a:gd name="connsiteY6" fmla="*/ 30958 h 78826"/>
                <a:gd name="connsiteX7" fmla="*/ 84023 w 89751"/>
                <a:gd name="connsiteY7" fmla="*/ 57628 h 78826"/>
                <a:gd name="connsiteX8" fmla="*/ 64973 w 89751"/>
                <a:gd name="connsiteY8" fmla="*/ 69058 h 78826"/>
                <a:gd name="connsiteX9" fmla="*/ 33254 w 89751"/>
                <a:gd name="connsiteY9" fmla="*/ 78583 h 78826"/>
                <a:gd name="connsiteX10" fmla="*/ 31159 w 89751"/>
                <a:gd name="connsiteY10" fmla="*/ 75916 h 78826"/>
                <a:gd name="connsiteX11" fmla="*/ 36683 w 89751"/>
                <a:gd name="connsiteY11" fmla="*/ 59914 h 78826"/>
                <a:gd name="connsiteX12" fmla="*/ 6965 w 89751"/>
                <a:gd name="connsiteY12" fmla="*/ 34577 h 78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9751" h="78826">
                  <a:moveTo>
                    <a:pt x="6965" y="34577"/>
                  </a:moveTo>
                  <a:cubicBezTo>
                    <a:pt x="4846" y="34475"/>
                    <a:pt x="3196" y="32698"/>
                    <a:pt x="3251" y="30577"/>
                  </a:cubicBezTo>
                  <a:cubicBezTo>
                    <a:pt x="2884" y="26931"/>
                    <a:pt x="1952" y="23364"/>
                    <a:pt x="489" y="20004"/>
                  </a:cubicBezTo>
                  <a:cubicBezTo>
                    <a:pt x="488" y="20004"/>
                    <a:pt x="-1512" y="17337"/>
                    <a:pt x="2584" y="13527"/>
                  </a:cubicBezTo>
                  <a:cubicBezTo>
                    <a:pt x="8115" y="8639"/>
                    <a:pt x="14225" y="4449"/>
                    <a:pt x="20777" y="1049"/>
                  </a:cubicBezTo>
                  <a:cubicBezTo>
                    <a:pt x="25620" y="-722"/>
                    <a:pt x="31001" y="-233"/>
                    <a:pt x="35445" y="2383"/>
                  </a:cubicBezTo>
                  <a:cubicBezTo>
                    <a:pt x="51351" y="10114"/>
                    <a:pt x="66283" y="19706"/>
                    <a:pt x="79927" y="30958"/>
                  </a:cubicBezTo>
                  <a:cubicBezTo>
                    <a:pt x="79927" y="30958"/>
                    <a:pt x="98977" y="47150"/>
                    <a:pt x="84023" y="57628"/>
                  </a:cubicBezTo>
                  <a:cubicBezTo>
                    <a:pt x="76937" y="60051"/>
                    <a:pt x="70445" y="63946"/>
                    <a:pt x="64973" y="69058"/>
                  </a:cubicBezTo>
                  <a:cubicBezTo>
                    <a:pt x="56113" y="76373"/>
                    <a:pt x="44678" y="79807"/>
                    <a:pt x="33254" y="78583"/>
                  </a:cubicBezTo>
                  <a:cubicBezTo>
                    <a:pt x="33254" y="78583"/>
                    <a:pt x="29444" y="78583"/>
                    <a:pt x="31159" y="75916"/>
                  </a:cubicBezTo>
                  <a:cubicBezTo>
                    <a:pt x="34387" y="71166"/>
                    <a:pt x="36293" y="65643"/>
                    <a:pt x="36683" y="59914"/>
                  </a:cubicBezTo>
                  <a:cubicBezTo>
                    <a:pt x="36683" y="59914"/>
                    <a:pt x="36302" y="44293"/>
                    <a:pt x="6965" y="34577"/>
                  </a:cubicBezTo>
                  <a:close/>
                </a:path>
              </a:pathLst>
            </a:custGeom>
            <a:grpFill/>
            <a:ln w="9525" cap="flat">
              <a:noFill/>
              <a:prstDash val="solid"/>
              <a:miter/>
            </a:ln>
          </p:spPr>
          <p:txBody>
            <a:bodyPr rtlCol="0" anchor="ctr"/>
            <a:lstStyle/>
            <a:p>
              <a:endParaRPr lang="zh-CN" altLang="en-US"/>
            </a:p>
          </p:txBody>
        </p:sp>
        <p:sp>
          <p:nvSpPr>
            <p:cNvPr id="467" name="任意多边形: 形状 466"/>
            <p:cNvSpPr/>
            <p:nvPr/>
          </p:nvSpPr>
          <p:spPr>
            <a:xfrm>
              <a:off x="2494218" y="895362"/>
              <a:ext cx="247766" cy="114643"/>
            </a:xfrm>
            <a:custGeom>
              <a:avLst/>
              <a:gdLst>
                <a:gd name="connsiteX0" fmla="*/ 476 w 247766"/>
                <a:gd name="connsiteY0" fmla="*/ 90328 h 114643"/>
                <a:gd name="connsiteX1" fmla="*/ 2039 w 247766"/>
                <a:gd name="connsiteY1" fmla="*/ 85031 h 114643"/>
                <a:gd name="connsiteX2" fmla="*/ 3238 w 247766"/>
                <a:gd name="connsiteY2" fmla="*/ 84613 h 114643"/>
                <a:gd name="connsiteX3" fmla="*/ 33147 w 247766"/>
                <a:gd name="connsiteY3" fmla="*/ 81184 h 114643"/>
                <a:gd name="connsiteX4" fmla="*/ 50673 w 247766"/>
                <a:gd name="connsiteY4" fmla="*/ 75183 h 114643"/>
                <a:gd name="connsiteX5" fmla="*/ 152876 w 247766"/>
                <a:gd name="connsiteY5" fmla="*/ 25177 h 114643"/>
                <a:gd name="connsiteX6" fmla="*/ 213741 w 247766"/>
                <a:gd name="connsiteY6" fmla="*/ 2412 h 114643"/>
                <a:gd name="connsiteX7" fmla="*/ 220789 w 247766"/>
                <a:gd name="connsiteY7" fmla="*/ 126 h 114643"/>
                <a:gd name="connsiteX8" fmla="*/ 243364 w 247766"/>
                <a:gd name="connsiteY8" fmla="*/ 2507 h 114643"/>
                <a:gd name="connsiteX9" fmla="*/ 245554 w 247766"/>
                <a:gd name="connsiteY9" fmla="*/ 18890 h 114643"/>
                <a:gd name="connsiteX10" fmla="*/ 225457 w 247766"/>
                <a:gd name="connsiteY10" fmla="*/ 31654 h 114643"/>
                <a:gd name="connsiteX11" fmla="*/ 212407 w 247766"/>
                <a:gd name="connsiteY11" fmla="*/ 31654 h 114643"/>
                <a:gd name="connsiteX12" fmla="*/ 200025 w 247766"/>
                <a:gd name="connsiteY12" fmla="*/ 34321 h 114643"/>
                <a:gd name="connsiteX13" fmla="*/ 81534 w 247766"/>
                <a:gd name="connsiteY13" fmla="*/ 91471 h 114643"/>
                <a:gd name="connsiteX14" fmla="*/ 32194 w 247766"/>
                <a:gd name="connsiteY14" fmla="*/ 114616 h 114643"/>
                <a:gd name="connsiteX15" fmla="*/ 476 w 247766"/>
                <a:gd name="connsiteY15" fmla="*/ 90328 h 114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7766" h="114643">
                  <a:moveTo>
                    <a:pt x="476" y="90328"/>
                  </a:moveTo>
                  <a:cubicBezTo>
                    <a:pt x="-555" y="88433"/>
                    <a:pt x="144" y="86062"/>
                    <a:pt x="2039" y="85031"/>
                  </a:cubicBezTo>
                  <a:cubicBezTo>
                    <a:pt x="2413" y="84827"/>
                    <a:pt x="2818" y="84686"/>
                    <a:pt x="3238" y="84613"/>
                  </a:cubicBezTo>
                  <a:cubicBezTo>
                    <a:pt x="13050" y="82366"/>
                    <a:pt x="23081" y="81216"/>
                    <a:pt x="33147" y="81184"/>
                  </a:cubicBezTo>
                  <a:cubicBezTo>
                    <a:pt x="39477" y="81089"/>
                    <a:pt x="45613" y="78988"/>
                    <a:pt x="50673" y="75183"/>
                  </a:cubicBezTo>
                  <a:cubicBezTo>
                    <a:pt x="80871" y="51555"/>
                    <a:pt x="115688" y="34519"/>
                    <a:pt x="152876" y="25177"/>
                  </a:cubicBezTo>
                  <a:cubicBezTo>
                    <a:pt x="173935" y="19835"/>
                    <a:pt x="194345" y="12201"/>
                    <a:pt x="213741" y="2412"/>
                  </a:cubicBezTo>
                  <a:cubicBezTo>
                    <a:pt x="215829" y="1004"/>
                    <a:pt x="218272" y="212"/>
                    <a:pt x="220789" y="126"/>
                  </a:cubicBezTo>
                  <a:cubicBezTo>
                    <a:pt x="220789" y="126"/>
                    <a:pt x="239839" y="-827"/>
                    <a:pt x="243364" y="2507"/>
                  </a:cubicBezTo>
                  <a:cubicBezTo>
                    <a:pt x="248249" y="6564"/>
                    <a:pt x="249202" y="13692"/>
                    <a:pt x="245554" y="18890"/>
                  </a:cubicBezTo>
                  <a:cubicBezTo>
                    <a:pt x="241346" y="26176"/>
                    <a:pt x="233840" y="30943"/>
                    <a:pt x="225457" y="31654"/>
                  </a:cubicBezTo>
                  <a:cubicBezTo>
                    <a:pt x="225457" y="31654"/>
                    <a:pt x="217170" y="31654"/>
                    <a:pt x="212407" y="31654"/>
                  </a:cubicBezTo>
                  <a:cubicBezTo>
                    <a:pt x="208161" y="31856"/>
                    <a:pt x="203978" y="32757"/>
                    <a:pt x="200025" y="34321"/>
                  </a:cubicBezTo>
                  <a:cubicBezTo>
                    <a:pt x="200025" y="34321"/>
                    <a:pt x="112490" y="61467"/>
                    <a:pt x="81534" y="91471"/>
                  </a:cubicBezTo>
                  <a:cubicBezTo>
                    <a:pt x="81534" y="91471"/>
                    <a:pt x="56769" y="115569"/>
                    <a:pt x="32194" y="114616"/>
                  </a:cubicBezTo>
                  <a:cubicBezTo>
                    <a:pt x="18137" y="112540"/>
                    <a:pt x="6146" y="103358"/>
                    <a:pt x="476" y="90328"/>
                  </a:cubicBezTo>
                  <a:close/>
                </a:path>
              </a:pathLst>
            </a:custGeom>
            <a:grpFill/>
            <a:ln w="9525" cap="flat">
              <a:noFill/>
              <a:prstDash val="solid"/>
              <a:miter/>
            </a:ln>
          </p:spPr>
          <p:txBody>
            <a:bodyPr rtlCol="0" anchor="ctr"/>
            <a:lstStyle/>
            <a:p>
              <a:endParaRPr lang="zh-CN" altLang="en-US"/>
            </a:p>
          </p:txBody>
        </p:sp>
        <p:sp>
          <p:nvSpPr>
            <p:cNvPr id="468" name="任意多边形: 形状 467"/>
            <p:cNvSpPr/>
            <p:nvPr/>
          </p:nvSpPr>
          <p:spPr>
            <a:xfrm>
              <a:off x="2564278" y="963046"/>
              <a:ext cx="157375" cy="232515"/>
            </a:xfrm>
            <a:custGeom>
              <a:avLst/>
              <a:gdLst>
                <a:gd name="connsiteX0" fmla="*/ 32620 w 157375"/>
                <a:gd name="connsiteY0" fmla="*/ 56933 h 232515"/>
                <a:gd name="connsiteX1" fmla="*/ 24523 w 157375"/>
                <a:gd name="connsiteY1" fmla="*/ 56933 h 232515"/>
                <a:gd name="connsiteX2" fmla="*/ 4807 w 157375"/>
                <a:gd name="connsiteY2" fmla="*/ 100081 h 232515"/>
                <a:gd name="connsiteX3" fmla="*/ 16618 w 157375"/>
                <a:gd name="connsiteY3" fmla="*/ 112273 h 232515"/>
                <a:gd name="connsiteX4" fmla="*/ 23476 w 157375"/>
                <a:gd name="connsiteY4" fmla="*/ 110368 h 232515"/>
                <a:gd name="connsiteX5" fmla="*/ 38335 w 157375"/>
                <a:gd name="connsiteY5" fmla="*/ 110368 h 232515"/>
                <a:gd name="connsiteX6" fmla="*/ 43002 w 157375"/>
                <a:gd name="connsiteY6" fmla="*/ 115798 h 232515"/>
                <a:gd name="connsiteX7" fmla="*/ 36049 w 157375"/>
                <a:gd name="connsiteY7" fmla="*/ 128371 h 232515"/>
                <a:gd name="connsiteX8" fmla="*/ 31762 w 157375"/>
                <a:gd name="connsiteY8" fmla="*/ 153993 h 232515"/>
                <a:gd name="connsiteX9" fmla="*/ 29667 w 157375"/>
                <a:gd name="connsiteY9" fmla="*/ 192664 h 232515"/>
                <a:gd name="connsiteX10" fmla="*/ 24714 w 157375"/>
                <a:gd name="connsiteY10" fmla="*/ 195617 h 232515"/>
                <a:gd name="connsiteX11" fmla="*/ 6616 w 157375"/>
                <a:gd name="connsiteY11" fmla="*/ 190283 h 232515"/>
                <a:gd name="connsiteX12" fmla="*/ 425 w 157375"/>
                <a:gd name="connsiteY12" fmla="*/ 190283 h 232515"/>
                <a:gd name="connsiteX13" fmla="*/ 1378 w 157375"/>
                <a:gd name="connsiteY13" fmla="*/ 202475 h 232515"/>
                <a:gd name="connsiteX14" fmla="*/ 4807 w 157375"/>
                <a:gd name="connsiteY14" fmla="*/ 205333 h 232515"/>
                <a:gd name="connsiteX15" fmla="*/ 17094 w 157375"/>
                <a:gd name="connsiteY15" fmla="*/ 215334 h 232515"/>
                <a:gd name="connsiteX16" fmla="*/ 21475 w 157375"/>
                <a:gd name="connsiteY16" fmla="*/ 223144 h 232515"/>
                <a:gd name="connsiteX17" fmla="*/ 31000 w 157375"/>
                <a:gd name="connsiteY17" fmla="*/ 227431 h 232515"/>
                <a:gd name="connsiteX18" fmla="*/ 38525 w 157375"/>
                <a:gd name="connsiteY18" fmla="*/ 231336 h 232515"/>
                <a:gd name="connsiteX19" fmla="*/ 42907 w 157375"/>
                <a:gd name="connsiteY19" fmla="*/ 232288 h 232515"/>
                <a:gd name="connsiteX20" fmla="*/ 52432 w 157375"/>
                <a:gd name="connsiteY20" fmla="*/ 226478 h 232515"/>
                <a:gd name="connsiteX21" fmla="*/ 53289 w 157375"/>
                <a:gd name="connsiteY21" fmla="*/ 224668 h 232515"/>
                <a:gd name="connsiteX22" fmla="*/ 55765 w 157375"/>
                <a:gd name="connsiteY22" fmla="*/ 185616 h 232515"/>
                <a:gd name="connsiteX23" fmla="*/ 63862 w 157375"/>
                <a:gd name="connsiteY23" fmla="*/ 118941 h 232515"/>
                <a:gd name="connsiteX24" fmla="*/ 71577 w 157375"/>
                <a:gd name="connsiteY24" fmla="*/ 96843 h 232515"/>
                <a:gd name="connsiteX25" fmla="*/ 96437 w 157375"/>
                <a:gd name="connsiteY25" fmla="*/ 82460 h 232515"/>
                <a:gd name="connsiteX26" fmla="*/ 101866 w 157375"/>
                <a:gd name="connsiteY26" fmla="*/ 66458 h 232515"/>
                <a:gd name="connsiteX27" fmla="*/ 108248 w 157375"/>
                <a:gd name="connsiteY27" fmla="*/ 53123 h 232515"/>
                <a:gd name="connsiteX28" fmla="*/ 155873 w 157375"/>
                <a:gd name="connsiteY28" fmla="*/ 16547 h 232515"/>
                <a:gd name="connsiteX29" fmla="*/ 154444 w 157375"/>
                <a:gd name="connsiteY29" fmla="*/ 5593 h 232515"/>
                <a:gd name="connsiteX30" fmla="*/ 141300 w 157375"/>
                <a:gd name="connsiteY30" fmla="*/ 69 h 232515"/>
                <a:gd name="connsiteX31" fmla="*/ 116440 w 157375"/>
                <a:gd name="connsiteY31" fmla="*/ 4355 h 232515"/>
                <a:gd name="connsiteX32" fmla="*/ 62433 w 157375"/>
                <a:gd name="connsiteY32" fmla="*/ 38550 h 232515"/>
                <a:gd name="connsiteX33" fmla="*/ 59766 w 157375"/>
                <a:gd name="connsiteY33" fmla="*/ 42265 h 232515"/>
                <a:gd name="connsiteX34" fmla="*/ 62338 w 157375"/>
                <a:gd name="connsiteY34" fmla="*/ 48646 h 232515"/>
                <a:gd name="connsiteX35" fmla="*/ 67767 w 157375"/>
                <a:gd name="connsiteY35" fmla="*/ 48646 h 232515"/>
                <a:gd name="connsiteX36" fmla="*/ 79483 w 157375"/>
                <a:gd name="connsiteY36" fmla="*/ 40931 h 232515"/>
                <a:gd name="connsiteX37" fmla="*/ 82340 w 157375"/>
                <a:gd name="connsiteY37" fmla="*/ 40360 h 232515"/>
                <a:gd name="connsiteX38" fmla="*/ 84721 w 157375"/>
                <a:gd name="connsiteY38" fmla="*/ 45503 h 232515"/>
                <a:gd name="connsiteX39" fmla="*/ 68338 w 157375"/>
                <a:gd name="connsiteY39" fmla="*/ 66744 h 232515"/>
                <a:gd name="connsiteX40" fmla="*/ 48145 w 157375"/>
                <a:gd name="connsiteY40" fmla="*/ 83127 h 232515"/>
                <a:gd name="connsiteX41" fmla="*/ 39382 w 157375"/>
                <a:gd name="connsiteY41" fmla="*/ 85603 h 232515"/>
                <a:gd name="connsiteX42" fmla="*/ 37858 w 157375"/>
                <a:gd name="connsiteY42" fmla="*/ 81127 h 232515"/>
                <a:gd name="connsiteX43" fmla="*/ 38525 w 157375"/>
                <a:gd name="connsiteY43" fmla="*/ 66744 h 232515"/>
                <a:gd name="connsiteX44" fmla="*/ 32620 w 157375"/>
                <a:gd name="connsiteY44" fmla="*/ 56933 h 232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57375" h="232515">
                  <a:moveTo>
                    <a:pt x="32620" y="56933"/>
                  </a:moveTo>
                  <a:cubicBezTo>
                    <a:pt x="32620" y="56933"/>
                    <a:pt x="30905" y="53409"/>
                    <a:pt x="24523" y="56933"/>
                  </a:cubicBezTo>
                  <a:cubicBezTo>
                    <a:pt x="11302" y="67235"/>
                    <a:pt x="3941" y="83342"/>
                    <a:pt x="4807" y="100081"/>
                  </a:cubicBezTo>
                  <a:cubicBezTo>
                    <a:pt x="4807" y="100081"/>
                    <a:pt x="4807" y="113893"/>
                    <a:pt x="16618" y="112273"/>
                  </a:cubicBezTo>
                  <a:cubicBezTo>
                    <a:pt x="18961" y="111867"/>
                    <a:pt x="21258" y="111229"/>
                    <a:pt x="23476" y="110368"/>
                  </a:cubicBezTo>
                  <a:cubicBezTo>
                    <a:pt x="28266" y="108571"/>
                    <a:pt x="33545" y="108571"/>
                    <a:pt x="38335" y="110368"/>
                  </a:cubicBezTo>
                  <a:cubicBezTo>
                    <a:pt x="38335" y="110368"/>
                    <a:pt x="44526" y="113607"/>
                    <a:pt x="43002" y="115798"/>
                  </a:cubicBezTo>
                  <a:cubicBezTo>
                    <a:pt x="43002" y="115798"/>
                    <a:pt x="39478" y="122751"/>
                    <a:pt x="36049" y="128371"/>
                  </a:cubicBezTo>
                  <a:cubicBezTo>
                    <a:pt x="31897" y="136227"/>
                    <a:pt x="30394" y="145213"/>
                    <a:pt x="31762" y="153993"/>
                  </a:cubicBezTo>
                  <a:cubicBezTo>
                    <a:pt x="33061" y="166914"/>
                    <a:pt x="32354" y="179959"/>
                    <a:pt x="29667" y="192664"/>
                  </a:cubicBezTo>
                  <a:cubicBezTo>
                    <a:pt x="28987" y="194749"/>
                    <a:pt x="26871" y="196011"/>
                    <a:pt x="24714" y="195617"/>
                  </a:cubicBezTo>
                  <a:cubicBezTo>
                    <a:pt x="18453" y="194735"/>
                    <a:pt x="12355" y="192938"/>
                    <a:pt x="6616" y="190283"/>
                  </a:cubicBezTo>
                  <a:cubicBezTo>
                    <a:pt x="6616" y="190283"/>
                    <a:pt x="2140" y="187521"/>
                    <a:pt x="425" y="190283"/>
                  </a:cubicBezTo>
                  <a:cubicBezTo>
                    <a:pt x="425" y="190283"/>
                    <a:pt x="-1004" y="192283"/>
                    <a:pt x="1378" y="202475"/>
                  </a:cubicBezTo>
                  <a:cubicBezTo>
                    <a:pt x="1620" y="204165"/>
                    <a:pt x="3100" y="205399"/>
                    <a:pt x="4807" y="205333"/>
                  </a:cubicBezTo>
                  <a:cubicBezTo>
                    <a:pt x="10566" y="205832"/>
                    <a:pt x="15436" y="209796"/>
                    <a:pt x="17094" y="215334"/>
                  </a:cubicBezTo>
                  <a:cubicBezTo>
                    <a:pt x="17094" y="215334"/>
                    <a:pt x="18046" y="221239"/>
                    <a:pt x="21475" y="223144"/>
                  </a:cubicBezTo>
                  <a:cubicBezTo>
                    <a:pt x="21475" y="223144"/>
                    <a:pt x="25476" y="225240"/>
                    <a:pt x="31000" y="227431"/>
                  </a:cubicBezTo>
                  <a:cubicBezTo>
                    <a:pt x="33666" y="228403"/>
                    <a:pt x="36195" y="229716"/>
                    <a:pt x="38525" y="231336"/>
                  </a:cubicBezTo>
                  <a:cubicBezTo>
                    <a:pt x="39700" y="232433"/>
                    <a:pt x="41382" y="232799"/>
                    <a:pt x="42907" y="232288"/>
                  </a:cubicBezTo>
                  <a:cubicBezTo>
                    <a:pt x="46450" y="231032"/>
                    <a:pt x="49693" y="229054"/>
                    <a:pt x="52432" y="226478"/>
                  </a:cubicBezTo>
                  <a:cubicBezTo>
                    <a:pt x="52950" y="226015"/>
                    <a:pt x="53259" y="225363"/>
                    <a:pt x="53289" y="224668"/>
                  </a:cubicBezTo>
                  <a:cubicBezTo>
                    <a:pt x="53294" y="211612"/>
                    <a:pt x="54122" y="198569"/>
                    <a:pt x="55765" y="185616"/>
                  </a:cubicBezTo>
                  <a:cubicBezTo>
                    <a:pt x="55765" y="185616"/>
                    <a:pt x="67386" y="129514"/>
                    <a:pt x="63862" y="118941"/>
                  </a:cubicBezTo>
                  <a:cubicBezTo>
                    <a:pt x="63862" y="118941"/>
                    <a:pt x="61861" y="103320"/>
                    <a:pt x="71577" y="96843"/>
                  </a:cubicBezTo>
                  <a:cubicBezTo>
                    <a:pt x="80360" y="92963"/>
                    <a:pt x="88696" y="88140"/>
                    <a:pt x="96437" y="82460"/>
                  </a:cubicBezTo>
                  <a:cubicBezTo>
                    <a:pt x="100643" y="78265"/>
                    <a:pt x="102651" y="72347"/>
                    <a:pt x="101866" y="66458"/>
                  </a:cubicBezTo>
                  <a:cubicBezTo>
                    <a:pt x="101211" y="61149"/>
                    <a:pt x="103703" y="55943"/>
                    <a:pt x="108248" y="53123"/>
                  </a:cubicBezTo>
                  <a:cubicBezTo>
                    <a:pt x="123494" y="40134"/>
                    <a:pt x="139390" y="27926"/>
                    <a:pt x="155873" y="16547"/>
                  </a:cubicBezTo>
                  <a:cubicBezTo>
                    <a:pt x="155873" y="16547"/>
                    <a:pt x="160064" y="14833"/>
                    <a:pt x="154444" y="5593"/>
                  </a:cubicBezTo>
                  <a:cubicBezTo>
                    <a:pt x="151269" y="1661"/>
                    <a:pt x="146331" y="-414"/>
                    <a:pt x="141300" y="69"/>
                  </a:cubicBezTo>
                  <a:cubicBezTo>
                    <a:pt x="132816" y="-97"/>
                    <a:pt x="124378" y="1357"/>
                    <a:pt x="116440" y="4355"/>
                  </a:cubicBezTo>
                  <a:cubicBezTo>
                    <a:pt x="99850" y="17846"/>
                    <a:pt x="81722" y="29324"/>
                    <a:pt x="62433" y="38550"/>
                  </a:cubicBezTo>
                  <a:cubicBezTo>
                    <a:pt x="60957" y="39238"/>
                    <a:pt x="59946" y="40646"/>
                    <a:pt x="59766" y="42265"/>
                  </a:cubicBezTo>
                  <a:cubicBezTo>
                    <a:pt x="60109" y="44565"/>
                    <a:pt x="60990" y="46751"/>
                    <a:pt x="62338" y="48646"/>
                  </a:cubicBezTo>
                  <a:cubicBezTo>
                    <a:pt x="62338" y="48646"/>
                    <a:pt x="63385" y="51218"/>
                    <a:pt x="67767" y="48646"/>
                  </a:cubicBezTo>
                  <a:cubicBezTo>
                    <a:pt x="71899" y="46437"/>
                    <a:pt x="75820" y="43854"/>
                    <a:pt x="79483" y="40931"/>
                  </a:cubicBezTo>
                  <a:cubicBezTo>
                    <a:pt x="80291" y="40299"/>
                    <a:pt x="81351" y="40087"/>
                    <a:pt x="82340" y="40360"/>
                  </a:cubicBezTo>
                  <a:cubicBezTo>
                    <a:pt x="84384" y="41159"/>
                    <a:pt x="85434" y="43428"/>
                    <a:pt x="84721" y="45503"/>
                  </a:cubicBezTo>
                  <a:cubicBezTo>
                    <a:pt x="82016" y="54335"/>
                    <a:pt x="76194" y="61884"/>
                    <a:pt x="68338" y="66744"/>
                  </a:cubicBezTo>
                  <a:cubicBezTo>
                    <a:pt x="61309" y="71826"/>
                    <a:pt x="54567" y="77296"/>
                    <a:pt x="48145" y="83127"/>
                  </a:cubicBezTo>
                  <a:cubicBezTo>
                    <a:pt x="46025" y="85696"/>
                    <a:pt x="42534" y="86683"/>
                    <a:pt x="39382" y="85603"/>
                  </a:cubicBezTo>
                  <a:cubicBezTo>
                    <a:pt x="37800" y="84724"/>
                    <a:pt x="37141" y="82789"/>
                    <a:pt x="37858" y="81127"/>
                  </a:cubicBezTo>
                  <a:cubicBezTo>
                    <a:pt x="38928" y="76409"/>
                    <a:pt x="39154" y="71540"/>
                    <a:pt x="38525" y="66744"/>
                  </a:cubicBezTo>
                  <a:cubicBezTo>
                    <a:pt x="36804" y="63331"/>
                    <a:pt x="34830" y="60052"/>
                    <a:pt x="32620" y="56933"/>
                  </a:cubicBezTo>
                  <a:close/>
                </a:path>
              </a:pathLst>
            </a:custGeom>
            <a:grpFill/>
            <a:ln w="9525" cap="flat">
              <a:noFill/>
              <a:prstDash val="solid"/>
              <a:miter/>
            </a:ln>
          </p:spPr>
          <p:txBody>
            <a:bodyPr rtlCol="0" anchor="ctr"/>
            <a:lstStyle/>
            <a:p>
              <a:endParaRPr lang="zh-CN" altLang="en-US"/>
            </a:p>
          </p:txBody>
        </p:sp>
        <p:sp>
          <p:nvSpPr>
            <p:cNvPr id="469" name="任意多边形: 形状 468"/>
            <p:cNvSpPr/>
            <p:nvPr/>
          </p:nvSpPr>
          <p:spPr>
            <a:xfrm>
              <a:off x="2488349" y="1106002"/>
              <a:ext cx="91260" cy="92015"/>
            </a:xfrm>
            <a:custGeom>
              <a:avLst/>
              <a:gdLst>
                <a:gd name="connsiteX0" fmla="*/ 87975 w 91260"/>
                <a:gd name="connsiteY0" fmla="*/ 2465 h 92015"/>
                <a:gd name="connsiteX1" fmla="*/ 78450 w 91260"/>
                <a:gd name="connsiteY1" fmla="*/ 1894 h 92015"/>
                <a:gd name="connsiteX2" fmla="*/ 59400 w 91260"/>
                <a:gd name="connsiteY2" fmla="*/ 17038 h 92015"/>
                <a:gd name="connsiteX3" fmla="*/ 43684 w 91260"/>
                <a:gd name="connsiteY3" fmla="*/ 32088 h 92015"/>
                <a:gd name="connsiteX4" fmla="*/ 26348 w 91260"/>
                <a:gd name="connsiteY4" fmla="*/ 38946 h 92015"/>
                <a:gd name="connsiteX5" fmla="*/ 9870 w 91260"/>
                <a:gd name="connsiteY5" fmla="*/ 45328 h 92015"/>
                <a:gd name="connsiteX6" fmla="*/ 1107 w 91260"/>
                <a:gd name="connsiteY6" fmla="*/ 58758 h 92015"/>
                <a:gd name="connsiteX7" fmla="*/ 155 w 91260"/>
                <a:gd name="connsiteY7" fmla="*/ 61139 h 92015"/>
                <a:gd name="connsiteX8" fmla="*/ 4346 w 91260"/>
                <a:gd name="connsiteY8" fmla="*/ 80951 h 92015"/>
                <a:gd name="connsiteX9" fmla="*/ 10156 w 91260"/>
                <a:gd name="connsiteY9" fmla="*/ 90476 h 92015"/>
                <a:gd name="connsiteX10" fmla="*/ 12251 w 91260"/>
                <a:gd name="connsiteY10" fmla="*/ 91905 h 92015"/>
                <a:gd name="connsiteX11" fmla="*/ 44827 w 91260"/>
                <a:gd name="connsiteY11" fmla="*/ 69045 h 92015"/>
                <a:gd name="connsiteX12" fmla="*/ 68068 w 91260"/>
                <a:gd name="connsiteY12" fmla="*/ 39136 h 92015"/>
                <a:gd name="connsiteX13" fmla="*/ 89594 w 91260"/>
                <a:gd name="connsiteY13" fmla="*/ 18467 h 92015"/>
                <a:gd name="connsiteX14" fmla="*/ 87975 w 91260"/>
                <a:gd name="connsiteY14" fmla="*/ 2465 h 92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1260" h="92015">
                  <a:moveTo>
                    <a:pt x="87975" y="2465"/>
                  </a:moveTo>
                  <a:cubicBezTo>
                    <a:pt x="87975" y="2465"/>
                    <a:pt x="84832" y="-2678"/>
                    <a:pt x="78450" y="1894"/>
                  </a:cubicBezTo>
                  <a:cubicBezTo>
                    <a:pt x="72635" y="7580"/>
                    <a:pt x="66252" y="12655"/>
                    <a:pt x="59400" y="17038"/>
                  </a:cubicBezTo>
                  <a:cubicBezTo>
                    <a:pt x="53441" y="21245"/>
                    <a:pt x="48144" y="26317"/>
                    <a:pt x="43684" y="32088"/>
                  </a:cubicBezTo>
                  <a:cubicBezTo>
                    <a:pt x="38998" y="36511"/>
                    <a:pt x="32792" y="38966"/>
                    <a:pt x="26348" y="38946"/>
                  </a:cubicBezTo>
                  <a:cubicBezTo>
                    <a:pt x="20141" y="38243"/>
                    <a:pt x="13984" y="40628"/>
                    <a:pt x="9870" y="45328"/>
                  </a:cubicBezTo>
                  <a:cubicBezTo>
                    <a:pt x="7421" y="50095"/>
                    <a:pt x="4484" y="54596"/>
                    <a:pt x="1107" y="58758"/>
                  </a:cubicBezTo>
                  <a:cubicBezTo>
                    <a:pt x="622" y="59474"/>
                    <a:pt x="297" y="60286"/>
                    <a:pt x="155" y="61139"/>
                  </a:cubicBezTo>
                  <a:cubicBezTo>
                    <a:pt x="-505" y="68016"/>
                    <a:pt x="957" y="74930"/>
                    <a:pt x="4346" y="80951"/>
                  </a:cubicBezTo>
                  <a:cubicBezTo>
                    <a:pt x="6461" y="84014"/>
                    <a:pt x="8401" y="87194"/>
                    <a:pt x="10156" y="90476"/>
                  </a:cubicBezTo>
                  <a:cubicBezTo>
                    <a:pt x="10454" y="91369"/>
                    <a:pt x="11311" y="91954"/>
                    <a:pt x="12251" y="91905"/>
                  </a:cubicBezTo>
                  <a:cubicBezTo>
                    <a:pt x="12251" y="91905"/>
                    <a:pt x="33206" y="94953"/>
                    <a:pt x="44827" y="69045"/>
                  </a:cubicBezTo>
                  <a:cubicBezTo>
                    <a:pt x="49863" y="57237"/>
                    <a:pt x="57870" y="46934"/>
                    <a:pt x="68068" y="39136"/>
                  </a:cubicBezTo>
                  <a:cubicBezTo>
                    <a:pt x="75825" y="32880"/>
                    <a:pt x="83028" y="25964"/>
                    <a:pt x="89594" y="18467"/>
                  </a:cubicBezTo>
                  <a:cubicBezTo>
                    <a:pt x="89594" y="18467"/>
                    <a:pt x="94261" y="12847"/>
                    <a:pt x="87975" y="2465"/>
                  </a:cubicBezTo>
                  <a:close/>
                </a:path>
              </a:pathLst>
            </a:custGeom>
            <a:grpFill/>
            <a:ln w="9525" cap="flat">
              <a:noFill/>
              <a:prstDash val="solid"/>
              <a:miter/>
            </a:ln>
          </p:spPr>
          <p:txBody>
            <a:bodyPr rtlCol="0" anchor="ctr"/>
            <a:lstStyle/>
            <a:p>
              <a:endParaRPr lang="zh-CN" altLang="en-US"/>
            </a:p>
          </p:txBody>
        </p:sp>
        <p:sp>
          <p:nvSpPr>
            <p:cNvPr id="470" name="任意多边形: 形状 469"/>
            <p:cNvSpPr/>
            <p:nvPr/>
          </p:nvSpPr>
          <p:spPr>
            <a:xfrm>
              <a:off x="2661693" y="1100161"/>
              <a:ext cx="48430" cy="60121"/>
            </a:xfrm>
            <a:custGeom>
              <a:avLst/>
              <a:gdLst>
                <a:gd name="connsiteX0" fmla="*/ 70 w 48430"/>
                <a:gd name="connsiteY0" fmla="*/ 6972 h 60121"/>
                <a:gd name="connsiteX1" fmla="*/ 1498 w 48430"/>
                <a:gd name="connsiteY1" fmla="*/ 4115 h 60121"/>
                <a:gd name="connsiteX2" fmla="*/ 6642 w 48430"/>
                <a:gd name="connsiteY2" fmla="*/ 972 h 60121"/>
                <a:gd name="connsiteX3" fmla="*/ 11404 w 48430"/>
                <a:gd name="connsiteY3" fmla="*/ 209 h 60121"/>
                <a:gd name="connsiteX4" fmla="*/ 26835 w 48430"/>
                <a:gd name="connsiteY4" fmla="*/ 1352 h 60121"/>
                <a:gd name="connsiteX5" fmla="*/ 31883 w 48430"/>
                <a:gd name="connsiteY5" fmla="*/ 4019 h 60121"/>
                <a:gd name="connsiteX6" fmla="*/ 47314 w 48430"/>
                <a:gd name="connsiteY6" fmla="*/ 31070 h 60121"/>
                <a:gd name="connsiteX7" fmla="*/ 43408 w 48430"/>
                <a:gd name="connsiteY7" fmla="*/ 51835 h 60121"/>
                <a:gd name="connsiteX8" fmla="*/ 21215 w 48430"/>
                <a:gd name="connsiteY8" fmla="*/ 60122 h 60121"/>
                <a:gd name="connsiteX9" fmla="*/ 12833 w 48430"/>
                <a:gd name="connsiteY9" fmla="*/ 57931 h 60121"/>
                <a:gd name="connsiteX10" fmla="*/ 5404 w 48430"/>
                <a:gd name="connsiteY10" fmla="*/ 47358 h 60121"/>
                <a:gd name="connsiteX11" fmla="*/ 5404 w 48430"/>
                <a:gd name="connsiteY11" fmla="*/ 25070 h 60121"/>
                <a:gd name="connsiteX12" fmla="*/ 2927 w 48430"/>
                <a:gd name="connsiteY12" fmla="*/ 17735 h 60121"/>
                <a:gd name="connsiteX13" fmla="*/ 70 w 48430"/>
                <a:gd name="connsiteY13" fmla="*/ 6972 h 60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430" h="60121">
                  <a:moveTo>
                    <a:pt x="70" y="6972"/>
                  </a:moveTo>
                  <a:cubicBezTo>
                    <a:pt x="-214" y="5799"/>
                    <a:pt x="389" y="4592"/>
                    <a:pt x="1498" y="4115"/>
                  </a:cubicBezTo>
                  <a:cubicBezTo>
                    <a:pt x="3425" y="3461"/>
                    <a:pt x="5182" y="2388"/>
                    <a:pt x="6642" y="972"/>
                  </a:cubicBezTo>
                  <a:cubicBezTo>
                    <a:pt x="8044" y="39"/>
                    <a:pt x="9782" y="-238"/>
                    <a:pt x="11404" y="209"/>
                  </a:cubicBezTo>
                  <a:cubicBezTo>
                    <a:pt x="16523" y="874"/>
                    <a:pt x="21674" y="1255"/>
                    <a:pt x="26835" y="1352"/>
                  </a:cubicBezTo>
                  <a:cubicBezTo>
                    <a:pt x="28873" y="1277"/>
                    <a:pt x="30797" y="2293"/>
                    <a:pt x="31883" y="4019"/>
                  </a:cubicBezTo>
                  <a:cubicBezTo>
                    <a:pt x="38243" y="12286"/>
                    <a:pt x="43435" y="21389"/>
                    <a:pt x="47314" y="31070"/>
                  </a:cubicBezTo>
                  <a:cubicBezTo>
                    <a:pt x="49694" y="38201"/>
                    <a:pt x="48216" y="46056"/>
                    <a:pt x="43408" y="51835"/>
                  </a:cubicBezTo>
                  <a:cubicBezTo>
                    <a:pt x="37192" y="57082"/>
                    <a:pt x="29349" y="60011"/>
                    <a:pt x="21215" y="60122"/>
                  </a:cubicBezTo>
                  <a:cubicBezTo>
                    <a:pt x="18305" y="59947"/>
                    <a:pt x="15457" y="59202"/>
                    <a:pt x="12833" y="57931"/>
                  </a:cubicBezTo>
                  <a:cubicBezTo>
                    <a:pt x="12833" y="57931"/>
                    <a:pt x="5404" y="53550"/>
                    <a:pt x="5404" y="47358"/>
                  </a:cubicBezTo>
                  <a:cubicBezTo>
                    <a:pt x="5854" y="39936"/>
                    <a:pt x="5854" y="32492"/>
                    <a:pt x="5404" y="25070"/>
                  </a:cubicBezTo>
                  <a:cubicBezTo>
                    <a:pt x="5089" y="22481"/>
                    <a:pt x="4246" y="19985"/>
                    <a:pt x="2927" y="17735"/>
                  </a:cubicBezTo>
                  <a:cubicBezTo>
                    <a:pt x="1466" y="14303"/>
                    <a:pt x="503" y="10678"/>
                    <a:pt x="70" y="6972"/>
                  </a:cubicBezTo>
                  <a:close/>
                </a:path>
              </a:pathLst>
            </a:custGeom>
            <a:grpFill/>
            <a:ln w="9525" cap="flat">
              <a:noFill/>
              <a:prstDash val="solid"/>
              <a:miter/>
            </a:ln>
          </p:spPr>
          <p:txBody>
            <a:bodyPr rtlCol="0" anchor="ctr"/>
            <a:lstStyle/>
            <a:p>
              <a:endParaRPr lang="zh-CN" altLang="en-US"/>
            </a:p>
          </p:txBody>
        </p:sp>
        <p:sp>
          <p:nvSpPr>
            <p:cNvPr id="471" name="任意多边形: 形状 470"/>
            <p:cNvSpPr/>
            <p:nvPr/>
          </p:nvSpPr>
          <p:spPr>
            <a:xfrm>
              <a:off x="2854216" y="861859"/>
              <a:ext cx="86355" cy="94941"/>
            </a:xfrm>
            <a:custGeom>
              <a:avLst/>
              <a:gdLst>
                <a:gd name="connsiteX0" fmla="*/ 52530 w 86355"/>
                <a:gd name="connsiteY0" fmla="*/ 11722 h 94941"/>
                <a:gd name="connsiteX1" fmla="*/ 53959 w 86355"/>
                <a:gd name="connsiteY1" fmla="*/ 5816 h 94941"/>
                <a:gd name="connsiteX2" fmla="*/ 58150 w 86355"/>
                <a:gd name="connsiteY2" fmla="*/ 1054 h 94941"/>
                <a:gd name="connsiteX3" fmla="*/ 60436 w 86355"/>
                <a:gd name="connsiteY3" fmla="*/ 6 h 94941"/>
                <a:gd name="connsiteX4" fmla="*/ 78343 w 86355"/>
                <a:gd name="connsiteY4" fmla="*/ 6 h 94941"/>
                <a:gd name="connsiteX5" fmla="*/ 81581 w 86355"/>
                <a:gd name="connsiteY5" fmla="*/ 1435 h 94941"/>
                <a:gd name="connsiteX6" fmla="*/ 86153 w 86355"/>
                <a:gd name="connsiteY6" fmla="*/ 24485 h 94941"/>
                <a:gd name="connsiteX7" fmla="*/ 84248 w 86355"/>
                <a:gd name="connsiteY7" fmla="*/ 28390 h 94941"/>
                <a:gd name="connsiteX8" fmla="*/ 62055 w 86355"/>
                <a:gd name="connsiteY8" fmla="*/ 54965 h 94941"/>
                <a:gd name="connsiteX9" fmla="*/ 12716 w 86355"/>
                <a:gd name="connsiteY9" fmla="*/ 94494 h 94941"/>
                <a:gd name="connsiteX10" fmla="*/ 3857 w 86355"/>
                <a:gd name="connsiteY10" fmla="*/ 93446 h 94941"/>
                <a:gd name="connsiteX11" fmla="*/ 428 w 86355"/>
                <a:gd name="connsiteY11" fmla="*/ 82969 h 94941"/>
                <a:gd name="connsiteX12" fmla="*/ 1952 w 86355"/>
                <a:gd name="connsiteY12" fmla="*/ 74968 h 94941"/>
                <a:gd name="connsiteX13" fmla="*/ 4810 w 86355"/>
                <a:gd name="connsiteY13" fmla="*/ 70396 h 94941"/>
                <a:gd name="connsiteX14" fmla="*/ 44434 w 86355"/>
                <a:gd name="connsiteY14" fmla="*/ 32296 h 94941"/>
                <a:gd name="connsiteX15" fmla="*/ 52530 w 86355"/>
                <a:gd name="connsiteY15" fmla="*/ 11722 h 94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6355" h="94941">
                  <a:moveTo>
                    <a:pt x="52530" y="11722"/>
                  </a:moveTo>
                  <a:cubicBezTo>
                    <a:pt x="52013" y="9638"/>
                    <a:pt x="52547" y="7433"/>
                    <a:pt x="53959" y="5816"/>
                  </a:cubicBezTo>
                  <a:cubicBezTo>
                    <a:pt x="55491" y="4353"/>
                    <a:pt x="56894" y="2760"/>
                    <a:pt x="58150" y="1054"/>
                  </a:cubicBezTo>
                  <a:cubicBezTo>
                    <a:pt x="58689" y="345"/>
                    <a:pt x="59547" y="-49"/>
                    <a:pt x="60436" y="6"/>
                  </a:cubicBezTo>
                  <a:cubicBezTo>
                    <a:pt x="60436" y="6"/>
                    <a:pt x="72914" y="6"/>
                    <a:pt x="78343" y="6"/>
                  </a:cubicBezTo>
                  <a:cubicBezTo>
                    <a:pt x="79589" y="-63"/>
                    <a:pt x="80792" y="468"/>
                    <a:pt x="81581" y="1435"/>
                  </a:cubicBezTo>
                  <a:cubicBezTo>
                    <a:pt x="85362" y="8493"/>
                    <a:pt x="86954" y="16518"/>
                    <a:pt x="86153" y="24485"/>
                  </a:cubicBezTo>
                  <a:cubicBezTo>
                    <a:pt x="86217" y="26025"/>
                    <a:pt x="85501" y="27493"/>
                    <a:pt x="84248" y="28390"/>
                  </a:cubicBezTo>
                  <a:cubicBezTo>
                    <a:pt x="84248" y="28390"/>
                    <a:pt x="72152" y="41821"/>
                    <a:pt x="62055" y="54965"/>
                  </a:cubicBezTo>
                  <a:cubicBezTo>
                    <a:pt x="49129" y="72017"/>
                    <a:pt x="32176" y="85598"/>
                    <a:pt x="12716" y="94494"/>
                  </a:cubicBezTo>
                  <a:cubicBezTo>
                    <a:pt x="9742" y="95348"/>
                    <a:pt x="6550" y="94970"/>
                    <a:pt x="3857" y="93446"/>
                  </a:cubicBezTo>
                  <a:cubicBezTo>
                    <a:pt x="604" y="91037"/>
                    <a:pt x="-771" y="86835"/>
                    <a:pt x="428" y="82969"/>
                  </a:cubicBezTo>
                  <a:cubicBezTo>
                    <a:pt x="1381" y="80406"/>
                    <a:pt x="1897" y="77701"/>
                    <a:pt x="1952" y="74968"/>
                  </a:cubicBezTo>
                  <a:cubicBezTo>
                    <a:pt x="1952" y="74968"/>
                    <a:pt x="1286" y="73253"/>
                    <a:pt x="4810" y="70396"/>
                  </a:cubicBezTo>
                  <a:cubicBezTo>
                    <a:pt x="4810" y="70396"/>
                    <a:pt x="37576" y="40582"/>
                    <a:pt x="44434" y="32296"/>
                  </a:cubicBezTo>
                  <a:cubicBezTo>
                    <a:pt x="49612" y="26693"/>
                    <a:pt x="52502" y="19351"/>
                    <a:pt x="52530" y="11722"/>
                  </a:cubicBezTo>
                  <a:close/>
                </a:path>
              </a:pathLst>
            </a:custGeom>
            <a:grpFill/>
            <a:ln w="9525" cap="flat">
              <a:noFill/>
              <a:prstDash val="solid"/>
              <a:miter/>
            </a:ln>
          </p:spPr>
          <p:txBody>
            <a:bodyPr rtlCol="0" anchor="ctr"/>
            <a:lstStyle/>
            <a:p>
              <a:endParaRPr lang="zh-CN" altLang="en-US"/>
            </a:p>
          </p:txBody>
        </p:sp>
        <p:sp>
          <p:nvSpPr>
            <p:cNvPr id="472" name="任意多边形: 形状 471"/>
            <p:cNvSpPr/>
            <p:nvPr/>
          </p:nvSpPr>
          <p:spPr>
            <a:xfrm>
              <a:off x="2835488" y="972933"/>
              <a:ext cx="64114" cy="219663"/>
            </a:xfrm>
            <a:custGeom>
              <a:avLst/>
              <a:gdLst>
                <a:gd name="connsiteX0" fmla="*/ 41920 w 64114"/>
                <a:gd name="connsiteY0" fmla="*/ 4660 h 219663"/>
                <a:gd name="connsiteX1" fmla="*/ 48874 w 64114"/>
                <a:gd name="connsiteY1" fmla="*/ 88 h 219663"/>
                <a:gd name="connsiteX2" fmla="*/ 59351 w 64114"/>
                <a:gd name="connsiteY2" fmla="*/ 5899 h 219663"/>
                <a:gd name="connsiteX3" fmla="*/ 57256 w 64114"/>
                <a:gd name="connsiteY3" fmla="*/ 77908 h 219663"/>
                <a:gd name="connsiteX4" fmla="*/ 53922 w 64114"/>
                <a:gd name="connsiteY4" fmla="*/ 99244 h 219663"/>
                <a:gd name="connsiteX5" fmla="*/ 50969 w 64114"/>
                <a:gd name="connsiteY5" fmla="*/ 145154 h 219663"/>
                <a:gd name="connsiteX6" fmla="*/ 46492 w 64114"/>
                <a:gd name="connsiteY6" fmla="*/ 193351 h 219663"/>
                <a:gd name="connsiteX7" fmla="*/ 36968 w 64114"/>
                <a:gd name="connsiteY7" fmla="*/ 216782 h 219663"/>
                <a:gd name="connsiteX8" fmla="*/ 27443 w 64114"/>
                <a:gd name="connsiteY8" fmla="*/ 218306 h 219663"/>
                <a:gd name="connsiteX9" fmla="*/ 11631 w 64114"/>
                <a:gd name="connsiteY9" fmla="*/ 218497 h 219663"/>
                <a:gd name="connsiteX10" fmla="*/ 2582 w 64114"/>
                <a:gd name="connsiteY10" fmla="*/ 207733 h 219663"/>
                <a:gd name="connsiteX11" fmla="*/ 2582 w 64114"/>
                <a:gd name="connsiteY11" fmla="*/ 176587 h 219663"/>
                <a:gd name="connsiteX12" fmla="*/ 10393 w 64114"/>
                <a:gd name="connsiteY12" fmla="*/ 166204 h 219663"/>
                <a:gd name="connsiteX13" fmla="*/ 19918 w 64114"/>
                <a:gd name="connsiteY13" fmla="*/ 139153 h 219663"/>
                <a:gd name="connsiteX14" fmla="*/ 26395 w 64114"/>
                <a:gd name="connsiteY14" fmla="*/ 90862 h 219663"/>
                <a:gd name="connsiteX15" fmla="*/ 35920 w 64114"/>
                <a:gd name="connsiteY15" fmla="*/ 57810 h 219663"/>
                <a:gd name="connsiteX16" fmla="*/ 41920 w 64114"/>
                <a:gd name="connsiteY16" fmla="*/ 4660 h 219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4114" h="219663">
                  <a:moveTo>
                    <a:pt x="41920" y="4660"/>
                  </a:moveTo>
                  <a:cubicBezTo>
                    <a:pt x="42676" y="1545"/>
                    <a:pt x="45714" y="-453"/>
                    <a:pt x="48874" y="88"/>
                  </a:cubicBezTo>
                  <a:cubicBezTo>
                    <a:pt x="48874" y="88"/>
                    <a:pt x="57256" y="850"/>
                    <a:pt x="59351" y="5899"/>
                  </a:cubicBezTo>
                  <a:cubicBezTo>
                    <a:pt x="59351" y="5899"/>
                    <a:pt x="71353" y="24949"/>
                    <a:pt x="57256" y="77908"/>
                  </a:cubicBezTo>
                  <a:cubicBezTo>
                    <a:pt x="54899" y="84768"/>
                    <a:pt x="53771" y="91991"/>
                    <a:pt x="53922" y="99244"/>
                  </a:cubicBezTo>
                  <a:cubicBezTo>
                    <a:pt x="55184" y="114609"/>
                    <a:pt x="54189" y="130077"/>
                    <a:pt x="50969" y="145154"/>
                  </a:cubicBezTo>
                  <a:cubicBezTo>
                    <a:pt x="48190" y="161074"/>
                    <a:pt x="46693" y="177191"/>
                    <a:pt x="46492" y="193351"/>
                  </a:cubicBezTo>
                  <a:cubicBezTo>
                    <a:pt x="46493" y="193351"/>
                    <a:pt x="47731" y="213163"/>
                    <a:pt x="36968" y="216782"/>
                  </a:cubicBezTo>
                  <a:cubicBezTo>
                    <a:pt x="33767" y="217115"/>
                    <a:pt x="30587" y="217624"/>
                    <a:pt x="27443" y="218306"/>
                  </a:cubicBezTo>
                  <a:cubicBezTo>
                    <a:pt x="22326" y="220048"/>
                    <a:pt x="16788" y="220115"/>
                    <a:pt x="11631" y="218497"/>
                  </a:cubicBezTo>
                  <a:cubicBezTo>
                    <a:pt x="7765" y="215718"/>
                    <a:pt x="4655" y="212019"/>
                    <a:pt x="2582" y="207733"/>
                  </a:cubicBezTo>
                  <a:cubicBezTo>
                    <a:pt x="2582" y="207733"/>
                    <a:pt x="-3228" y="198208"/>
                    <a:pt x="2582" y="176587"/>
                  </a:cubicBezTo>
                  <a:cubicBezTo>
                    <a:pt x="3751" y="172249"/>
                    <a:pt x="6549" y="168529"/>
                    <a:pt x="10393" y="166204"/>
                  </a:cubicBezTo>
                  <a:cubicBezTo>
                    <a:pt x="17390" y="159026"/>
                    <a:pt x="20873" y="149132"/>
                    <a:pt x="19918" y="139153"/>
                  </a:cubicBezTo>
                  <a:cubicBezTo>
                    <a:pt x="18680" y="122780"/>
                    <a:pt x="20886" y="106330"/>
                    <a:pt x="26395" y="90862"/>
                  </a:cubicBezTo>
                  <a:cubicBezTo>
                    <a:pt x="30521" y="80141"/>
                    <a:pt x="33708" y="69082"/>
                    <a:pt x="35920" y="57810"/>
                  </a:cubicBezTo>
                  <a:cubicBezTo>
                    <a:pt x="35920" y="57810"/>
                    <a:pt x="37920" y="24282"/>
                    <a:pt x="41920" y="4660"/>
                  </a:cubicBezTo>
                  <a:close/>
                </a:path>
              </a:pathLst>
            </a:custGeom>
            <a:grpFill/>
            <a:ln w="9525" cap="flat">
              <a:noFill/>
              <a:prstDash val="solid"/>
              <a:miter/>
            </a:ln>
          </p:spPr>
          <p:txBody>
            <a:bodyPr rtlCol="0" anchor="ctr"/>
            <a:lstStyle/>
            <a:p>
              <a:endParaRPr lang="zh-CN" altLang="en-US"/>
            </a:p>
          </p:txBody>
        </p:sp>
        <p:sp>
          <p:nvSpPr>
            <p:cNvPr id="473" name="任意多边形: 形状 472"/>
            <p:cNvSpPr/>
            <p:nvPr/>
          </p:nvSpPr>
          <p:spPr>
            <a:xfrm>
              <a:off x="3028092" y="826081"/>
              <a:ext cx="70013" cy="49639"/>
            </a:xfrm>
            <a:custGeom>
              <a:avLst/>
              <a:gdLst>
                <a:gd name="connsiteX0" fmla="*/ 3 w 70013"/>
                <a:gd name="connsiteY0" fmla="*/ 15590 h 49639"/>
                <a:gd name="connsiteX1" fmla="*/ 1908 w 70013"/>
                <a:gd name="connsiteY1" fmla="*/ 9970 h 49639"/>
                <a:gd name="connsiteX2" fmla="*/ 9147 w 70013"/>
                <a:gd name="connsiteY2" fmla="*/ 2446 h 49639"/>
                <a:gd name="connsiteX3" fmla="*/ 14100 w 70013"/>
                <a:gd name="connsiteY3" fmla="*/ 160 h 49639"/>
                <a:gd name="connsiteX4" fmla="*/ 55724 w 70013"/>
                <a:gd name="connsiteY4" fmla="*/ 4541 h 49639"/>
                <a:gd name="connsiteX5" fmla="*/ 62201 w 70013"/>
                <a:gd name="connsiteY5" fmla="*/ 6922 h 49639"/>
                <a:gd name="connsiteX6" fmla="*/ 70011 w 70013"/>
                <a:gd name="connsiteY6" fmla="*/ 26449 h 49639"/>
                <a:gd name="connsiteX7" fmla="*/ 67440 w 70013"/>
                <a:gd name="connsiteY7" fmla="*/ 31497 h 49639"/>
                <a:gd name="connsiteX8" fmla="*/ 58391 w 70013"/>
                <a:gd name="connsiteY8" fmla="*/ 39403 h 49639"/>
                <a:gd name="connsiteX9" fmla="*/ 21815 w 70013"/>
                <a:gd name="connsiteY9" fmla="*/ 48928 h 49639"/>
                <a:gd name="connsiteX10" fmla="*/ 18576 w 70013"/>
                <a:gd name="connsiteY10" fmla="*/ 45975 h 49639"/>
                <a:gd name="connsiteX11" fmla="*/ 16100 w 70013"/>
                <a:gd name="connsiteY11" fmla="*/ 43689 h 49639"/>
                <a:gd name="connsiteX12" fmla="*/ 15052 w 70013"/>
                <a:gd name="connsiteY12" fmla="*/ 34735 h 49639"/>
                <a:gd name="connsiteX13" fmla="*/ 11433 w 70013"/>
                <a:gd name="connsiteY13" fmla="*/ 29782 h 49639"/>
                <a:gd name="connsiteX14" fmla="*/ 3 w 70013"/>
                <a:gd name="connsiteY14" fmla="*/ 15590 h 49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0013" h="49639">
                  <a:moveTo>
                    <a:pt x="3" y="15590"/>
                  </a:moveTo>
                  <a:cubicBezTo>
                    <a:pt x="-35" y="13552"/>
                    <a:pt x="638" y="11565"/>
                    <a:pt x="1908" y="9970"/>
                  </a:cubicBezTo>
                  <a:cubicBezTo>
                    <a:pt x="4788" y="7958"/>
                    <a:pt x="7247" y="5402"/>
                    <a:pt x="9147" y="2446"/>
                  </a:cubicBezTo>
                  <a:cubicBezTo>
                    <a:pt x="10008" y="566"/>
                    <a:pt x="12111" y="-404"/>
                    <a:pt x="14100" y="160"/>
                  </a:cubicBezTo>
                  <a:cubicBezTo>
                    <a:pt x="14100" y="160"/>
                    <a:pt x="38198" y="3779"/>
                    <a:pt x="55724" y="4541"/>
                  </a:cubicBezTo>
                  <a:cubicBezTo>
                    <a:pt x="58071" y="4678"/>
                    <a:pt x="60324" y="5507"/>
                    <a:pt x="62201" y="6922"/>
                  </a:cubicBezTo>
                  <a:cubicBezTo>
                    <a:pt x="67024" y="12307"/>
                    <a:pt x="69791" y="19223"/>
                    <a:pt x="70011" y="26449"/>
                  </a:cubicBezTo>
                  <a:cubicBezTo>
                    <a:pt x="70070" y="28459"/>
                    <a:pt x="69101" y="30362"/>
                    <a:pt x="67440" y="31497"/>
                  </a:cubicBezTo>
                  <a:cubicBezTo>
                    <a:pt x="63918" y="33491"/>
                    <a:pt x="60839" y="36180"/>
                    <a:pt x="58391" y="39403"/>
                  </a:cubicBezTo>
                  <a:cubicBezTo>
                    <a:pt x="58391" y="39403"/>
                    <a:pt x="47818" y="52833"/>
                    <a:pt x="21815" y="48928"/>
                  </a:cubicBezTo>
                  <a:cubicBezTo>
                    <a:pt x="20244" y="48675"/>
                    <a:pt x="18973" y="47515"/>
                    <a:pt x="18576" y="45975"/>
                  </a:cubicBezTo>
                  <a:cubicBezTo>
                    <a:pt x="18576" y="45975"/>
                    <a:pt x="18576" y="44546"/>
                    <a:pt x="16100" y="43689"/>
                  </a:cubicBezTo>
                  <a:cubicBezTo>
                    <a:pt x="16100" y="43689"/>
                    <a:pt x="11337" y="42355"/>
                    <a:pt x="15052" y="34735"/>
                  </a:cubicBezTo>
                  <a:cubicBezTo>
                    <a:pt x="15052" y="34735"/>
                    <a:pt x="16862" y="31783"/>
                    <a:pt x="11433" y="29782"/>
                  </a:cubicBezTo>
                  <a:cubicBezTo>
                    <a:pt x="4688" y="28445"/>
                    <a:pt x="-129" y="22465"/>
                    <a:pt x="3" y="15590"/>
                  </a:cubicBezTo>
                  <a:close/>
                </a:path>
              </a:pathLst>
            </a:custGeom>
            <a:grpFill/>
            <a:ln w="9525" cap="flat">
              <a:noFill/>
              <a:prstDash val="solid"/>
              <a:miter/>
            </a:ln>
          </p:spPr>
          <p:txBody>
            <a:bodyPr rtlCol="0" anchor="ctr"/>
            <a:lstStyle/>
            <a:p>
              <a:endParaRPr lang="zh-CN" altLang="en-US"/>
            </a:p>
          </p:txBody>
        </p:sp>
        <p:sp>
          <p:nvSpPr>
            <p:cNvPr id="474" name="任意多边形: 形状 473"/>
            <p:cNvSpPr/>
            <p:nvPr/>
          </p:nvSpPr>
          <p:spPr>
            <a:xfrm>
              <a:off x="2932845" y="903635"/>
              <a:ext cx="140002" cy="67789"/>
            </a:xfrm>
            <a:custGeom>
              <a:avLst/>
              <a:gdLst>
                <a:gd name="connsiteX0" fmla="*/ 0 w 140002"/>
                <a:gd name="connsiteY0" fmla="*/ 55003 h 67789"/>
                <a:gd name="connsiteX1" fmla="*/ 3048 w 140002"/>
                <a:gd name="connsiteY1" fmla="*/ 49955 h 67789"/>
                <a:gd name="connsiteX2" fmla="*/ 37052 w 140002"/>
                <a:gd name="connsiteY2" fmla="*/ 35191 h 67789"/>
                <a:gd name="connsiteX3" fmla="*/ 58674 w 140002"/>
                <a:gd name="connsiteY3" fmla="*/ 23190 h 67789"/>
                <a:gd name="connsiteX4" fmla="*/ 114871 w 140002"/>
                <a:gd name="connsiteY4" fmla="*/ 234 h 67789"/>
                <a:gd name="connsiteX5" fmla="*/ 136588 w 140002"/>
                <a:gd name="connsiteY5" fmla="*/ 9759 h 67789"/>
                <a:gd name="connsiteX6" fmla="*/ 139922 w 140002"/>
                <a:gd name="connsiteY6" fmla="*/ 21761 h 67789"/>
                <a:gd name="connsiteX7" fmla="*/ 137922 w 140002"/>
                <a:gd name="connsiteY7" fmla="*/ 24428 h 67789"/>
                <a:gd name="connsiteX8" fmla="*/ 100584 w 140002"/>
                <a:gd name="connsiteY8" fmla="*/ 43478 h 67789"/>
                <a:gd name="connsiteX9" fmla="*/ 65913 w 140002"/>
                <a:gd name="connsiteY9" fmla="*/ 51193 h 67789"/>
                <a:gd name="connsiteX10" fmla="*/ 46863 w 140002"/>
                <a:gd name="connsiteY10" fmla="*/ 54622 h 67789"/>
                <a:gd name="connsiteX11" fmla="*/ 13621 w 140002"/>
                <a:gd name="connsiteY11" fmla="*/ 67576 h 67789"/>
                <a:gd name="connsiteX12" fmla="*/ 7620 w 140002"/>
                <a:gd name="connsiteY12" fmla="*/ 66910 h 67789"/>
                <a:gd name="connsiteX13" fmla="*/ 1429 w 140002"/>
                <a:gd name="connsiteY13" fmla="*/ 61099 h 67789"/>
                <a:gd name="connsiteX14" fmla="*/ 0 w 140002"/>
                <a:gd name="connsiteY14" fmla="*/ 55003 h 67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0002" h="67789">
                  <a:moveTo>
                    <a:pt x="0" y="55003"/>
                  </a:moveTo>
                  <a:cubicBezTo>
                    <a:pt x="62" y="52903"/>
                    <a:pt x="1218" y="50988"/>
                    <a:pt x="3048" y="49955"/>
                  </a:cubicBezTo>
                  <a:cubicBezTo>
                    <a:pt x="13566" y="43333"/>
                    <a:pt x="25033" y="38355"/>
                    <a:pt x="37052" y="35191"/>
                  </a:cubicBezTo>
                  <a:cubicBezTo>
                    <a:pt x="44837" y="32333"/>
                    <a:pt x="52131" y="28284"/>
                    <a:pt x="58674" y="23190"/>
                  </a:cubicBezTo>
                  <a:cubicBezTo>
                    <a:pt x="58674" y="23190"/>
                    <a:pt x="94774" y="-2718"/>
                    <a:pt x="114871" y="234"/>
                  </a:cubicBezTo>
                  <a:cubicBezTo>
                    <a:pt x="122897" y="1176"/>
                    <a:pt x="130459" y="4493"/>
                    <a:pt x="136588" y="9759"/>
                  </a:cubicBezTo>
                  <a:cubicBezTo>
                    <a:pt x="139148" y="13209"/>
                    <a:pt x="140336" y="17486"/>
                    <a:pt x="139922" y="21761"/>
                  </a:cubicBezTo>
                  <a:cubicBezTo>
                    <a:pt x="139928" y="22997"/>
                    <a:pt x="139111" y="24087"/>
                    <a:pt x="137922" y="24428"/>
                  </a:cubicBezTo>
                  <a:cubicBezTo>
                    <a:pt x="137922" y="24428"/>
                    <a:pt x="124301" y="31191"/>
                    <a:pt x="100584" y="43478"/>
                  </a:cubicBezTo>
                  <a:cubicBezTo>
                    <a:pt x="89836" y="48859"/>
                    <a:pt x="77928" y="51509"/>
                    <a:pt x="65913" y="51193"/>
                  </a:cubicBezTo>
                  <a:cubicBezTo>
                    <a:pt x="59391" y="50967"/>
                    <a:pt x="52896" y="52136"/>
                    <a:pt x="46863" y="54622"/>
                  </a:cubicBezTo>
                  <a:cubicBezTo>
                    <a:pt x="36431" y="60448"/>
                    <a:pt x="25244" y="64807"/>
                    <a:pt x="13621" y="67576"/>
                  </a:cubicBezTo>
                  <a:cubicBezTo>
                    <a:pt x="11601" y="68011"/>
                    <a:pt x="9495" y="67777"/>
                    <a:pt x="7620" y="66910"/>
                  </a:cubicBezTo>
                  <a:cubicBezTo>
                    <a:pt x="4982" y="65693"/>
                    <a:pt x="2810" y="63655"/>
                    <a:pt x="1429" y="61099"/>
                  </a:cubicBezTo>
                  <a:cubicBezTo>
                    <a:pt x="525" y="59192"/>
                    <a:pt x="38" y="57114"/>
                    <a:pt x="0" y="55003"/>
                  </a:cubicBezTo>
                  <a:close/>
                </a:path>
              </a:pathLst>
            </a:custGeom>
            <a:grpFill/>
            <a:ln w="9525" cap="flat">
              <a:noFill/>
              <a:prstDash val="solid"/>
              <a:miter/>
            </a:ln>
          </p:spPr>
          <p:txBody>
            <a:bodyPr rtlCol="0" anchor="ctr"/>
            <a:lstStyle/>
            <a:p>
              <a:endParaRPr lang="zh-CN" altLang="en-US"/>
            </a:p>
          </p:txBody>
        </p:sp>
        <p:sp>
          <p:nvSpPr>
            <p:cNvPr id="475" name="任意多边形: 形状 474"/>
            <p:cNvSpPr/>
            <p:nvPr/>
          </p:nvSpPr>
          <p:spPr>
            <a:xfrm>
              <a:off x="2972044" y="964925"/>
              <a:ext cx="82853" cy="44714"/>
            </a:xfrm>
            <a:custGeom>
              <a:avLst/>
              <a:gdLst>
                <a:gd name="connsiteX0" fmla="*/ 138 w 82853"/>
                <a:gd name="connsiteY0" fmla="*/ 26479 h 44714"/>
                <a:gd name="connsiteX1" fmla="*/ 3282 w 82853"/>
                <a:gd name="connsiteY1" fmla="*/ 23146 h 44714"/>
                <a:gd name="connsiteX2" fmla="*/ 57288 w 82853"/>
                <a:gd name="connsiteY2" fmla="*/ 1810 h 44714"/>
                <a:gd name="connsiteX3" fmla="*/ 62527 w 82853"/>
                <a:gd name="connsiteY3" fmla="*/ 0 h 44714"/>
                <a:gd name="connsiteX4" fmla="*/ 73957 w 82853"/>
                <a:gd name="connsiteY4" fmla="*/ 0 h 44714"/>
                <a:gd name="connsiteX5" fmla="*/ 76148 w 82853"/>
                <a:gd name="connsiteY5" fmla="*/ 952 h 44714"/>
                <a:gd name="connsiteX6" fmla="*/ 82815 w 82853"/>
                <a:gd name="connsiteY6" fmla="*/ 14002 h 44714"/>
                <a:gd name="connsiteX7" fmla="*/ 81387 w 82853"/>
                <a:gd name="connsiteY7" fmla="*/ 16478 h 44714"/>
                <a:gd name="connsiteX8" fmla="*/ 66813 w 82853"/>
                <a:gd name="connsiteY8" fmla="*/ 27622 h 44714"/>
                <a:gd name="connsiteX9" fmla="*/ 36429 w 82853"/>
                <a:gd name="connsiteY9" fmla="*/ 43529 h 44714"/>
                <a:gd name="connsiteX10" fmla="*/ 13378 w 82853"/>
                <a:gd name="connsiteY10" fmla="*/ 43529 h 44714"/>
                <a:gd name="connsiteX11" fmla="*/ 7758 w 82853"/>
                <a:gd name="connsiteY11" fmla="*/ 39338 h 44714"/>
                <a:gd name="connsiteX12" fmla="*/ 138 w 82853"/>
                <a:gd name="connsiteY12" fmla="*/ 26479 h 44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2853" h="44714">
                  <a:moveTo>
                    <a:pt x="138" y="26479"/>
                  </a:moveTo>
                  <a:cubicBezTo>
                    <a:pt x="138" y="26479"/>
                    <a:pt x="-1005" y="23431"/>
                    <a:pt x="3282" y="23146"/>
                  </a:cubicBezTo>
                  <a:cubicBezTo>
                    <a:pt x="3282" y="23146"/>
                    <a:pt x="20046" y="22098"/>
                    <a:pt x="57288" y="1810"/>
                  </a:cubicBezTo>
                  <a:cubicBezTo>
                    <a:pt x="58845" y="755"/>
                    <a:pt x="60652" y="131"/>
                    <a:pt x="62527" y="0"/>
                  </a:cubicBezTo>
                  <a:lnTo>
                    <a:pt x="73957" y="0"/>
                  </a:lnTo>
                  <a:cubicBezTo>
                    <a:pt x="74778" y="45"/>
                    <a:pt x="75555" y="383"/>
                    <a:pt x="76148" y="952"/>
                  </a:cubicBezTo>
                  <a:cubicBezTo>
                    <a:pt x="79493" y="4631"/>
                    <a:pt x="81795" y="9136"/>
                    <a:pt x="82815" y="14002"/>
                  </a:cubicBezTo>
                  <a:cubicBezTo>
                    <a:pt x="83018" y="15067"/>
                    <a:pt x="82410" y="16120"/>
                    <a:pt x="81387" y="16478"/>
                  </a:cubicBezTo>
                  <a:cubicBezTo>
                    <a:pt x="76179" y="19711"/>
                    <a:pt x="71298" y="23444"/>
                    <a:pt x="66813" y="27622"/>
                  </a:cubicBezTo>
                  <a:cubicBezTo>
                    <a:pt x="58641" y="36030"/>
                    <a:pt x="47994" y="41604"/>
                    <a:pt x="36429" y="43529"/>
                  </a:cubicBezTo>
                  <a:cubicBezTo>
                    <a:pt x="36429" y="43529"/>
                    <a:pt x="16426" y="46196"/>
                    <a:pt x="13378" y="43529"/>
                  </a:cubicBezTo>
                  <a:cubicBezTo>
                    <a:pt x="11671" y="41922"/>
                    <a:pt x="9786" y="40516"/>
                    <a:pt x="7758" y="39338"/>
                  </a:cubicBezTo>
                  <a:cubicBezTo>
                    <a:pt x="7758" y="39338"/>
                    <a:pt x="2900" y="37624"/>
                    <a:pt x="138" y="26479"/>
                  </a:cubicBezTo>
                  <a:close/>
                </a:path>
              </a:pathLst>
            </a:custGeom>
            <a:grpFill/>
            <a:ln w="9525" cap="flat">
              <a:noFill/>
              <a:prstDash val="solid"/>
              <a:miter/>
            </a:ln>
          </p:spPr>
          <p:txBody>
            <a:bodyPr rtlCol="0" anchor="ctr"/>
            <a:lstStyle/>
            <a:p>
              <a:endParaRPr lang="zh-CN" altLang="en-US"/>
            </a:p>
          </p:txBody>
        </p:sp>
        <p:sp>
          <p:nvSpPr>
            <p:cNvPr id="476" name="任意多边形: 形状 475"/>
            <p:cNvSpPr/>
            <p:nvPr/>
          </p:nvSpPr>
          <p:spPr>
            <a:xfrm>
              <a:off x="2966790" y="1007936"/>
              <a:ext cx="78828" cy="50925"/>
            </a:xfrm>
            <a:custGeom>
              <a:avLst/>
              <a:gdLst>
                <a:gd name="connsiteX0" fmla="*/ 59 w 78828"/>
                <a:gd name="connsiteY0" fmla="*/ 26902 h 50925"/>
                <a:gd name="connsiteX1" fmla="*/ 1583 w 78828"/>
                <a:gd name="connsiteY1" fmla="*/ 25093 h 50925"/>
                <a:gd name="connsiteX2" fmla="*/ 59209 w 78828"/>
                <a:gd name="connsiteY2" fmla="*/ 2518 h 50925"/>
                <a:gd name="connsiteX3" fmla="*/ 70925 w 78828"/>
                <a:gd name="connsiteY3" fmla="*/ 2042 h 50925"/>
                <a:gd name="connsiteX4" fmla="*/ 76735 w 78828"/>
                <a:gd name="connsiteY4" fmla="*/ 10805 h 50925"/>
                <a:gd name="connsiteX5" fmla="*/ 76223 w 78828"/>
                <a:gd name="connsiteY5" fmla="*/ 22109 h 50925"/>
                <a:gd name="connsiteX6" fmla="*/ 74163 w 78828"/>
                <a:gd name="connsiteY6" fmla="*/ 23473 h 50925"/>
                <a:gd name="connsiteX7" fmla="*/ 51398 w 78828"/>
                <a:gd name="connsiteY7" fmla="*/ 38809 h 50925"/>
                <a:gd name="connsiteX8" fmla="*/ 10060 w 78828"/>
                <a:gd name="connsiteY8" fmla="*/ 49858 h 50925"/>
                <a:gd name="connsiteX9" fmla="*/ 59 w 78828"/>
                <a:gd name="connsiteY9" fmla="*/ 26902 h 50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828" h="50925">
                  <a:moveTo>
                    <a:pt x="59" y="26902"/>
                  </a:moveTo>
                  <a:cubicBezTo>
                    <a:pt x="117" y="26031"/>
                    <a:pt x="734" y="25299"/>
                    <a:pt x="1583" y="25093"/>
                  </a:cubicBezTo>
                  <a:cubicBezTo>
                    <a:pt x="21951" y="20953"/>
                    <a:pt x="41448" y="13315"/>
                    <a:pt x="59209" y="2518"/>
                  </a:cubicBezTo>
                  <a:cubicBezTo>
                    <a:pt x="59209" y="2518"/>
                    <a:pt x="67305" y="-2816"/>
                    <a:pt x="70925" y="2042"/>
                  </a:cubicBezTo>
                  <a:cubicBezTo>
                    <a:pt x="72571" y="5146"/>
                    <a:pt x="74517" y="8081"/>
                    <a:pt x="76735" y="10805"/>
                  </a:cubicBezTo>
                  <a:cubicBezTo>
                    <a:pt x="79715" y="14068"/>
                    <a:pt x="79486" y="19129"/>
                    <a:pt x="76223" y="22109"/>
                  </a:cubicBezTo>
                  <a:cubicBezTo>
                    <a:pt x="75611" y="22667"/>
                    <a:pt x="74916" y="23128"/>
                    <a:pt x="74163" y="23473"/>
                  </a:cubicBezTo>
                  <a:cubicBezTo>
                    <a:pt x="74163" y="23473"/>
                    <a:pt x="59209" y="32998"/>
                    <a:pt x="51398" y="38809"/>
                  </a:cubicBezTo>
                  <a:cubicBezTo>
                    <a:pt x="51398" y="38809"/>
                    <a:pt x="28348" y="55192"/>
                    <a:pt x="10060" y="49858"/>
                  </a:cubicBezTo>
                  <a:cubicBezTo>
                    <a:pt x="10060" y="50143"/>
                    <a:pt x="-894" y="46714"/>
                    <a:pt x="59" y="26902"/>
                  </a:cubicBezTo>
                  <a:close/>
                </a:path>
              </a:pathLst>
            </a:custGeom>
            <a:grpFill/>
            <a:ln w="9525" cap="flat">
              <a:noFill/>
              <a:prstDash val="solid"/>
              <a:miter/>
            </a:ln>
          </p:spPr>
          <p:txBody>
            <a:bodyPr rtlCol="0" anchor="ctr"/>
            <a:lstStyle/>
            <a:p>
              <a:endParaRPr lang="zh-CN" altLang="en-US"/>
            </a:p>
          </p:txBody>
        </p:sp>
        <p:sp>
          <p:nvSpPr>
            <p:cNvPr id="477" name="任意多边形: 形状 476"/>
            <p:cNvSpPr/>
            <p:nvPr/>
          </p:nvSpPr>
          <p:spPr>
            <a:xfrm>
              <a:off x="2925411" y="1122596"/>
              <a:ext cx="35658" cy="45687"/>
            </a:xfrm>
            <a:custGeom>
              <a:avLst/>
              <a:gdLst>
                <a:gd name="connsiteX0" fmla="*/ 4 w 35658"/>
                <a:gd name="connsiteY0" fmla="*/ 8636 h 45687"/>
                <a:gd name="connsiteX1" fmla="*/ 956 w 35658"/>
                <a:gd name="connsiteY1" fmla="*/ 6826 h 45687"/>
                <a:gd name="connsiteX2" fmla="*/ 10481 w 35658"/>
                <a:gd name="connsiteY2" fmla="*/ 1206 h 45687"/>
                <a:gd name="connsiteX3" fmla="*/ 15149 w 35658"/>
                <a:gd name="connsiteY3" fmla="*/ 63 h 45687"/>
                <a:gd name="connsiteX4" fmla="*/ 33722 w 35658"/>
                <a:gd name="connsiteY4" fmla="*/ 10350 h 45687"/>
                <a:gd name="connsiteX5" fmla="*/ 35341 w 35658"/>
                <a:gd name="connsiteY5" fmla="*/ 37592 h 45687"/>
                <a:gd name="connsiteX6" fmla="*/ 35341 w 35658"/>
                <a:gd name="connsiteY6" fmla="*/ 40164 h 45687"/>
                <a:gd name="connsiteX7" fmla="*/ 33913 w 35658"/>
                <a:gd name="connsiteY7" fmla="*/ 41783 h 45687"/>
                <a:gd name="connsiteX8" fmla="*/ 25055 w 35658"/>
                <a:gd name="connsiteY8" fmla="*/ 43878 h 45687"/>
                <a:gd name="connsiteX9" fmla="*/ 12672 w 35658"/>
                <a:gd name="connsiteY9" fmla="*/ 45021 h 45687"/>
                <a:gd name="connsiteX10" fmla="*/ 1814 w 35658"/>
                <a:gd name="connsiteY10" fmla="*/ 31210 h 45687"/>
                <a:gd name="connsiteX11" fmla="*/ 4 w 35658"/>
                <a:gd name="connsiteY11" fmla="*/ 8636 h 45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5658" h="45687">
                  <a:moveTo>
                    <a:pt x="4" y="8636"/>
                  </a:moveTo>
                  <a:cubicBezTo>
                    <a:pt x="-34" y="7904"/>
                    <a:pt x="331" y="7209"/>
                    <a:pt x="956" y="6826"/>
                  </a:cubicBezTo>
                  <a:cubicBezTo>
                    <a:pt x="4320" y="5293"/>
                    <a:pt x="7513" y="3409"/>
                    <a:pt x="10481" y="1206"/>
                  </a:cubicBezTo>
                  <a:cubicBezTo>
                    <a:pt x="11833" y="241"/>
                    <a:pt x="13504" y="-168"/>
                    <a:pt x="15149" y="63"/>
                  </a:cubicBezTo>
                  <a:cubicBezTo>
                    <a:pt x="15148" y="63"/>
                    <a:pt x="30960" y="1016"/>
                    <a:pt x="33722" y="10350"/>
                  </a:cubicBezTo>
                  <a:cubicBezTo>
                    <a:pt x="35532" y="19310"/>
                    <a:pt x="36077" y="28480"/>
                    <a:pt x="35341" y="37592"/>
                  </a:cubicBezTo>
                  <a:cubicBezTo>
                    <a:pt x="35290" y="38448"/>
                    <a:pt x="35290" y="39307"/>
                    <a:pt x="35341" y="40164"/>
                  </a:cubicBezTo>
                  <a:cubicBezTo>
                    <a:pt x="35347" y="40988"/>
                    <a:pt x="34732" y="41686"/>
                    <a:pt x="33913" y="41783"/>
                  </a:cubicBezTo>
                  <a:cubicBezTo>
                    <a:pt x="30892" y="42156"/>
                    <a:pt x="27922" y="42859"/>
                    <a:pt x="25055" y="43878"/>
                  </a:cubicBezTo>
                  <a:cubicBezTo>
                    <a:pt x="25055" y="43878"/>
                    <a:pt x="15530" y="47021"/>
                    <a:pt x="12672" y="45021"/>
                  </a:cubicBezTo>
                  <a:cubicBezTo>
                    <a:pt x="7538" y="41841"/>
                    <a:pt x="3692" y="36950"/>
                    <a:pt x="1814" y="31210"/>
                  </a:cubicBezTo>
                  <a:cubicBezTo>
                    <a:pt x="552" y="23753"/>
                    <a:pt x="-54" y="16199"/>
                    <a:pt x="4" y="8636"/>
                  </a:cubicBezTo>
                  <a:close/>
                </a:path>
              </a:pathLst>
            </a:custGeom>
            <a:grpFill/>
            <a:ln w="9525" cap="flat">
              <a:noFill/>
              <a:prstDash val="solid"/>
              <a:miter/>
            </a:ln>
          </p:spPr>
          <p:txBody>
            <a:bodyPr rtlCol="0" anchor="ctr"/>
            <a:lstStyle/>
            <a:p>
              <a:endParaRPr lang="zh-CN" altLang="en-US"/>
            </a:p>
          </p:txBody>
        </p:sp>
        <p:sp>
          <p:nvSpPr>
            <p:cNvPr id="478" name="任意多边形: 形状 477"/>
            <p:cNvSpPr/>
            <p:nvPr/>
          </p:nvSpPr>
          <p:spPr>
            <a:xfrm>
              <a:off x="2957138" y="1052295"/>
              <a:ext cx="124930" cy="106138"/>
            </a:xfrm>
            <a:custGeom>
              <a:avLst/>
              <a:gdLst>
                <a:gd name="connsiteX0" fmla="*/ 472 w 124930"/>
                <a:gd name="connsiteY0" fmla="*/ 53410 h 106138"/>
                <a:gd name="connsiteX1" fmla="*/ 1615 w 124930"/>
                <a:gd name="connsiteY1" fmla="*/ 44647 h 106138"/>
                <a:gd name="connsiteX2" fmla="*/ 32857 w 124930"/>
                <a:gd name="connsiteY2" fmla="*/ 28740 h 106138"/>
                <a:gd name="connsiteX3" fmla="*/ 53716 w 124930"/>
                <a:gd name="connsiteY3" fmla="*/ 17120 h 106138"/>
                <a:gd name="connsiteX4" fmla="*/ 82291 w 124930"/>
                <a:gd name="connsiteY4" fmla="*/ 1784 h 106138"/>
                <a:gd name="connsiteX5" fmla="*/ 98674 w 124930"/>
                <a:gd name="connsiteY5" fmla="*/ 1118 h 106138"/>
                <a:gd name="connsiteX6" fmla="*/ 116772 w 124930"/>
                <a:gd name="connsiteY6" fmla="*/ 14453 h 106138"/>
                <a:gd name="connsiteX7" fmla="*/ 116772 w 124930"/>
                <a:gd name="connsiteY7" fmla="*/ 24740 h 106138"/>
                <a:gd name="connsiteX8" fmla="*/ 115629 w 124930"/>
                <a:gd name="connsiteY8" fmla="*/ 26835 h 106138"/>
                <a:gd name="connsiteX9" fmla="*/ 88483 w 124930"/>
                <a:gd name="connsiteY9" fmla="*/ 61697 h 106138"/>
                <a:gd name="connsiteX10" fmla="*/ 89149 w 124930"/>
                <a:gd name="connsiteY10" fmla="*/ 64078 h 106138"/>
                <a:gd name="connsiteX11" fmla="*/ 117724 w 124930"/>
                <a:gd name="connsiteY11" fmla="*/ 68936 h 106138"/>
                <a:gd name="connsiteX12" fmla="*/ 122582 w 124930"/>
                <a:gd name="connsiteY12" fmla="*/ 72555 h 106138"/>
                <a:gd name="connsiteX13" fmla="*/ 124582 w 124930"/>
                <a:gd name="connsiteY13" fmla="*/ 82080 h 106138"/>
                <a:gd name="connsiteX14" fmla="*/ 123630 w 124930"/>
                <a:gd name="connsiteY14" fmla="*/ 85128 h 106138"/>
                <a:gd name="connsiteX15" fmla="*/ 121630 w 124930"/>
                <a:gd name="connsiteY15" fmla="*/ 88843 h 106138"/>
                <a:gd name="connsiteX16" fmla="*/ 74957 w 124930"/>
                <a:gd name="connsiteY16" fmla="*/ 105607 h 106138"/>
                <a:gd name="connsiteX17" fmla="*/ 46382 w 124930"/>
                <a:gd name="connsiteY17" fmla="*/ 94653 h 106138"/>
                <a:gd name="connsiteX18" fmla="*/ 47811 w 124930"/>
                <a:gd name="connsiteY18" fmla="*/ 72174 h 106138"/>
                <a:gd name="connsiteX19" fmla="*/ 53431 w 124930"/>
                <a:gd name="connsiteY19" fmla="*/ 58363 h 106138"/>
                <a:gd name="connsiteX20" fmla="*/ 48573 w 124930"/>
                <a:gd name="connsiteY20" fmla="*/ 56363 h 106138"/>
                <a:gd name="connsiteX21" fmla="*/ 24760 w 124930"/>
                <a:gd name="connsiteY21" fmla="*/ 63792 h 106138"/>
                <a:gd name="connsiteX22" fmla="*/ 6568 w 124930"/>
                <a:gd name="connsiteY22" fmla="*/ 62840 h 106138"/>
                <a:gd name="connsiteX23" fmla="*/ 472 w 124930"/>
                <a:gd name="connsiteY23" fmla="*/ 53410 h 10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4930" h="106138">
                  <a:moveTo>
                    <a:pt x="472" y="53410"/>
                  </a:moveTo>
                  <a:cubicBezTo>
                    <a:pt x="472" y="53410"/>
                    <a:pt x="-1148" y="45980"/>
                    <a:pt x="1615" y="44647"/>
                  </a:cubicBezTo>
                  <a:cubicBezTo>
                    <a:pt x="12866" y="41180"/>
                    <a:pt x="23435" y="35799"/>
                    <a:pt x="32857" y="28740"/>
                  </a:cubicBezTo>
                  <a:cubicBezTo>
                    <a:pt x="39131" y="23757"/>
                    <a:pt x="46177" y="19832"/>
                    <a:pt x="53716" y="17120"/>
                  </a:cubicBezTo>
                  <a:cubicBezTo>
                    <a:pt x="64522" y="14874"/>
                    <a:pt x="74447" y="9548"/>
                    <a:pt x="82291" y="1784"/>
                  </a:cubicBezTo>
                  <a:cubicBezTo>
                    <a:pt x="82291" y="1784"/>
                    <a:pt x="85911" y="-1740"/>
                    <a:pt x="98674" y="1118"/>
                  </a:cubicBezTo>
                  <a:cubicBezTo>
                    <a:pt x="98674" y="1118"/>
                    <a:pt x="116105" y="5499"/>
                    <a:pt x="116772" y="14453"/>
                  </a:cubicBezTo>
                  <a:cubicBezTo>
                    <a:pt x="116772" y="14453"/>
                    <a:pt x="116772" y="19406"/>
                    <a:pt x="116772" y="24740"/>
                  </a:cubicBezTo>
                  <a:cubicBezTo>
                    <a:pt x="116865" y="25608"/>
                    <a:pt x="116409" y="26443"/>
                    <a:pt x="115629" y="26835"/>
                  </a:cubicBezTo>
                  <a:cubicBezTo>
                    <a:pt x="103101" y="35271"/>
                    <a:pt x="93591" y="47483"/>
                    <a:pt x="88483" y="61697"/>
                  </a:cubicBezTo>
                  <a:cubicBezTo>
                    <a:pt x="88483" y="61697"/>
                    <a:pt x="87244" y="63983"/>
                    <a:pt x="89149" y="64078"/>
                  </a:cubicBezTo>
                  <a:cubicBezTo>
                    <a:pt x="98872" y="64167"/>
                    <a:pt x="108518" y="65807"/>
                    <a:pt x="117724" y="68936"/>
                  </a:cubicBezTo>
                  <a:cubicBezTo>
                    <a:pt x="119694" y="69581"/>
                    <a:pt x="121400" y="70852"/>
                    <a:pt x="122582" y="72555"/>
                  </a:cubicBezTo>
                  <a:cubicBezTo>
                    <a:pt x="122582" y="72555"/>
                    <a:pt x="126011" y="79699"/>
                    <a:pt x="124582" y="82080"/>
                  </a:cubicBezTo>
                  <a:cubicBezTo>
                    <a:pt x="124077" y="83027"/>
                    <a:pt x="123754" y="84061"/>
                    <a:pt x="123630" y="85128"/>
                  </a:cubicBezTo>
                  <a:cubicBezTo>
                    <a:pt x="123630" y="85128"/>
                    <a:pt x="124487" y="86843"/>
                    <a:pt x="121630" y="88843"/>
                  </a:cubicBezTo>
                  <a:cubicBezTo>
                    <a:pt x="106967" y="96663"/>
                    <a:pt x="91245" y="102310"/>
                    <a:pt x="74957" y="105607"/>
                  </a:cubicBezTo>
                  <a:cubicBezTo>
                    <a:pt x="74957" y="105607"/>
                    <a:pt x="48859" y="109798"/>
                    <a:pt x="46382" y="94653"/>
                  </a:cubicBezTo>
                  <a:cubicBezTo>
                    <a:pt x="45362" y="87139"/>
                    <a:pt x="45848" y="79498"/>
                    <a:pt x="47811" y="72174"/>
                  </a:cubicBezTo>
                  <a:cubicBezTo>
                    <a:pt x="50792" y="68103"/>
                    <a:pt x="52722" y="63359"/>
                    <a:pt x="53431" y="58363"/>
                  </a:cubicBezTo>
                  <a:cubicBezTo>
                    <a:pt x="53431" y="58363"/>
                    <a:pt x="53431" y="53505"/>
                    <a:pt x="48573" y="56363"/>
                  </a:cubicBezTo>
                  <a:cubicBezTo>
                    <a:pt x="41479" y="61003"/>
                    <a:pt x="33234" y="63576"/>
                    <a:pt x="24760" y="63792"/>
                  </a:cubicBezTo>
                  <a:cubicBezTo>
                    <a:pt x="18681" y="64277"/>
                    <a:pt x="12563" y="63957"/>
                    <a:pt x="6568" y="62840"/>
                  </a:cubicBezTo>
                  <a:cubicBezTo>
                    <a:pt x="3932" y="60130"/>
                    <a:pt x="1860" y="56925"/>
                    <a:pt x="472" y="53410"/>
                  </a:cubicBezTo>
                  <a:close/>
                </a:path>
              </a:pathLst>
            </a:custGeom>
            <a:grpFill/>
            <a:ln w="9525" cap="flat">
              <a:noFill/>
              <a:prstDash val="solid"/>
              <a:miter/>
            </a:ln>
          </p:spPr>
          <p:txBody>
            <a:bodyPr rtlCol="0" anchor="ctr"/>
            <a:lstStyle/>
            <a:p>
              <a:endParaRPr lang="zh-CN" altLang="en-US"/>
            </a:p>
          </p:txBody>
        </p:sp>
        <p:sp>
          <p:nvSpPr>
            <p:cNvPr id="479" name="任意多边形: 形状 478"/>
            <p:cNvSpPr/>
            <p:nvPr/>
          </p:nvSpPr>
          <p:spPr>
            <a:xfrm>
              <a:off x="3565611" y="898536"/>
              <a:ext cx="268511" cy="221270"/>
            </a:xfrm>
            <a:custGeom>
              <a:avLst/>
              <a:gdLst>
                <a:gd name="connsiteX0" fmla="*/ 116089 w 268511"/>
                <a:gd name="connsiteY0" fmla="*/ 20860 h 221270"/>
                <a:gd name="connsiteX1" fmla="*/ 122089 w 268511"/>
                <a:gd name="connsiteY1" fmla="*/ 14859 h 221270"/>
                <a:gd name="connsiteX2" fmla="*/ 143616 w 268511"/>
                <a:gd name="connsiteY2" fmla="*/ 17336 h 221270"/>
                <a:gd name="connsiteX3" fmla="*/ 207815 w 268511"/>
                <a:gd name="connsiteY3" fmla="*/ 10859 h 221270"/>
                <a:gd name="connsiteX4" fmla="*/ 219816 w 268511"/>
                <a:gd name="connsiteY4" fmla="*/ 2286 h 221270"/>
                <a:gd name="connsiteX5" fmla="*/ 224388 w 268511"/>
                <a:gd name="connsiteY5" fmla="*/ 0 h 221270"/>
                <a:gd name="connsiteX6" fmla="*/ 250677 w 268511"/>
                <a:gd name="connsiteY6" fmla="*/ 0 h 221270"/>
                <a:gd name="connsiteX7" fmla="*/ 255058 w 268511"/>
                <a:gd name="connsiteY7" fmla="*/ 1905 h 221270"/>
                <a:gd name="connsiteX8" fmla="*/ 261821 w 268511"/>
                <a:gd name="connsiteY8" fmla="*/ 8668 h 221270"/>
                <a:gd name="connsiteX9" fmla="*/ 268489 w 268511"/>
                <a:gd name="connsiteY9" fmla="*/ 23527 h 221270"/>
                <a:gd name="connsiteX10" fmla="*/ 266107 w 268511"/>
                <a:gd name="connsiteY10" fmla="*/ 28861 h 221270"/>
                <a:gd name="connsiteX11" fmla="*/ 245724 w 268511"/>
                <a:gd name="connsiteY11" fmla="*/ 54769 h 221270"/>
                <a:gd name="connsiteX12" fmla="*/ 230198 w 268511"/>
                <a:gd name="connsiteY12" fmla="*/ 68485 h 221270"/>
                <a:gd name="connsiteX13" fmla="*/ 184573 w 268511"/>
                <a:gd name="connsiteY13" fmla="*/ 102394 h 221270"/>
                <a:gd name="connsiteX14" fmla="*/ 142664 w 268511"/>
                <a:gd name="connsiteY14" fmla="*/ 141732 h 221270"/>
                <a:gd name="connsiteX15" fmla="*/ 141425 w 268511"/>
                <a:gd name="connsiteY15" fmla="*/ 144780 h 221270"/>
                <a:gd name="connsiteX16" fmla="*/ 143711 w 268511"/>
                <a:gd name="connsiteY16" fmla="*/ 151162 h 221270"/>
                <a:gd name="connsiteX17" fmla="*/ 152093 w 268511"/>
                <a:gd name="connsiteY17" fmla="*/ 153734 h 221270"/>
                <a:gd name="connsiteX18" fmla="*/ 182573 w 268511"/>
                <a:gd name="connsiteY18" fmla="*/ 138684 h 221270"/>
                <a:gd name="connsiteX19" fmla="*/ 201623 w 268511"/>
                <a:gd name="connsiteY19" fmla="*/ 130207 h 221270"/>
                <a:gd name="connsiteX20" fmla="*/ 249248 w 268511"/>
                <a:gd name="connsiteY20" fmla="*/ 136303 h 221270"/>
                <a:gd name="connsiteX21" fmla="*/ 258106 w 268511"/>
                <a:gd name="connsiteY21" fmla="*/ 153734 h 221270"/>
                <a:gd name="connsiteX22" fmla="*/ 245343 w 268511"/>
                <a:gd name="connsiteY22" fmla="*/ 174689 h 221270"/>
                <a:gd name="connsiteX23" fmla="*/ 219530 w 268511"/>
                <a:gd name="connsiteY23" fmla="*/ 182499 h 221270"/>
                <a:gd name="connsiteX24" fmla="*/ 182478 w 268511"/>
                <a:gd name="connsiteY24" fmla="*/ 181737 h 221270"/>
                <a:gd name="connsiteX25" fmla="*/ 103611 w 268511"/>
                <a:gd name="connsiteY25" fmla="*/ 215075 h 221270"/>
                <a:gd name="connsiteX26" fmla="*/ 87609 w 268511"/>
                <a:gd name="connsiteY26" fmla="*/ 221266 h 221270"/>
                <a:gd name="connsiteX27" fmla="*/ 1122 w 268511"/>
                <a:gd name="connsiteY27" fmla="*/ 190500 h 221270"/>
                <a:gd name="connsiteX28" fmla="*/ 2769 w 268511"/>
                <a:gd name="connsiteY28" fmla="*/ 181627 h 221270"/>
                <a:gd name="connsiteX29" fmla="*/ 3979 w 268511"/>
                <a:gd name="connsiteY29" fmla="*/ 180975 h 221270"/>
                <a:gd name="connsiteX30" fmla="*/ 38650 w 268511"/>
                <a:gd name="connsiteY30" fmla="*/ 178118 h 221270"/>
                <a:gd name="connsiteX31" fmla="*/ 110088 w 268511"/>
                <a:gd name="connsiteY31" fmla="*/ 160020 h 221270"/>
                <a:gd name="connsiteX32" fmla="*/ 133520 w 268511"/>
                <a:gd name="connsiteY32" fmla="*/ 135541 h 221270"/>
                <a:gd name="connsiteX33" fmla="*/ 135425 w 268511"/>
                <a:gd name="connsiteY33" fmla="*/ 125254 h 221270"/>
                <a:gd name="connsiteX34" fmla="*/ 139235 w 268511"/>
                <a:gd name="connsiteY34" fmla="*/ 121730 h 221270"/>
                <a:gd name="connsiteX35" fmla="*/ 166476 w 268511"/>
                <a:gd name="connsiteY35" fmla="*/ 85630 h 221270"/>
                <a:gd name="connsiteX36" fmla="*/ 187622 w 268511"/>
                <a:gd name="connsiteY36" fmla="*/ 51816 h 221270"/>
                <a:gd name="connsiteX37" fmla="*/ 190670 w 268511"/>
                <a:gd name="connsiteY37" fmla="*/ 43339 h 221270"/>
                <a:gd name="connsiteX38" fmla="*/ 187526 w 268511"/>
                <a:gd name="connsiteY38" fmla="*/ 43339 h 221270"/>
                <a:gd name="connsiteX39" fmla="*/ 116089 w 268511"/>
                <a:gd name="connsiteY39" fmla="*/ 20860 h 22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68511" h="221270">
                  <a:moveTo>
                    <a:pt x="116089" y="20860"/>
                  </a:moveTo>
                  <a:cubicBezTo>
                    <a:pt x="116089" y="20860"/>
                    <a:pt x="113612" y="14573"/>
                    <a:pt x="122089" y="14859"/>
                  </a:cubicBezTo>
                  <a:cubicBezTo>
                    <a:pt x="129332" y="14922"/>
                    <a:pt x="136548" y="15752"/>
                    <a:pt x="143616" y="17336"/>
                  </a:cubicBezTo>
                  <a:cubicBezTo>
                    <a:pt x="165218" y="20685"/>
                    <a:pt x="187317" y="18455"/>
                    <a:pt x="207815" y="10859"/>
                  </a:cubicBezTo>
                  <a:cubicBezTo>
                    <a:pt x="212442" y="9000"/>
                    <a:pt x="216557" y="6060"/>
                    <a:pt x="219816" y="2286"/>
                  </a:cubicBezTo>
                  <a:cubicBezTo>
                    <a:pt x="220932" y="891"/>
                    <a:pt x="222603" y="56"/>
                    <a:pt x="224388" y="0"/>
                  </a:cubicBezTo>
                  <a:cubicBezTo>
                    <a:pt x="224388" y="0"/>
                    <a:pt x="246581" y="0"/>
                    <a:pt x="250677" y="0"/>
                  </a:cubicBezTo>
                  <a:cubicBezTo>
                    <a:pt x="252341" y="-10"/>
                    <a:pt x="253931" y="681"/>
                    <a:pt x="255058" y="1905"/>
                  </a:cubicBezTo>
                  <a:cubicBezTo>
                    <a:pt x="256927" y="4514"/>
                    <a:pt x="259212" y="6799"/>
                    <a:pt x="261821" y="8668"/>
                  </a:cubicBezTo>
                  <a:cubicBezTo>
                    <a:pt x="266298" y="12265"/>
                    <a:pt x="268777" y="17791"/>
                    <a:pt x="268489" y="23527"/>
                  </a:cubicBezTo>
                  <a:cubicBezTo>
                    <a:pt x="268517" y="25568"/>
                    <a:pt x="267646" y="27519"/>
                    <a:pt x="266107" y="28861"/>
                  </a:cubicBezTo>
                  <a:cubicBezTo>
                    <a:pt x="257551" y="35952"/>
                    <a:pt x="250603" y="44784"/>
                    <a:pt x="245724" y="54769"/>
                  </a:cubicBezTo>
                  <a:cubicBezTo>
                    <a:pt x="242053" y="60805"/>
                    <a:pt x="236640" y="65587"/>
                    <a:pt x="230198" y="68485"/>
                  </a:cubicBezTo>
                  <a:cubicBezTo>
                    <a:pt x="214119" y="78566"/>
                    <a:pt x="198863" y="89905"/>
                    <a:pt x="184573" y="102394"/>
                  </a:cubicBezTo>
                  <a:cubicBezTo>
                    <a:pt x="184573" y="102394"/>
                    <a:pt x="161142" y="123539"/>
                    <a:pt x="142664" y="141732"/>
                  </a:cubicBezTo>
                  <a:cubicBezTo>
                    <a:pt x="142664" y="141732"/>
                    <a:pt x="140854" y="143351"/>
                    <a:pt x="141425" y="144780"/>
                  </a:cubicBezTo>
                  <a:cubicBezTo>
                    <a:pt x="142468" y="146796"/>
                    <a:pt x="143236" y="148942"/>
                    <a:pt x="143711" y="151162"/>
                  </a:cubicBezTo>
                  <a:cubicBezTo>
                    <a:pt x="143711" y="151162"/>
                    <a:pt x="143711" y="155734"/>
                    <a:pt x="152093" y="153734"/>
                  </a:cubicBezTo>
                  <a:cubicBezTo>
                    <a:pt x="163308" y="151221"/>
                    <a:pt x="173760" y="146061"/>
                    <a:pt x="182573" y="138684"/>
                  </a:cubicBezTo>
                  <a:cubicBezTo>
                    <a:pt x="187990" y="134107"/>
                    <a:pt x="194597" y="131166"/>
                    <a:pt x="201623" y="130207"/>
                  </a:cubicBezTo>
                  <a:cubicBezTo>
                    <a:pt x="201623" y="130207"/>
                    <a:pt x="231532" y="125540"/>
                    <a:pt x="249248" y="136303"/>
                  </a:cubicBezTo>
                  <a:cubicBezTo>
                    <a:pt x="255449" y="139792"/>
                    <a:pt x="258944" y="146668"/>
                    <a:pt x="258106" y="153734"/>
                  </a:cubicBezTo>
                  <a:cubicBezTo>
                    <a:pt x="255300" y="161504"/>
                    <a:pt x="250959" y="168630"/>
                    <a:pt x="245343" y="174689"/>
                  </a:cubicBezTo>
                  <a:cubicBezTo>
                    <a:pt x="238586" y="181444"/>
                    <a:pt x="228899" y="184375"/>
                    <a:pt x="219530" y="182499"/>
                  </a:cubicBezTo>
                  <a:cubicBezTo>
                    <a:pt x="207445" y="179103"/>
                    <a:pt x="194693" y="178840"/>
                    <a:pt x="182478" y="181737"/>
                  </a:cubicBezTo>
                  <a:cubicBezTo>
                    <a:pt x="182478" y="181737"/>
                    <a:pt x="120470" y="195548"/>
                    <a:pt x="103611" y="215075"/>
                  </a:cubicBezTo>
                  <a:cubicBezTo>
                    <a:pt x="99300" y="219164"/>
                    <a:pt x="93550" y="221389"/>
                    <a:pt x="87609" y="221266"/>
                  </a:cubicBezTo>
                  <a:cubicBezTo>
                    <a:pt x="87609" y="221266"/>
                    <a:pt x="22458" y="219742"/>
                    <a:pt x="1122" y="190500"/>
                  </a:cubicBezTo>
                  <a:cubicBezTo>
                    <a:pt x="-874" y="187595"/>
                    <a:pt x="-136" y="183622"/>
                    <a:pt x="2769" y="181627"/>
                  </a:cubicBezTo>
                  <a:cubicBezTo>
                    <a:pt x="3148" y="181367"/>
                    <a:pt x="3554" y="181148"/>
                    <a:pt x="3979" y="180975"/>
                  </a:cubicBezTo>
                  <a:cubicBezTo>
                    <a:pt x="3980" y="180975"/>
                    <a:pt x="12838" y="175546"/>
                    <a:pt x="38650" y="178118"/>
                  </a:cubicBezTo>
                  <a:cubicBezTo>
                    <a:pt x="63724" y="179240"/>
                    <a:pt x="88573" y="172945"/>
                    <a:pt x="110088" y="160020"/>
                  </a:cubicBezTo>
                  <a:cubicBezTo>
                    <a:pt x="110088" y="160020"/>
                    <a:pt x="133424" y="140970"/>
                    <a:pt x="133520" y="135541"/>
                  </a:cubicBezTo>
                  <a:cubicBezTo>
                    <a:pt x="133182" y="132001"/>
                    <a:pt x="133842" y="128438"/>
                    <a:pt x="135425" y="125254"/>
                  </a:cubicBezTo>
                  <a:cubicBezTo>
                    <a:pt x="136572" y="123953"/>
                    <a:pt x="137848" y="122772"/>
                    <a:pt x="139235" y="121730"/>
                  </a:cubicBezTo>
                  <a:cubicBezTo>
                    <a:pt x="139234" y="121730"/>
                    <a:pt x="148759" y="117920"/>
                    <a:pt x="166476" y="85630"/>
                  </a:cubicBezTo>
                  <a:cubicBezTo>
                    <a:pt x="172447" y="73720"/>
                    <a:pt x="179527" y="62399"/>
                    <a:pt x="187622" y="51816"/>
                  </a:cubicBezTo>
                  <a:cubicBezTo>
                    <a:pt x="187622" y="51816"/>
                    <a:pt x="193146" y="46673"/>
                    <a:pt x="190670" y="43339"/>
                  </a:cubicBezTo>
                  <a:cubicBezTo>
                    <a:pt x="190670" y="43339"/>
                    <a:pt x="189812" y="42386"/>
                    <a:pt x="187526" y="43339"/>
                  </a:cubicBezTo>
                  <a:cubicBezTo>
                    <a:pt x="187145" y="43529"/>
                    <a:pt x="129233" y="56960"/>
                    <a:pt x="116089" y="20860"/>
                  </a:cubicBezTo>
                  <a:close/>
                </a:path>
              </a:pathLst>
            </a:custGeom>
            <a:grpFill/>
            <a:ln w="9525" cap="flat">
              <a:noFill/>
              <a:prstDash val="solid"/>
              <a:miter/>
            </a:ln>
          </p:spPr>
          <p:txBody>
            <a:bodyPr rtlCol="0" anchor="ctr"/>
            <a:lstStyle/>
            <a:p>
              <a:endParaRPr lang="zh-CN" altLang="en-US"/>
            </a:p>
          </p:txBody>
        </p:sp>
        <p:sp>
          <p:nvSpPr>
            <p:cNvPr id="480" name="任意多边形: 形状 479"/>
            <p:cNvSpPr/>
            <p:nvPr/>
          </p:nvSpPr>
          <p:spPr>
            <a:xfrm>
              <a:off x="3927325" y="846982"/>
              <a:ext cx="312026" cy="325450"/>
            </a:xfrm>
            <a:custGeom>
              <a:avLst/>
              <a:gdLst>
                <a:gd name="connsiteX0" fmla="*/ 156235 w 312026"/>
                <a:gd name="connsiteY0" fmla="*/ 2119 h 325450"/>
                <a:gd name="connsiteX1" fmla="*/ 160140 w 312026"/>
                <a:gd name="connsiteY1" fmla="*/ 119 h 325450"/>
                <a:gd name="connsiteX2" fmla="*/ 168427 w 312026"/>
                <a:gd name="connsiteY2" fmla="*/ 1643 h 325450"/>
                <a:gd name="connsiteX3" fmla="*/ 172237 w 312026"/>
                <a:gd name="connsiteY3" fmla="*/ 4691 h 325450"/>
                <a:gd name="connsiteX4" fmla="*/ 181095 w 312026"/>
                <a:gd name="connsiteY4" fmla="*/ 33266 h 325450"/>
                <a:gd name="connsiteX5" fmla="*/ 179666 w 312026"/>
                <a:gd name="connsiteY5" fmla="*/ 38219 h 325450"/>
                <a:gd name="connsiteX6" fmla="*/ 167570 w 312026"/>
                <a:gd name="connsiteY6" fmla="*/ 50030 h 325450"/>
                <a:gd name="connsiteX7" fmla="*/ 162617 w 312026"/>
                <a:gd name="connsiteY7" fmla="*/ 52125 h 325450"/>
                <a:gd name="connsiteX8" fmla="*/ 158235 w 312026"/>
                <a:gd name="connsiteY8" fmla="*/ 52125 h 325450"/>
                <a:gd name="connsiteX9" fmla="*/ 152044 w 312026"/>
                <a:gd name="connsiteY9" fmla="*/ 54602 h 325450"/>
                <a:gd name="connsiteX10" fmla="*/ 91370 w 312026"/>
                <a:gd name="connsiteY10" fmla="*/ 100607 h 325450"/>
                <a:gd name="connsiteX11" fmla="*/ 65557 w 312026"/>
                <a:gd name="connsiteY11" fmla="*/ 126039 h 325450"/>
                <a:gd name="connsiteX12" fmla="*/ 68224 w 312026"/>
                <a:gd name="connsiteY12" fmla="*/ 131278 h 325450"/>
                <a:gd name="connsiteX13" fmla="*/ 80130 w 312026"/>
                <a:gd name="connsiteY13" fmla="*/ 132897 h 325450"/>
                <a:gd name="connsiteX14" fmla="*/ 89655 w 312026"/>
                <a:gd name="connsiteY14" fmla="*/ 126516 h 325450"/>
                <a:gd name="connsiteX15" fmla="*/ 102133 w 312026"/>
                <a:gd name="connsiteY15" fmla="*/ 111847 h 325450"/>
                <a:gd name="connsiteX16" fmla="*/ 125183 w 312026"/>
                <a:gd name="connsiteY16" fmla="*/ 90511 h 325450"/>
                <a:gd name="connsiteX17" fmla="*/ 135851 w 312026"/>
                <a:gd name="connsiteY17" fmla="*/ 91368 h 325450"/>
                <a:gd name="connsiteX18" fmla="*/ 138423 w 312026"/>
                <a:gd name="connsiteY18" fmla="*/ 92606 h 325450"/>
                <a:gd name="connsiteX19" fmla="*/ 140614 w 312026"/>
                <a:gd name="connsiteY19" fmla="*/ 95083 h 325450"/>
                <a:gd name="connsiteX20" fmla="*/ 147282 w 312026"/>
                <a:gd name="connsiteY20" fmla="*/ 107275 h 325450"/>
                <a:gd name="connsiteX21" fmla="*/ 147949 w 312026"/>
                <a:gd name="connsiteY21" fmla="*/ 112133 h 325450"/>
                <a:gd name="connsiteX22" fmla="*/ 115754 w 312026"/>
                <a:gd name="connsiteY22" fmla="*/ 149185 h 325450"/>
                <a:gd name="connsiteX23" fmla="*/ 103657 w 312026"/>
                <a:gd name="connsiteY23" fmla="*/ 166139 h 325450"/>
                <a:gd name="connsiteX24" fmla="*/ 103657 w 312026"/>
                <a:gd name="connsiteY24" fmla="*/ 181856 h 325450"/>
                <a:gd name="connsiteX25" fmla="*/ 101943 w 312026"/>
                <a:gd name="connsiteY25" fmla="*/ 188523 h 325450"/>
                <a:gd name="connsiteX26" fmla="*/ 103943 w 312026"/>
                <a:gd name="connsiteY26" fmla="*/ 205097 h 325450"/>
                <a:gd name="connsiteX27" fmla="*/ 111658 w 312026"/>
                <a:gd name="connsiteY27" fmla="*/ 209954 h 325450"/>
                <a:gd name="connsiteX28" fmla="*/ 115087 w 312026"/>
                <a:gd name="connsiteY28" fmla="*/ 208430 h 325450"/>
                <a:gd name="connsiteX29" fmla="*/ 133851 w 312026"/>
                <a:gd name="connsiteY29" fmla="*/ 192047 h 325450"/>
                <a:gd name="connsiteX30" fmla="*/ 150520 w 312026"/>
                <a:gd name="connsiteY30" fmla="*/ 172997 h 325450"/>
                <a:gd name="connsiteX31" fmla="*/ 166808 w 312026"/>
                <a:gd name="connsiteY31" fmla="*/ 149661 h 325450"/>
                <a:gd name="connsiteX32" fmla="*/ 178333 w 312026"/>
                <a:gd name="connsiteY32" fmla="*/ 151376 h 325450"/>
                <a:gd name="connsiteX33" fmla="*/ 183286 w 312026"/>
                <a:gd name="connsiteY33" fmla="*/ 162329 h 325450"/>
                <a:gd name="connsiteX34" fmla="*/ 193668 w 312026"/>
                <a:gd name="connsiteY34" fmla="*/ 162329 h 325450"/>
                <a:gd name="connsiteX35" fmla="*/ 256914 w 312026"/>
                <a:gd name="connsiteY35" fmla="*/ 134612 h 325450"/>
                <a:gd name="connsiteX36" fmla="*/ 262534 w 312026"/>
                <a:gd name="connsiteY36" fmla="*/ 136517 h 325450"/>
                <a:gd name="connsiteX37" fmla="*/ 267582 w 312026"/>
                <a:gd name="connsiteY37" fmla="*/ 145280 h 325450"/>
                <a:gd name="connsiteX38" fmla="*/ 274440 w 312026"/>
                <a:gd name="connsiteY38" fmla="*/ 165854 h 325450"/>
                <a:gd name="connsiteX39" fmla="*/ 273202 w 312026"/>
                <a:gd name="connsiteY39" fmla="*/ 168330 h 325450"/>
                <a:gd name="connsiteX40" fmla="*/ 263677 w 312026"/>
                <a:gd name="connsiteY40" fmla="*/ 183094 h 325450"/>
                <a:gd name="connsiteX41" fmla="*/ 264725 w 312026"/>
                <a:gd name="connsiteY41" fmla="*/ 189476 h 325450"/>
                <a:gd name="connsiteX42" fmla="*/ 277869 w 312026"/>
                <a:gd name="connsiteY42" fmla="*/ 213383 h 325450"/>
                <a:gd name="connsiteX43" fmla="*/ 276726 w 312026"/>
                <a:gd name="connsiteY43" fmla="*/ 217384 h 325450"/>
                <a:gd name="connsiteX44" fmla="*/ 256343 w 312026"/>
                <a:gd name="connsiteY44" fmla="*/ 243101 h 325450"/>
                <a:gd name="connsiteX45" fmla="*/ 230911 w 312026"/>
                <a:gd name="connsiteY45" fmla="*/ 271676 h 325450"/>
                <a:gd name="connsiteX46" fmla="*/ 230244 w 312026"/>
                <a:gd name="connsiteY46" fmla="*/ 274534 h 325450"/>
                <a:gd name="connsiteX47" fmla="*/ 241579 w 312026"/>
                <a:gd name="connsiteY47" fmla="*/ 280344 h 325450"/>
                <a:gd name="connsiteX48" fmla="*/ 274916 w 312026"/>
                <a:gd name="connsiteY48" fmla="*/ 273010 h 325450"/>
                <a:gd name="connsiteX49" fmla="*/ 295109 w 312026"/>
                <a:gd name="connsiteY49" fmla="*/ 270819 h 325450"/>
                <a:gd name="connsiteX50" fmla="*/ 306730 w 312026"/>
                <a:gd name="connsiteY50" fmla="*/ 272534 h 325450"/>
                <a:gd name="connsiteX51" fmla="*/ 309016 w 312026"/>
                <a:gd name="connsiteY51" fmla="*/ 273962 h 325450"/>
                <a:gd name="connsiteX52" fmla="*/ 311969 w 312026"/>
                <a:gd name="connsiteY52" fmla="*/ 284059 h 325450"/>
                <a:gd name="connsiteX53" fmla="*/ 311112 w 312026"/>
                <a:gd name="connsiteY53" fmla="*/ 285869 h 325450"/>
                <a:gd name="connsiteX54" fmla="*/ 308730 w 312026"/>
                <a:gd name="connsiteY54" fmla="*/ 290917 h 325450"/>
                <a:gd name="connsiteX55" fmla="*/ 307111 w 312026"/>
                <a:gd name="connsiteY55" fmla="*/ 292250 h 325450"/>
                <a:gd name="connsiteX56" fmla="*/ 301587 w 312026"/>
                <a:gd name="connsiteY56" fmla="*/ 293679 h 325450"/>
                <a:gd name="connsiteX57" fmla="*/ 218624 w 312026"/>
                <a:gd name="connsiteY57" fmla="*/ 306538 h 325450"/>
                <a:gd name="connsiteX58" fmla="*/ 200621 w 312026"/>
                <a:gd name="connsiteY58" fmla="*/ 298632 h 325450"/>
                <a:gd name="connsiteX59" fmla="*/ 193954 w 312026"/>
                <a:gd name="connsiteY59" fmla="*/ 286821 h 325450"/>
                <a:gd name="connsiteX60" fmla="*/ 193287 w 312026"/>
                <a:gd name="connsiteY60" fmla="*/ 280058 h 325450"/>
                <a:gd name="connsiteX61" fmla="*/ 194906 w 312026"/>
                <a:gd name="connsiteY61" fmla="*/ 276439 h 325450"/>
                <a:gd name="connsiteX62" fmla="*/ 210528 w 312026"/>
                <a:gd name="connsiteY62" fmla="*/ 258722 h 325450"/>
                <a:gd name="connsiteX63" fmla="*/ 213099 w 312026"/>
                <a:gd name="connsiteY63" fmla="*/ 243959 h 325450"/>
                <a:gd name="connsiteX64" fmla="*/ 217481 w 312026"/>
                <a:gd name="connsiteY64" fmla="*/ 236148 h 325450"/>
                <a:gd name="connsiteX65" fmla="*/ 227006 w 312026"/>
                <a:gd name="connsiteY65" fmla="*/ 226623 h 325450"/>
                <a:gd name="connsiteX66" fmla="*/ 225482 w 312026"/>
                <a:gd name="connsiteY66" fmla="*/ 222908 h 325450"/>
                <a:gd name="connsiteX67" fmla="*/ 219100 w 312026"/>
                <a:gd name="connsiteY67" fmla="*/ 206525 h 325450"/>
                <a:gd name="connsiteX68" fmla="*/ 221100 w 312026"/>
                <a:gd name="connsiteY68" fmla="*/ 204335 h 325450"/>
                <a:gd name="connsiteX69" fmla="*/ 240722 w 312026"/>
                <a:gd name="connsiteY69" fmla="*/ 169568 h 325450"/>
                <a:gd name="connsiteX70" fmla="*/ 237579 w 312026"/>
                <a:gd name="connsiteY70" fmla="*/ 163187 h 325450"/>
                <a:gd name="connsiteX71" fmla="*/ 235007 w 312026"/>
                <a:gd name="connsiteY71" fmla="*/ 163187 h 325450"/>
                <a:gd name="connsiteX72" fmla="*/ 215957 w 312026"/>
                <a:gd name="connsiteY72" fmla="*/ 177474 h 325450"/>
                <a:gd name="connsiteX73" fmla="*/ 192906 w 312026"/>
                <a:gd name="connsiteY73" fmla="*/ 186999 h 325450"/>
                <a:gd name="connsiteX74" fmla="*/ 183381 w 312026"/>
                <a:gd name="connsiteY74" fmla="*/ 181856 h 325450"/>
                <a:gd name="connsiteX75" fmla="*/ 175666 w 312026"/>
                <a:gd name="connsiteY75" fmla="*/ 180141 h 325450"/>
                <a:gd name="connsiteX76" fmla="*/ 164236 w 312026"/>
                <a:gd name="connsiteY76" fmla="*/ 181475 h 325450"/>
                <a:gd name="connsiteX77" fmla="*/ 161474 w 312026"/>
                <a:gd name="connsiteY77" fmla="*/ 183284 h 325450"/>
                <a:gd name="connsiteX78" fmla="*/ 106038 w 312026"/>
                <a:gd name="connsiteY78" fmla="*/ 247292 h 325450"/>
                <a:gd name="connsiteX79" fmla="*/ 104610 w 312026"/>
                <a:gd name="connsiteY79" fmla="*/ 250436 h 325450"/>
                <a:gd name="connsiteX80" fmla="*/ 104610 w 312026"/>
                <a:gd name="connsiteY80" fmla="*/ 277963 h 325450"/>
                <a:gd name="connsiteX81" fmla="*/ 102800 w 312026"/>
                <a:gd name="connsiteY81" fmla="*/ 281392 h 325450"/>
                <a:gd name="connsiteX82" fmla="*/ 97085 w 312026"/>
                <a:gd name="connsiteY82" fmla="*/ 289298 h 325450"/>
                <a:gd name="connsiteX83" fmla="*/ 82130 w 312026"/>
                <a:gd name="connsiteY83" fmla="*/ 298823 h 325450"/>
                <a:gd name="connsiteX84" fmla="*/ 78892 w 312026"/>
                <a:gd name="connsiteY84" fmla="*/ 296918 h 325450"/>
                <a:gd name="connsiteX85" fmla="*/ 67462 w 312026"/>
                <a:gd name="connsiteY85" fmla="*/ 291108 h 325450"/>
                <a:gd name="connsiteX86" fmla="*/ 40506 w 312026"/>
                <a:gd name="connsiteY86" fmla="*/ 307681 h 325450"/>
                <a:gd name="connsiteX87" fmla="*/ 27076 w 312026"/>
                <a:gd name="connsiteY87" fmla="*/ 323874 h 325450"/>
                <a:gd name="connsiteX88" fmla="*/ 14884 w 312026"/>
                <a:gd name="connsiteY88" fmla="*/ 323874 h 325450"/>
                <a:gd name="connsiteX89" fmla="*/ 1168 w 312026"/>
                <a:gd name="connsiteY89" fmla="*/ 310348 h 325450"/>
                <a:gd name="connsiteX90" fmla="*/ 597 w 312026"/>
                <a:gd name="connsiteY90" fmla="*/ 299299 h 325450"/>
                <a:gd name="connsiteX91" fmla="*/ 43459 w 312026"/>
                <a:gd name="connsiteY91" fmla="*/ 251674 h 325450"/>
                <a:gd name="connsiteX92" fmla="*/ 74891 w 312026"/>
                <a:gd name="connsiteY92" fmla="*/ 230052 h 325450"/>
                <a:gd name="connsiteX93" fmla="*/ 77939 w 312026"/>
                <a:gd name="connsiteY93" fmla="*/ 225861 h 325450"/>
                <a:gd name="connsiteX94" fmla="*/ 82035 w 312026"/>
                <a:gd name="connsiteY94" fmla="*/ 177093 h 325450"/>
                <a:gd name="connsiteX95" fmla="*/ 81559 w 312026"/>
                <a:gd name="connsiteY95" fmla="*/ 173759 h 325450"/>
                <a:gd name="connsiteX96" fmla="*/ 76606 w 312026"/>
                <a:gd name="connsiteY96" fmla="*/ 168711 h 325450"/>
                <a:gd name="connsiteX97" fmla="*/ 73844 w 312026"/>
                <a:gd name="connsiteY97" fmla="*/ 168711 h 325450"/>
                <a:gd name="connsiteX98" fmla="*/ 42792 w 312026"/>
                <a:gd name="connsiteY98" fmla="*/ 181189 h 325450"/>
                <a:gd name="connsiteX99" fmla="*/ 26885 w 312026"/>
                <a:gd name="connsiteY99" fmla="*/ 182141 h 325450"/>
                <a:gd name="connsiteX100" fmla="*/ 22599 w 312026"/>
                <a:gd name="connsiteY100" fmla="*/ 179951 h 325450"/>
                <a:gd name="connsiteX101" fmla="*/ 18122 w 312026"/>
                <a:gd name="connsiteY101" fmla="*/ 174331 h 325450"/>
                <a:gd name="connsiteX102" fmla="*/ 14313 w 312026"/>
                <a:gd name="connsiteY102" fmla="*/ 162996 h 325450"/>
                <a:gd name="connsiteX103" fmla="*/ 16694 w 312026"/>
                <a:gd name="connsiteY103" fmla="*/ 158996 h 325450"/>
                <a:gd name="connsiteX104" fmla="*/ 47269 w 312026"/>
                <a:gd name="connsiteY104" fmla="*/ 120896 h 325450"/>
                <a:gd name="connsiteX105" fmla="*/ 90608 w 312026"/>
                <a:gd name="connsiteY105" fmla="*/ 74223 h 325450"/>
                <a:gd name="connsiteX106" fmla="*/ 156235 w 312026"/>
                <a:gd name="connsiteY106" fmla="*/ 2119 h 325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312026" h="325450">
                  <a:moveTo>
                    <a:pt x="156235" y="2119"/>
                  </a:moveTo>
                  <a:cubicBezTo>
                    <a:pt x="156818" y="538"/>
                    <a:pt x="158516" y="-332"/>
                    <a:pt x="160140" y="119"/>
                  </a:cubicBezTo>
                  <a:cubicBezTo>
                    <a:pt x="160140" y="119"/>
                    <a:pt x="164903" y="1166"/>
                    <a:pt x="168427" y="1643"/>
                  </a:cubicBezTo>
                  <a:cubicBezTo>
                    <a:pt x="170129" y="1953"/>
                    <a:pt x="171560" y="3099"/>
                    <a:pt x="172237" y="4691"/>
                  </a:cubicBezTo>
                  <a:cubicBezTo>
                    <a:pt x="176794" y="13643"/>
                    <a:pt x="179789" y="23306"/>
                    <a:pt x="181095" y="33266"/>
                  </a:cubicBezTo>
                  <a:cubicBezTo>
                    <a:pt x="181483" y="35052"/>
                    <a:pt x="180946" y="36914"/>
                    <a:pt x="179666" y="38219"/>
                  </a:cubicBezTo>
                  <a:cubicBezTo>
                    <a:pt x="175111" y="41581"/>
                    <a:pt x="171040" y="45556"/>
                    <a:pt x="167570" y="50030"/>
                  </a:cubicBezTo>
                  <a:cubicBezTo>
                    <a:pt x="166361" y="51496"/>
                    <a:pt x="164511" y="52279"/>
                    <a:pt x="162617" y="52125"/>
                  </a:cubicBezTo>
                  <a:lnTo>
                    <a:pt x="158235" y="52125"/>
                  </a:lnTo>
                  <a:cubicBezTo>
                    <a:pt x="155941" y="52178"/>
                    <a:pt x="153742" y="53057"/>
                    <a:pt x="152044" y="54602"/>
                  </a:cubicBezTo>
                  <a:cubicBezTo>
                    <a:pt x="133894" y="72497"/>
                    <a:pt x="113500" y="87961"/>
                    <a:pt x="91370" y="100607"/>
                  </a:cubicBezTo>
                  <a:cubicBezTo>
                    <a:pt x="91370" y="100607"/>
                    <a:pt x="68700" y="113561"/>
                    <a:pt x="65557" y="126039"/>
                  </a:cubicBezTo>
                  <a:cubicBezTo>
                    <a:pt x="65014" y="128206"/>
                    <a:pt x="66152" y="130442"/>
                    <a:pt x="68224" y="131278"/>
                  </a:cubicBezTo>
                  <a:cubicBezTo>
                    <a:pt x="68224" y="131278"/>
                    <a:pt x="76701" y="135374"/>
                    <a:pt x="80130" y="132897"/>
                  </a:cubicBezTo>
                  <a:cubicBezTo>
                    <a:pt x="83154" y="130552"/>
                    <a:pt x="86336" y="128419"/>
                    <a:pt x="89655" y="126516"/>
                  </a:cubicBezTo>
                  <a:cubicBezTo>
                    <a:pt x="95445" y="123288"/>
                    <a:pt x="99876" y="118079"/>
                    <a:pt x="102133" y="111847"/>
                  </a:cubicBezTo>
                  <a:cubicBezTo>
                    <a:pt x="102133" y="111847"/>
                    <a:pt x="111087" y="93654"/>
                    <a:pt x="125183" y="90511"/>
                  </a:cubicBezTo>
                  <a:cubicBezTo>
                    <a:pt x="128745" y="89727"/>
                    <a:pt x="132461" y="90025"/>
                    <a:pt x="135851" y="91368"/>
                  </a:cubicBezTo>
                  <a:lnTo>
                    <a:pt x="138423" y="92606"/>
                  </a:lnTo>
                  <a:cubicBezTo>
                    <a:pt x="139564" y="92950"/>
                    <a:pt x="140412" y="93909"/>
                    <a:pt x="140614" y="95083"/>
                  </a:cubicBezTo>
                  <a:cubicBezTo>
                    <a:pt x="142084" y="99515"/>
                    <a:pt x="144343" y="103646"/>
                    <a:pt x="147282" y="107275"/>
                  </a:cubicBezTo>
                  <a:cubicBezTo>
                    <a:pt x="148450" y="108618"/>
                    <a:pt x="148712" y="110525"/>
                    <a:pt x="147949" y="112133"/>
                  </a:cubicBezTo>
                  <a:cubicBezTo>
                    <a:pt x="147948" y="112133"/>
                    <a:pt x="144614" y="129182"/>
                    <a:pt x="115754" y="149185"/>
                  </a:cubicBezTo>
                  <a:cubicBezTo>
                    <a:pt x="115754" y="149185"/>
                    <a:pt x="103943" y="157281"/>
                    <a:pt x="103657" y="166139"/>
                  </a:cubicBezTo>
                  <a:cubicBezTo>
                    <a:pt x="103657" y="166139"/>
                    <a:pt x="103657" y="176236"/>
                    <a:pt x="103657" y="181856"/>
                  </a:cubicBezTo>
                  <a:cubicBezTo>
                    <a:pt x="103817" y="184205"/>
                    <a:pt x="103216" y="186543"/>
                    <a:pt x="101943" y="188523"/>
                  </a:cubicBezTo>
                  <a:cubicBezTo>
                    <a:pt x="99819" y="194038"/>
                    <a:pt x="100568" y="200246"/>
                    <a:pt x="103943" y="205097"/>
                  </a:cubicBezTo>
                  <a:cubicBezTo>
                    <a:pt x="105522" y="207922"/>
                    <a:pt x="108428" y="209751"/>
                    <a:pt x="111658" y="209954"/>
                  </a:cubicBezTo>
                  <a:cubicBezTo>
                    <a:pt x="112966" y="209961"/>
                    <a:pt x="114215" y="209406"/>
                    <a:pt x="115087" y="208430"/>
                  </a:cubicBezTo>
                  <a:cubicBezTo>
                    <a:pt x="120177" y="201764"/>
                    <a:pt x="126559" y="196192"/>
                    <a:pt x="133851" y="192047"/>
                  </a:cubicBezTo>
                  <a:cubicBezTo>
                    <a:pt x="141056" y="187354"/>
                    <a:pt x="146825" y="180762"/>
                    <a:pt x="150520" y="172997"/>
                  </a:cubicBezTo>
                  <a:cubicBezTo>
                    <a:pt x="150520" y="172997"/>
                    <a:pt x="154521" y="153185"/>
                    <a:pt x="166808" y="149661"/>
                  </a:cubicBezTo>
                  <a:cubicBezTo>
                    <a:pt x="166808" y="149661"/>
                    <a:pt x="176999" y="146708"/>
                    <a:pt x="178333" y="151376"/>
                  </a:cubicBezTo>
                  <a:cubicBezTo>
                    <a:pt x="178759" y="155466"/>
                    <a:pt x="180496" y="159309"/>
                    <a:pt x="183286" y="162329"/>
                  </a:cubicBezTo>
                  <a:cubicBezTo>
                    <a:pt x="186442" y="164381"/>
                    <a:pt x="190512" y="164381"/>
                    <a:pt x="193668" y="162329"/>
                  </a:cubicBezTo>
                  <a:cubicBezTo>
                    <a:pt x="211582" y="147099"/>
                    <a:pt x="233574" y="137461"/>
                    <a:pt x="256914" y="134612"/>
                  </a:cubicBezTo>
                  <a:cubicBezTo>
                    <a:pt x="256914" y="134612"/>
                    <a:pt x="262058" y="133945"/>
                    <a:pt x="262534" y="136517"/>
                  </a:cubicBezTo>
                  <a:cubicBezTo>
                    <a:pt x="263573" y="139764"/>
                    <a:pt x="265294" y="142752"/>
                    <a:pt x="267582" y="145280"/>
                  </a:cubicBezTo>
                  <a:cubicBezTo>
                    <a:pt x="272483" y="150970"/>
                    <a:pt x="274947" y="158361"/>
                    <a:pt x="274440" y="165854"/>
                  </a:cubicBezTo>
                  <a:cubicBezTo>
                    <a:pt x="274599" y="166859"/>
                    <a:pt x="274102" y="167854"/>
                    <a:pt x="273202" y="168330"/>
                  </a:cubicBezTo>
                  <a:cubicBezTo>
                    <a:pt x="267878" y="171476"/>
                    <a:pt x="264348" y="176947"/>
                    <a:pt x="263677" y="183094"/>
                  </a:cubicBezTo>
                  <a:cubicBezTo>
                    <a:pt x="263677" y="183094"/>
                    <a:pt x="262629" y="188428"/>
                    <a:pt x="264725" y="189476"/>
                  </a:cubicBezTo>
                  <a:cubicBezTo>
                    <a:pt x="272734" y="194833"/>
                    <a:pt x="277637" y="203751"/>
                    <a:pt x="277869" y="213383"/>
                  </a:cubicBezTo>
                  <a:cubicBezTo>
                    <a:pt x="278046" y="214817"/>
                    <a:pt x="277633" y="216260"/>
                    <a:pt x="276726" y="217384"/>
                  </a:cubicBezTo>
                  <a:cubicBezTo>
                    <a:pt x="269175" y="225328"/>
                    <a:pt x="262353" y="233935"/>
                    <a:pt x="256343" y="243101"/>
                  </a:cubicBezTo>
                  <a:cubicBezTo>
                    <a:pt x="248519" y="253188"/>
                    <a:pt x="240022" y="262735"/>
                    <a:pt x="230911" y="271676"/>
                  </a:cubicBezTo>
                  <a:cubicBezTo>
                    <a:pt x="230059" y="272363"/>
                    <a:pt x="229783" y="273541"/>
                    <a:pt x="230244" y="274534"/>
                  </a:cubicBezTo>
                  <a:cubicBezTo>
                    <a:pt x="232413" y="278673"/>
                    <a:pt x="236952" y="280999"/>
                    <a:pt x="241579" y="280344"/>
                  </a:cubicBezTo>
                  <a:cubicBezTo>
                    <a:pt x="252897" y="278948"/>
                    <a:pt x="264058" y="276492"/>
                    <a:pt x="274916" y="273010"/>
                  </a:cubicBezTo>
                  <a:cubicBezTo>
                    <a:pt x="281465" y="271092"/>
                    <a:pt x="288302" y="270350"/>
                    <a:pt x="295109" y="270819"/>
                  </a:cubicBezTo>
                  <a:cubicBezTo>
                    <a:pt x="295110" y="270819"/>
                    <a:pt x="304635" y="271962"/>
                    <a:pt x="306730" y="272534"/>
                  </a:cubicBezTo>
                  <a:cubicBezTo>
                    <a:pt x="306730" y="272534"/>
                    <a:pt x="308730" y="272534"/>
                    <a:pt x="309016" y="273962"/>
                  </a:cubicBezTo>
                  <a:cubicBezTo>
                    <a:pt x="310359" y="277212"/>
                    <a:pt x="311349" y="280597"/>
                    <a:pt x="311969" y="284059"/>
                  </a:cubicBezTo>
                  <a:cubicBezTo>
                    <a:pt x="312175" y="284792"/>
                    <a:pt x="311809" y="285564"/>
                    <a:pt x="311112" y="285869"/>
                  </a:cubicBezTo>
                  <a:cubicBezTo>
                    <a:pt x="309355" y="286901"/>
                    <a:pt x="308410" y="288905"/>
                    <a:pt x="308730" y="290917"/>
                  </a:cubicBezTo>
                  <a:cubicBezTo>
                    <a:pt x="308730" y="290917"/>
                    <a:pt x="309206" y="292060"/>
                    <a:pt x="307111" y="292250"/>
                  </a:cubicBezTo>
                  <a:cubicBezTo>
                    <a:pt x="305228" y="292548"/>
                    <a:pt x="303378" y="293026"/>
                    <a:pt x="301587" y="293679"/>
                  </a:cubicBezTo>
                  <a:cubicBezTo>
                    <a:pt x="301587" y="293679"/>
                    <a:pt x="252438" y="309395"/>
                    <a:pt x="218624" y="306538"/>
                  </a:cubicBezTo>
                  <a:cubicBezTo>
                    <a:pt x="212157" y="305127"/>
                    <a:pt x="206036" y="302440"/>
                    <a:pt x="200621" y="298632"/>
                  </a:cubicBezTo>
                  <a:cubicBezTo>
                    <a:pt x="196778" y="295861"/>
                    <a:pt x="194341" y="291544"/>
                    <a:pt x="193954" y="286821"/>
                  </a:cubicBezTo>
                  <a:cubicBezTo>
                    <a:pt x="193854" y="284557"/>
                    <a:pt x="193631" y="282299"/>
                    <a:pt x="193287" y="280058"/>
                  </a:cubicBezTo>
                  <a:cubicBezTo>
                    <a:pt x="193287" y="280059"/>
                    <a:pt x="193287" y="278535"/>
                    <a:pt x="194906" y="276439"/>
                  </a:cubicBezTo>
                  <a:cubicBezTo>
                    <a:pt x="200692" y="271070"/>
                    <a:pt x="205925" y="265135"/>
                    <a:pt x="210528" y="258722"/>
                  </a:cubicBezTo>
                  <a:cubicBezTo>
                    <a:pt x="212552" y="254077"/>
                    <a:pt x="213434" y="249015"/>
                    <a:pt x="213099" y="243959"/>
                  </a:cubicBezTo>
                  <a:cubicBezTo>
                    <a:pt x="213099" y="243959"/>
                    <a:pt x="212528" y="240434"/>
                    <a:pt x="217481" y="236148"/>
                  </a:cubicBezTo>
                  <a:cubicBezTo>
                    <a:pt x="221143" y="233501"/>
                    <a:pt x="224359" y="230286"/>
                    <a:pt x="227006" y="226623"/>
                  </a:cubicBezTo>
                  <a:cubicBezTo>
                    <a:pt x="227006" y="226623"/>
                    <a:pt x="228530" y="224813"/>
                    <a:pt x="225482" y="222908"/>
                  </a:cubicBezTo>
                  <a:cubicBezTo>
                    <a:pt x="225482" y="222908"/>
                    <a:pt x="216623" y="219575"/>
                    <a:pt x="219100" y="206525"/>
                  </a:cubicBezTo>
                  <a:cubicBezTo>
                    <a:pt x="219325" y="205489"/>
                    <a:pt x="220088" y="204653"/>
                    <a:pt x="221100" y="204335"/>
                  </a:cubicBezTo>
                  <a:cubicBezTo>
                    <a:pt x="221100" y="204335"/>
                    <a:pt x="238245" y="199001"/>
                    <a:pt x="240722" y="169568"/>
                  </a:cubicBezTo>
                  <a:cubicBezTo>
                    <a:pt x="240715" y="167070"/>
                    <a:pt x="239555" y="164715"/>
                    <a:pt x="237579" y="163187"/>
                  </a:cubicBezTo>
                  <a:cubicBezTo>
                    <a:pt x="236802" y="162659"/>
                    <a:pt x="235783" y="162659"/>
                    <a:pt x="235007" y="163187"/>
                  </a:cubicBezTo>
                  <a:cubicBezTo>
                    <a:pt x="228273" y="167415"/>
                    <a:pt x="221902" y="172194"/>
                    <a:pt x="215957" y="177474"/>
                  </a:cubicBezTo>
                  <a:cubicBezTo>
                    <a:pt x="209795" y="183512"/>
                    <a:pt x="201533" y="186926"/>
                    <a:pt x="192906" y="186999"/>
                  </a:cubicBezTo>
                  <a:cubicBezTo>
                    <a:pt x="189343" y="186128"/>
                    <a:pt x="186064" y="184357"/>
                    <a:pt x="183381" y="181856"/>
                  </a:cubicBezTo>
                  <a:cubicBezTo>
                    <a:pt x="181364" y="179829"/>
                    <a:pt x="178352" y="179160"/>
                    <a:pt x="175666" y="180141"/>
                  </a:cubicBezTo>
                  <a:cubicBezTo>
                    <a:pt x="171918" y="181014"/>
                    <a:pt x="168084" y="181462"/>
                    <a:pt x="164236" y="181475"/>
                  </a:cubicBezTo>
                  <a:cubicBezTo>
                    <a:pt x="163016" y="181401"/>
                    <a:pt x="161893" y="182137"/>
                    <a:pt x="161474" y="183284"/>
                  </a:cubicBezTo>
                  <a:cubicBezTo>
                    <a:pt x="161474" y="183284"/>
                    <a:pt x="150711" y="206525"/>
                    <a:pt x="106038" y="247292"/>
                  </a:cubicBezTo>
                  <a:cubicBezTo>
                    <a:pt x="105014" y="247993"/>
                    <a:pt x="104464" y="249204"/>
                    <a:pt x="104610" y="250436"/>
                  </a:cubicBezTo>
                  <a:cubicBezTo>
                    <a:pt x="104610" y="250436"/>
                    <a:pt x="105276" y="269010"/>
                    <a:pt x="104610" y="277963"/>
                  </a:cubicBezTo>
                  <a:cubicBezTo>
                    <a:pt x="104432" y="279284"/>
                    <a:pt x="103791" y="280500"/>
                    <a:pt x="102800" y="281392"/>
                  </a:cubicBezTo>
                  <a:cubicBezTo>
                    <a:pt x="100320" y="283560"/>
                    <a:pt x="98366" y="286263"/>
                    <a:pt x="97085" y="289298"/>
                  </a:cubicBezTo>
                  <a:cubicBezTo>
                    <a:pt x="94604" y="295306"/>
                    <a:pt x="88624" y="299114"/>
                    <a:pt x="82130" y="298823"/>
                  </a:cubicBezTo>
                  <a:cubicBezTo>
                    <a:pt x="80762" y="298914"/>
                    <a:pt x="79477" y="298159"/>
                    <a:pt x="78892" y="296918"/>
                  </a:cubicBezTo>
                  <a:cubicBezTo>
                    <a:pt x="78892" y="296918"/>
                    <a:pt x="77558" y="290917"/>
                    <a:pt x="67462" y="291108"/>
                  </a:cubicBezTo>
                  <a:cubicBezTo>
                    <a:pt x="56177" y="291474"/>
                    <a:pt x="45926" y="297777"/>
                    <a:pt x="40506" y="307681"/>
                  </a:cubicBezTo>
                  <a:cubicBezTo>
                    <a:pt x="37056" y="313853"/>
                    <a:pt x="32504" y="319341"/>
                    <a:pt x="27076" y="323874"/>
                  </a:cubicBezTo>
                  <a:cubicBezTo>
                    <a:pt x="23284" y="325976"/>
                    <a:pt x="18676" y="325976"/>
                    <a:pt x="14884" y="323874"/>
                  </a:cubicBezTo>
                  <a:cubicBezTo>
                    <a:pt x="9252" y="320584"/>
                    <a:pt x="4536" y="315934"/>
                    <a:pt x="1168" y="310348"/>
                  </a:cubicBezTo>
                  <a:cubicBezTo>
                    <a:pt x="1168" y="310348"/>
                    <a:pt x="-1023" y="307490"/>
                    <a:pt x="597" y="299299"/>
                  </a:cubicBezTo>
                  <a:cubicBezTo>
                    <a:pt x="597" y="299299"/>
                    <a:pt x="3359" y="274820"/>
                    <a:pt x="43459" y="251674"/>
                  </a:cubicBezTo>
                  <a:cubicBezTo>
                    <a:pt x="54456" y="245253"/>
                    <a:pt x="64962" y="238025"/>
                    <a:pt x="74891" y="230052"/>
                  </a:cubicBezTo>
                  <a:cubicBezTo>
                    <a:pt x="76242" y="228932"/>
                    <a:pt x="77290" y="227491"/>
                    <a:pt x="77939" y="225861"/>
                  </a:cubicBezTo>
                  <a:cubicBezTo>
                    <a:pt x="77939" y="225861"/>
                    <a:pt x="79940" y="187761"/>
                    <a:pt x="82035" y="177093"/>
                  </a:cubicBezTo>
                  <a:cubicBezTo>
                    <a:pt x="82035" y="177093"/>
                    <a:pt x="82035" y="174617"/>
                    <a:pt x="81559" y="173759"/>
                  </a:cubicBezTo>
                  <a:cubicBezTo>
                    <a:pt x="81083" y="172902"/>
                    <a:pt x="78130" y="170426"/>
                    <a:pt x="76606" y="168711"/>
                  </a:cubicBezTo>
                  <a:cubicBezTo>
                    <a:pt x="76606" y="168711"/>
                    <a:pt x="75654" y="167378"/>
                    <a:pt x="73844" y="168711"/>
                  </a:cubicBezTo>
                  <a:cubicBezTo>
                    <a:pt x="64414" y="174870"/>
                    <a:pt x="53862" y="179110"/>
                    <a:pt x="42792" y="181189"/>
                  </a:cubicBezTo>
                  <a:cubicBezTo>
                    <a:pt x="37529" y="181975"/>
                    <a:pt x="32205" y="182294"/>
                    <a:pt x="26885" y="182141"/>
                  </a:cubicBezTo>
                  <a:cubicBezTo>
                    <a:pt x="26886" y="182141"/>
                    <a:pt x="22980" y="182141"/>
                    <a:pt x="22599" y="179951"/>
                  </a:cubicBezTo>
                  <a:cubicBezTo>
                    <a:pt x="21662" y="177695"/>
                    <a:pt x="20111" y="175748"/>
                    <a:pt x="18122" y="174331"/>
                  </a:cubicBezTo>
                  <a:cubicBezTo>
                    <a:pt x="14857" y="171546"/>
                    <a:pt x="13392" y="167188"/>
                    <a:pt x="14313" y="162996"/>
                  </a:cubicBezTo>
                  <a:cubicBezTo>
                    <a:pt x="14514" y="161389"/>
                    <a:pt x="15377" y="159939"/>
                    <a:pt x="16694" y="158996"/>
                  </a:cubicBezTo>
                  <a:cubicBezTo>
                    <a:pt x="28618" y="147789"/>
                    <a:pt x="38910" y="134964"/>
                    <a:pt x="47269" y="120896"/>
                  </a:cubicBezTo>
                  <a:cubicBezTo>
                    <a:pt x="47269" y="120896"/>
                    <a:pt x="66319" y="86796"/>
                    <a:pt x="90608" y="74223"/>
                  </a:cubicBezTo>
                  <a:cubicBezTo>
                    <a:pt x="90131" y="73366"/>
                    <a:pt x="136709" y="46696"/>
                    <a:pt x="156235" y="2119"/>
                  </a:cubicBezTo>
                  <a:close/>
                </a:path>
              </a:pathLst>
            </a:custGeom>
            <a:grpFill/>
            <a:ln w="9525" cap="flat">
              <a:noFill/>
              <a:prstDash val="solid"/>
              <a:miter/>
            </a:ln>
          </p:spPr>
          <p:txBody>
            <a:bodyPr rtlCol="0" anchor="ctr"/>
            <a:lstStyle/>
            <a:p>
              <a:endParaRPr lang="zh-CN" altLang="en-US"/>
            </a:p>
          </p:txBody>
        </p:sp>
        <p:sp>
          <p:nvSpPr>
            <p:cNvPr id="481" name="任意多边形: 形状 480"/>
            <p:cNvSpPr/>
            <p:nvPr/>
          </p:nvSpPr>
          <p:spPr>
            <a:xfrm>
              <a:off x="4137869" y="847414"/>
              <a:ext cx="126442" cy="105319"/>
            </a:xfrm>
            <a:custGeom>
              <a:avLst/>
              <a:gdLst>
                <a:gd name="connsiteX0" fmla="*/ 1602 w 126442"/>
                <a:gd name="connsiteY0" fmla="*/ 64266 h 105319"/>
                <a:gd name="connsiteX1" fmla="*/ 9413 w 126442"/>
                <a:gd name="connsiteY1" fmla="*/ 56836 h 105319"/>
                <a:gd name="connsiteX2" fmla="*/ 18938 w 126442"/>
                <a:gd name="connsiteY2" fmla="*/ 55789 h 105319"/>
                <a:gd name="connsiteX3" fmla="*/ 25700 w 126442"/>
                <a:gd name="connsiteY3" fmla="*/ 63885 h 105319"/>
                <a:gd name="connsiteX4" fmla="*/ 40845 w 126442"/>
                <a:gd name="connsiteY4" fmla="*/ 65218 h 105319"/>
                <a:gd name="connsiteX5" fmla="*/ 79993 w 126442"/>
                <a:gd name="connsiteY5" fmla="*/ 31309 h 105319"/>
                <a:gd name="connsiteX6" fmla="*/ 79421 w 126442"/>
                <a:gd name="connsiteY6" fmla="*/ 27690 h 105319"/>
                <a:gd name="connsiteX7" fmla="*/ 75611 w 126442"/>
                <a:gd name="connsiteY7" fmla="*/ 15403 h 105319"/>
                <a:gd name="connsiteX8" fmla="*/ 76945 w 126442"/>
                <a:gd name="connsiteY8" fmla="*/ 13212 h 105319"/>
                <a:gd name="connsiteX9" fmla="*/ 105520 w 126442"/>
                <a:gd name="connsiteY9" fmla="*/ 258 h 105319"/>
                <a:gd name="connsiteX10" fmla="*/ 108091 w 126442"/>
                <a:gd name="connsiteY10" fmla="*/ 258 h 105319"/>
                <a:gd name="connsiteX11" fmla="*/ 114664 w 126442"/>
                <a:gd name="connsiteY11" fmla="*/ 2449 h 105319"/>
                <a:gd name="connsiteX12" fmla="*/ 126380 w 126442"/>
                <a:gd name="connsiteY12" fmla="*/ 18260 h 105319"/>
                <a:gd name="connsiteX13" fmla="*/ 124951 w 126442"/>
                <a:gd name="connsiteY13" fmla="*/ 20165 h 105319"/>
                <a:gd name="connsiteX14" fmla="*/ 70944 w 126442"/>
                <a:gd name="connsiteY14" fmla="*/ 62170 h 105319"/>
                <a:gd name="connsiteX15" fmla="*/ 71516 w 126442"/>
                <a:gd name="connsiteY15" fmla="*/ 72553 h 105319"/>
                <a:gd name="connsiteX16" fmla="*/ 77421 w 126442"/>
                <a:gd name="connsiteY16" fmla="*/ 81030 h 105319"/>
                <a:gd name="connsiteX17" fmla="*/ 77421 w 126442"/>
                <a:gd name="connsiteY17" fmla="*/ 87316 h 105319"/>
                <a:gd name="connsiteX18" fmla="*/ 75516 w 126442"/>
                <a:gd name="connsiteY18" fmla="*/ 90841 h 105319"/>
                <a:gd name="connsiteX19" fmla="*/ 64848 w 126442"/>
                <a:gd name="connsiteY19" fmla="*/ 97032 h 105319"/>
                <a:gd name="connsiteX20" fmla="*/ 23319 w 126442"/>
                <a:gd name="connsiteY20" fmla="*/ 105033 h 105319"/>
                <a:gd name="connsiteX21" fmla="*/ 20842 w 126442"/>
                <a:gd name="connsiteY21" fmla="*/ 103795 h 105319"/>
                <a:gd name="connsiteX22" fmla="*/ 6650 w 126442"/>
                <a:gd name="connsiteY22" fmla="*/ 94270 h 105319"/>
                <a:gd name="connsiteX23" fmla="*/ 2459 w 126442"/>
                <a:gd name="connsiteY23" fmla="*/ 89888 h 105319"/>
                <a:gd name="connsiteX24" fmla="*/ 1602 w 126442"/>
                <a:gd name="connsiteY24" fmla="*/ 64266 h 10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6442" h="105319">
                  <a:moveTo>
                    <a:pt x="1602" y="64266"/>
                  </a:moveTo>
                  <a:cubicBezTo>
                    <a:pt x="3013" y="60780"/>
                    <a:pt x="5860" y="58072"/>
                    <a:pt x="9413" y="56836"/>
                  </a:cubicBezTo>
                  <a:cubicBezTo>
                    <a:pt x="9413" y="56836"/>
                    <a:pt x="18176" y="53217"/>
                    <a:pt x="18938" y="55789"/>
                  </a:cubicBezTo>
                  <a:cubicBezTo>
                    <a:pt x="19766" y="59414"/>
                    <a:pt x="22280" y="62424"/>
                    <a:pt x="25700" y="63885"/>
                  </a:cubicBezTo>
                  <a:cubicBezTo>
                    <a:pt x="30594" y="65411"/>
                    <a:pt x="35760" y="65866"/>
                    <a:pt x="40845" y="65218"/>
                  </a:cubicBezTo>
                  <a:cubicBezTo>
                    <a:pt x="40845" y="65218"/>
                    <a:pt x="52751" y="65218"/>
                    <a:pt x="79993" y="31309"/>
                  </a:cubicBezTo>
                  <a:cubicBezTo>
                    <a:pt x="79993" y="31309"/>
                    <a:pt x="81612" y="29881"/>
                    <a:pt x="79421" y="27690"/>
                  </a:cubicBezTo>
                  <a:cubicBezTo>
                    <a:pt x="76261" y="24438"/>
                    <a:pt x="74846" y="19872"/>
                    <a:pt x="75611" y="15403"/>
                  </a:cubicBezTo>
                  <a:cubicBezTo>
                    <a:pt x="75611" y="15403"/>
                    <a:pt x="75611" y="13498"/>
                    <a:pt x="76945" y="13212"/>
                  </a:cubicBezTo>
                  <a:cubicBezTo>
                    <a:pt x="78278" y="12926"/>
                    <a:pt x="93328" y="6449"/>
                    <a:pt x="105520" y="258"/>
                  </a:cubicBezTo>
                  <a:cubicBezTo>
                    <a:pt x="106342" y="-86"/>
                    <a:pt x="107269" y="-86"/>
                    <a:pt x="108091" y="258"/>
                  </a:cubicBezTo>
                  <a:cubicBezTo>
                    <a:pt x="108091" y="258"/>
                    <a:pt x="110663" y="1210"/>
                    <a:pt x="114664" y="2449"/>
                  </a:cubicBezTo>
                  <a:cubicBezTo>
                    <a:pt x="122024" y="3969"/>
                    <a:pt x="127068" y="10776"/>
                    <a:pt x="126380" y="18260"/>
                  </a:cubicBezTo>
                  <a:cubicBezTo>
                    <a:pt x="126278" y="19105"/>
                    <a:pt x="125733" y="19831"/>
                    <a:pt x="124951" y="20165"/>
                  </a:cubicBezTo>
                  <a:cubicBezTo>
                    <a:pt x="103417" y="28914"/>
                    <a:pt x="84725" y="43453"/>
                    <a:pt x="70944" y="62170"/>
                  </a:cubicBezTo>
                  <a:cubicBezTo>
                    <a:pt x="70944" y="62170"/>
                    <a:pt x="65324" y="69409"/>
                    <a:pt x="71516" y="72553"/>
                  </a:cubicBezTo>
                  <a:cubicBezTo>
                    <a:pt x="74979" y="73973"/>
                    <a:pt x="77289" y="77289"/>
                    <a:pt x="77421" y="81030"/>
                  </a:cubicBezTo>
                  <a:cubicBezTo>
                    <a:pt x="77421" y="81030"/>
                    <a:pt x="77421" y="85030"/>
                    <a:pt x="77421" y="87316"/>
                  </a:cubicBezTo>
                  <a:cubicBezTo>
                    <a:pt x="77554" y="88768"/>
                    <a:pt x="76803" y="90157"/>
                    <a:pt x="75516" y="90841"/>
                  </a:cubicBezTo>
                  <a:cubicBezTo>
                    <a:pt x="75516" y="90841"/>
                    <a:pt x="69706" y="93984"/>
                    <a:pt x="64848" y="97032"/>
                  </a:cubicBezTo>
                  <a:cubicBezTo>
                    <a:pt x="64848" y="97032"/>
                    <a:pt x="52942" y="107128"/>
                    <a:pt x="23319" y="105033"/>
                  </a:cubicBezTo>
                  <a:cubicBezTo>
                    <a:pt x="22350" y="105012"/>
                    <a:pt x="21441" y="104557"/>
                    <a:pt x="20842" y="103795"/>
                  </a:cubicBezTo>
                  <a:cubicBezTo>
                    <a:pt x="17194" y="99246"/>
                    <a:pt x="12242" y="95922"/>
                    <a:pt x="6650" y="94270"/>
                  </a:cubicBezTo>
                  <a:cubicBezTo>
                    <a:pt x="4738" y="93407"/>
                    <a:pt x="3236" y="91836"/>
                    <a:pt x="2459" y="89888"/>
                  </a:cubicBezTo>
                  <a:cubicBezTo>
                    <a:pt x="-496" y="81647"/>
                    <a:pt x="-795" y="72687"/>
                    <a:pt x="1602" y="64266"/>
                  </a:cubicBezTo>
                  <a:close/>
                </a:path>
              </a:pathLst>
            </a:custGeom>
            <a:grpFill/>
            <a:ln w="9525" cap="flat">
              <a:noFill/>
              <a:prstDash val="solid"/>
              <a:miter/>
            </a:ln>
          </p:spPr>
          <p:txBody>
            <a:bodyPr rtlCol="0" anchor="ctr"/>
            <a:lstStyle/>
            <a:p>
              <a:endParaRPr lang="zh-CN" altLang="en-US"/>
            </a:p>
          </p:txBody>
        </p:sp>
        <p:sp>
          <p:nvSpPr>
            <p:cNvPr id="482" name="任意多边形: 形状 481"/>
            <p:cNvSpPr/>
            <p:nvPr/>
          </p:nvSpPr>
          <p:spPr>
            <a:xfrm>
              <a:off x="4356549" y="848543"/>
              <a:ext cx="234895" cy="321627"/>
            </a:xfrm>
            <a:custGeom>
              <a:avLst/>
              <a:gdLst>
                <a:gd name="connsiteX0" fmla="*/ 146682 w 234895"/>
                <a:gd name="connsiteY0" fmla="*/ 10369 h 321627"/>
                <a:gd name="connsiteX1" fmla="*/ 148856 w 234895"/>
                <a:gd name="connsiteY1" fmla="*/ 1193 h 321627"/>
                <a:gd name="connsiteX2" fmla="*/ 150873 w 234895"/>
                <a:gd name="connsiteY2" fmla="*/ 367 h 321627"/>
                <a:gd name="connsiteX3" fmla="*/ 174114 w 234895"/>
                <a:gd name="connsiteY3" fmla="*/ 3701 h 321627"/>
                <a:gd name="connsiteX4" fmla="*/ 201927 w 234895"/>
                <a:gd name="connsiteY4" fmla="*/ 32276 h 321627"/>
                <a:gd name="connsiteX5" fmla="*/ 213357 w 234895"/>
                <a:gd name="connsiteY5" fmla="*/ 59708 h 321627"/>
                <a:gd name="connsiteX6" fmla="*/ 207071 w 234895"/>
                <a:gd name="connsiteY6" fmla="*/ 80282 h 321627"/>
                <a:gd name="connsiteX7" fmla="*/ 198689 w 234895"/>
                <a:gd name="connsiteY7" fmla="*/ 102761 h 321627"/>
                <a:gd name="connsiteX8" fmla="*/ 189926 w 234895"/>
                <a:gd name="connsiteY8" fmla="*/ 119906 h 321627"/>
                <a:gd name="connsiteX9" fmla="*/ 183258 w 234895"/>
                <a:gd name="connsiteY9" fmla="*/ 141147 h 321627"/>
                <a:gd name="connsiteX10" fmla="*/ 192783 w 234895"/>
                <a:gd name="connsiteY10" fmla="*/ 146481 h 321627"/>
                <a:gd name="connsiteX11" fmla="*/ 206213 w 234895"/>
                <a:gd name="connsiteY11" fmla="*/ 131050 h 321627"/>
                <a:gd name="connsiteX12" fmla="*/ 216723 w 234895"/>
                <a:gd name="connsiteY12" fmla="*/ 120606 h 321627"/>
                <a:gd name="connsiteX13" fmla="*/ 217834 w 234895"/>
                <a:gd name="connsiteY13" fmla="*/ 120668 h 321627"/>
                <a:gd name="connsiteX14" fmla="*/ 234693 w 234895"/>
                <a:gd name="connsiteY14" fmla="*/ 137813 h 321627"/>
                <a:gd name="connsiteX15" fmla="*/ 232693 w 234895"/>
                <a:gd name="connsiteY15" fmla="*/ 146481 h 321627"/>
                <a:gd name="connsiteX16" fmla="*/ 224882 w 234895"/>
                <a:gd name="connsiteY16" fmla="*/ 158863 h 321627"/>
                <a:gd name="connsiteX17" fmla="*/ 208595 w 234895"/>
                <a:gd name="connsiteY17" fmla="*/ 168388 h 321627"/>
                <a:gd name="connsiteX18" fmla="*/ 162398 w 234895"/>
                <a:gd name="connsiteY18" fmla="*/ 196963 h 321627"/>
                <a:gd name="connsiteX19" fmla="*/ 148301 w 234895"/>
                <a:gd name="connsiteY19" fmla="*/ 218109 h 321627"/>
                <a:gd name="connsiteX20" fmla="*/ 112011 w 234895"/>
                <a:gd name="connsiteY20" fmla="*/ 258971 h 321627"/>
                <a:gd name="connsiteX21" fmla="*/ 89437 w 234895"/>
                <a:gd name="connsiteY21" fmla="*/ 284784 h 321627"/>
                <a:gd name="connsiteX22" fmla="*/ 35239 w 234895"/>
                <a:gd name="connsiteY22" fmla="*/ 319931 h 321627"/>
                <a:gd name="connsiteX23" fmla="*/ 11522 w 234895"/>
                <a:gd name="connsiteY23" fmla="*/ 321265 h 321627"/>
                <a:gd name="connsiteX24" fmla="*/ 8665 w 234895"/>
                <a:gd name="connsiteY24" fmla="*/ 320407 h 321627"/>
                <a:gd name="connsiteX25" fmla="*/ 187 w 234895"/>
                <a:gd name="connsiteY25" fmla="*/ 309549 h 321627"/>
                <a:gd name="connsiteX26" fmla="*/ 1997 w 234895"/>
                <a:gd name="connsiteY26" fmla="*/ 306691 h 321627"/>
                <a:gd name="connsiteX27" fmla="*/ 15713 w 234895"/>
                <a:gd name="connsiteY27" fmla="*/ 304882 h 321627"/>
                <a:gd name="connsiteX28" fmla="*/ 67910 w 234895"/>
                <a:gd name="connsiteY28" fmla="*/ 263353 h 321627"/>
                <a:gd name="connsiteX29" fmla="*/ 91151 w 234895"/>
                <a:gd name="connsiteY29" fmla="*/ 231634 h 321627"/>
                <a:gd name="connsiteX30" fmla="*/ 108011 w 234895"/>
                <a:gd name="connsiteY30" fmla="*/ 209346 h 321627"/>
                <a:gd name="connsiteX31" fmla="*/ 108011 w 234895"/>
                <a:gd name="connsiteY31" fmla="*/ 205631 h 321627"/>
                <a:gd name="connsiteX32" fmla="*/ 96866 w 234895"/>
                <a:gd name="connsiteY32" fmla="*/ 202964 h 321627"/>
                <a:gd name="connsiteX33" fmla="*/ 58100 w 234895"/>
                <a:gd name="connsiteY33" fmla="*/ 212489 h 321627"/>
                <a:gd name="connsiteX34" fmla="*/ 22191 w 234895"/>
                <a:gd name="connsiteY34" fmla="*/ 210870 h 321627"/>
                <a:gd name="connsiteX35" fmla="*/ 20762 w 234895"/>
                <a:gd name="connsiteY35" fmla="*/ 209441 h 321627"/>
                <a:gd name="connsiteX36" fmla="*/ 19619 w 234895"/>
                <a:gd name="connsiteY36" fmla="*/ 202202 h 321627"/>
                <a:gd name="connsiteX37" fmla="*/ 20380 w 234895"/>
                <a:gd name="connsiteY37" fmla="*/ 200869 h 321627"/>
                <a:gd name="connsiteX38" fmla="*/ 39430 w 234895"/>
                <a:gd name="connsiteY38" fmla="*/ 194677 h 321627"/>
                <a:gd name="connsiteX39" fmla="*/ 71625 w 234895"/>
                <a:gd name="connsiteY39" fmla="*/ 192296 h 321627"/>
                <a:gd name="connsiteX40" fmla="*/ 128775 w 234895"/>
                <a:gd name="connsiteY40" fmla="*/ 166579 h 321627"/>
                <a:gd name="connsiteX41" fmla="*/ 143158 w 234895"/>
                <a:gd name="connsiteY41" fmla="*/ 130765 h 321627"/>
                <a:gd name="connsiteX42" fmla="*/ 152683 w 234895"/>
                <a:gd name="connsiteY42" fmla="*/ 114191 h 321627"/>
                <a:gd name="connsiteX43" fmla="*/ 173352 w 234895"/>
                <a:gd name="connsiteY43" fmla="*/ 61518 h 321627"/>
                <a:gd name="connsiteX44" fmla="*/ 170876 w 234895"/>
                <a:gd name="connsiteY44" fmla="*/ 52850 h 321627"/>
                <a:gd name="connsiteX45" fmla="*/ 158398 w 234895"/>
                <a:gd name="connsiteY45" fmla="*/ 38372 h 321627"/>
                <a:gd name="connsiteX46" fmla="*/ 156779 w 234895"/>
                <a:gd name="connsiteY46" fmla="*/ 29990 h 321627"/>
                <a:gd name="connsiteX47" fmla="*/ 154302 w 234895"/>
                <a:gd name="connsiteY47" fmla="*/ 20465 h 321627"/>
                <a:gd name="connsiteX48" fmla="*/ 146682 w 234895"/>
                <a:gd name="connsiteY48" fmla="*/ 10369 h 321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234895" h="321627">
                  <a:moveTo>
                    <a:pt x="146682" y="10369"/>
                  </a:moveTo>
                  <a:cubicBezTo>
                    <a:pt x="144748" y="7235"/>
                    <a:pt x="145722" y="3127"/>
                    <a:pt x="148856" y="1193"/>
                  </a:cubicBezTo>
                  <a:cubicBezTo>
                    <a:pt x="149478" y="809"/>
                    <a:pt x="150160" y="530"/>
                    <a:pt x="150873" y="367"/>
                  </a:cubicBezTo>
                  <a:cubicBezTo>
                    <a:pt x="150873" y="367"/>
                    <a:pt x="169923" y="-1633"/>
                    <a:pt x="174114" y="3701"/>
                  </a:cubicBezTo>
                  <a:cubicBezTo>
                    <a:pt x="182602" y="13958"/>
                    <a:pt x="191903" y="23514"/>
                    <a:pt x="201927" y="32276"/>
                  </a:cubicBezTo>
                  <a:cubicBezTo>
                    <a:pt x="210567" y="38564"/>
                    <a:pt x="214976" y="49146"/>
                    <a:pt x="213357" y="59708"/>
                  </a:cubicBezTo>
                  <a:cubicBezTo>
                    <a:pt x="212159" y="66809"/>
                    <a:pt x="210046" y="73725"/>
                    <a:pt x="207071" y="80282"/>
                  </a:cubicBezTo>
                  <a:cubicBezTo>
                    <a:pt x="203750" y="87568"/>
                    <a:pt x="200949" y="95080"/>
                    <a:pt x="198689" y="102761"/>
                  </a:cubicBezTo>
                  <a:cubicBezTo>
                    <a:pt x="196656" y="108888"/>
                    <a:pt x="193701" y="114670"/>
                    <a:pt x="189926" y="119906"/>
                  </a:cubicBezTo>
                  <a:cubicBezTo>
                    <a:pt x="189926" y="119906"/>
                    <a:pt x="179162" y="134670"/>
                    <a:pt x="183258" y="141147"/>
                  </a:cubicBezTo>
                  <a:cubicBezTo>
                    <a:pt x="185474" y="144261"/>
                    <a:pt x="188970" y="146219"/>
                    <a:pt x="192783" y="146481"/>
                  </a:cubicBezTo>
                  <a:cubicBezTo>
                    <a:pt x="192783" y="146481"/>
                    <a:pt x="204118" y="148005"/>
                    <a:pt x="206213" y="131050"/>
                  </a:cubicBezTo>
                  <a:cubicBezTo>
                    <a:pt x="206231" y="125264"/>
                    <a:pt x="210937" y="120588"/>
                    <a:pt x="216723" y="120606"/>
                  </a:cubicBezTo>
                  <a:cubicBezTo>
                    <a:pt x="217094" y="120607"/>
                    <a:pt x="217465" y="120628"/>
                    <a:pt x="217834" y="120668"/>
                  </a:cubicBezTo>
                  <a:cubicBezTo>
                    <a:pt x="226527" y="122217"/>
                    <a:pt x="233291" y="129095"/>
                    <a:pt x="234693" y="137813"/>
                  </a:cubicBezTo>
                  <a:cubicBezTo>
                    <a:pt x="234693" y="137813"/>
                    <a:pt x="235836" y="144195"/>
                    <a:pt x="232693" y="146481"/>
                  </a:cubicBezTo>
                  <a:cubicBezTo>
                    <a:pt x="228961" y="149779"/>
                    <a:pt x="226251" y="154075"/>
                    <a:pt x="224882" y="158863"/>
                  </a:cubicBezTo>
                  <a:cubicBezTo>
                    <a:pt x="222253" y="165375"/>
                    <a:pt x="215559" y="169289"/>
                    <a:pt x="208595" y="168388"/>
                  </a:cubicBezTo>
                  <a:cubicBezTo>
                    <a:pt x="208595" y="168388"/>
                    <a:pt x="189545" y="167150"/>
                    <a:pt x="162398" y="196963"/>
                  </a:cubicBezTo>
                  <a:cubicBezTo>
                    <a:pt x="156638" y="203243"/>
                    <a:pt x="151882" y="210376"/>
                    <a:pt x="148301" y="218109"/>
                  </a:cubicBezTo>
                  <a:cubicBezTo>
                    <a:pt x="138703" y="233759"/>
                    <a:pt x="126418" y="247592"/>
                    <a:pt x="112011" y="258971"/>
                  </a:cubicBezTo>
                  <a:cubicBezTo>
                    <a:pt x="103817" y="266967"/>
                    <a:pt x="96269" y="275598"/>
                    <a:pt x="89437" y="284784"/>
                  </a:cubicBezTo>
                  <a:cubicBezTo>
                    <a:pt x="76118" y="302564"/>
                    <a:pt x="56906" y="315023"/>
                    <a:pt x="35239" y="319931"/>
                  </a:cubicBezTo>
                  <a:cubicBezTo>
                    <a:pt x="27448" y="321582"/>
                    <a:pt x="19450" y="322032"/>
                    <a:pt x="11522" y="321265"/>
                  </a:cubicBezTo>
                  <a:cubicBezTo>
                    <a:pt x="10514" y="321220"/>
                    <a:pt x="9532" y="320925"/>
                    <a:pt x="8665" y="320407"/>
                  </a:cubicBezTo>
                  <a:cubicBezTo>
                    <a:pt x="4979" y="317550"/>
                    <a:pt x="2065" y="313818"/>
                    <a:pt x="187" y="309549"/>
                  </a:cubicBezTo>
                  <a:cubicBezTo>
                    <a:pt x="187" y="309549"/>
                    <a:pt x="-860" y="307263"/>
                    <a:pt x="1997" y="306691"/>
                  </a:cubicBezTo>
                  <a:cubicBezTo>
                    <a:pt x="6523" y="305782"/>
                    <a:pt x="11106" y="305177"/>
                    <a:pt x="15713" y="304882"/>
                  </a:cubicBezTo>
                  <a:cubicBezTo>
                    <a:pt x="15713" y="304882"/>
                    <a:pt x="34192" y="304882"/>
                    <a:pt x="67910" y="263353"/>
                  </a:cubicBezTo>
                  <a:cubicBezTo>
                    <a:pt x="67910" y="263353"/>
                    <a:pt x="84008" y="242779"/>
                    <a:pt x="91151" y="231634"/>
                  </a:cubicBezTo>
                  <a:cubicBezTo>
                    <a:pt x="91151" y="231634"/>
                    <a:pt x="101724" y="216394"/>
                    <a:pt x="108011" y="209346"/>
                  </a:cubicBezTo>
                  <a:cubicBezTo>
                    <a:pt x="108011" y="209346"/>
                    <a:pt x="109820" y="207250"/>
                    <a:pt x="108011" y="205631"/>
                  </a:cubicBezTo>
                  <a:cubicBezTo>
                    <a:pt x="108011" y="205631"/>
                    <a:pt x="102105" y="200202"/>
                    <a:pt x="96866" y="202964"/>
                  </a:cubicBezTo>
                  <a:cubicBezTo>
                    <a:pt x="84847" y="209073"/>
                    <a:pt x="71582" y="212332"/>
                    <a:pt x="58100" y="212489"/>
                  </a:cubicBezTo>
                  <a:cubicBezTo>
                    <a:pt x="46106" y="212873"/>
                    <a:pt x="34101" y="212332"/>
                    <a:pt x="22191" y="210870"/>
                  </a:cubicBezTo>
                  <a:cubicBezTo>
                    <a:pt x="21455" y="210755"/>
                    <a:pt x="20877" y="210177"/>
                    <a:pt x="20762" y="209441"/>
                  </a:cubicBezTo>
                  <a:cubicBezTo>
                    <a:pt x="20762" y="209441"/>
                    <a:pt x="19714" y="204107"/>
                    <a:pt x="19619" y="202202"/>
                  </a:cubicBezTo>
                  <a:cubicBezTo>
                    <a:pt x="19685" y="201674"/>
                    <a:pt x="19959" y="201194"/>
                    <a:pt x="20380" y="200869"/>
                  </a:cubicBezTo>
                  <a:cubicBezTo>
                    <a:pt x="25948" y="196906"/>
                    <a:pt x="32597" y="194746"/>
                    <a:pt x="39430" y="194677"/>
                  </a:cubicBezTo>
                  <a:cubicBezTo>
                    <a:pt x="50214" y="196025"/>
                    <a:pt x="61157" y="195215"/>
                    <a:pt x="71625" y="192296"/>
                  </a:cubicBezTo>
                  <a:cubicBezTo>
                    <a:pt x="71625" y="192296"/>
                    <a:pt x="120584" y="181152"/>
                    <a:pt x="128775" y="166579"/>
                  </a:cubicBezTo>
                  <a:cubicBezTo>
                    <a:pt x="135253" y="155388"/>
                    <a:pt x="140096" y="143328"/>
                    <a:pt x="143158" y="130765"/>
                  </a:cubicBezTo>
                  <a:cubicBezTo>
                    <a:pt x="145427" y="124767"/>
                    <a:pt x="148643" y="119171"/>
                    <a:pt x="152683" y="114191"/>
                  </a:cubicBezTo>
                  <a:cubicBezTo>
                    <a:pt x="163196" y="98280"/>
                    <a:pt x="170239" y="80333"/>
                    <a:pt x="173352" y="61518"/>
                  </a:cubicBezTo>
                  <a:cubicBezTo>
                    <a:pt x="173527" y="58432"/>
                    <a:pt x="172654" y="55378"/>
                    <a:pt x="170876" y="52850"/>
                  </a:cubicBezTo>
                  <a:cubicBezTo>
                    <a:pt x="170876" y="52850"/>
                    <a:pt x="162875" y="43325"/>
                    <a:pt x="158398" y="38372"/>
                  </a:cubicBezTo>
                  <a:cubicBezTo>
                    <a:pt x="156566" y="35990"/>
                    <a:pt x="155966" y="32883"/>
                    <a:pt x="156779" y="29990"/>
                  </a:cubicBezTo>
                  <a:cubicBezTo>
                    <a:pt x="157432" y="26604"/>
                    <a:pt x="156522" y="23104"/>
                    <a:pt x="154302" y="20465"/>
                  </a:cubicBezTo>
                  <a:cubicBezTo>
                    <a:pt x="151300" y="17475"/>
                    <a:pt x="148735" y="14076"/>
                    <a:pt x="146682" y="10369"/>
                  </a:cubicBezTo>
                  <a:close/>
                </a:path>
              </a:pathLst>
            </a:custGeom>
            <a:grpFill/>
            <a:ln w="9525" cap="flat">
              <a:noFill/>
              <a:prstDash val="solid"/>
              <a:miter/>
            </a:ln>
          </p:spPr>
          <p:txBody>
            <a:bodyPr rtlCol="0" anchor="ctr"/>
            <a:lstStyle/>
            <a:p>
              <a:endParaRPr lang="zh-CN" altLang="en-US"/>
            </a:p>
          </p:txBody>
        </p:sp>
        <p:sp>
          <p:nvSpPr>
            <p:cNvPr id="483" name="任意多边形: 形状 482"/>
            <p:cNvSpPr/>
            <p:nvPr/>
          </p:nvSpPr>
          <p:spPr>
            <a:xfrm>
              <a:off x="4539910" y="1076139"/>
              <a:ext cx="49966" cy="54456"/>
            </a:xfrm>
            <a:custGeom>
              <a:avLst/>
              <a:gdLst>
                <a:gd name="connsiteX0" fmla="*/ 3517 w 49966"/>
                <a:gd name="connsiteY0" fmla="*/ 13944 h 54456"/>
                <a:gd name="connsiteX1" fmla="*/ 88 w 49966"/>
                <a:gd name="connsiteY1" fmla="*/ 6800 h 54456"/>
                <a:gd name="connsiteX2" fmla="*/ 4184 w 49966"/>
                <a:gd name="connsiteY2" fmla="*/ 228 h 54456"/>
                <a:gd name="connsiteX3" fmla="*/ 38474 w 49966"/>
                <a:gd name="connsiteY3" fmla="*/ 7086 h 54456"/>
                <a:gd name="connsiteX4" fmla="*/ 49332 w 49966"/>
                <a:gd name="connsiteY4" fmla="*/ 25565 h 54456"/>
                <a:gd name="connsiteX5" fmla="*/ 46856 w 49966"/>
                <a:gd name="connsiteY5" fmla="*/ 47567 h 54456"/>
                <a:gd name="connsiteX6" fmla="*/ 30758 w 49966"/>
                <a:gd name="connsiteY6" fmla="*/ 54425 h 54456"/>
                <a:gd name="connsiteX7" fmla="*/ 8565 w 49966"/>
                <a:gd name="connsiteY7" fmla="*/ 51949 h 54456"/>
                <a:gd name="connsiteX8" fmla="*/ 6184 w 49966"/>
                <a:gd name="connsiteY8" fmla="*/ 49377 h 54456"/>
                <a:gd name="connsiteX9" fmla="*/ 4945 w 49966"/>
                <a:gd name="connsiteY9" fmla="*/ 40900 h 54456"/>
                <a:gd name="connsiteX10" fmla="*/ 5803 w 49966"/>
                <a:gd name="connsiteY10" fmla="*/ 38709 h 54456"/>
                <a:gd name="connsiteX11" fmla="*/ 15328 w 49966"/>
                <a:gd name="connsiteY11" fmla="*/ 28041 h 54456"/>
                <a:gd name="connsiteX12" fmla="*/ 3517 w 49966"/>
                <a:gd name="connsiteY12" fmla="*/ 13944 h 54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966" h="54456">
                  <a:moveTo>
                    <a:pt x="3517" y="13944"/>
                  </a:moveTo>
                  <a:cubicBezTo>
                    <a:pt x="996" y="12511"/>
                    <a:pt x="-371" y="9664"/>
                    <a:pt x="88" y="6800"/>
                  </a:cubicBezTo>
                  <a:cubicBezTo>
                    <a:pt x="88" y="6800"/>
                    <a:pt x="659" y="895"/>
                    <a:pt x="4184" y="228"/>
                  </a:cubicBezTo>
                  <a:cubicBezTo>
                    <a:pt x="16033" y="-785"/>
                    <a:pt x="27926" y="1593"/>
                    <a:pt x="38474" y="7086"/>
                  </a:cubicBezTo>
                  <a:cubicBezTo>
                    <a:pt x="44353" y="11603"/>
                    <a:pt x="48247" y="18230"/>
                    <a:pt x="49332" y="25565"/>
                  </a:cubicBezTo>
                  <a:cubicBezTo>
                    <a:pt x="50703" y="32982"/>
                    <a:pt x="49841" y="40640"/>
                    <a:pt x="46856" y="47567"/>
                  </a:cubicBezTo>
                  <a:cubicBezTo>
                    <a:pt x="42682" y="52000"/>
                    <a:pt x="36846" y="54486"/>
                    <a:pt x="30758" y="54425"/>
                  </a:cubicBezTo>
                  <a:cubicBezTo>
                    <a:pt x="23281" y="54633"/>
                    <a:pt x="15812" y="53799"/>
                    <a:pt x="8565" y="51949"/>
                  </a:cubicBezTo>
                  <a:cubicBezTo>
                    <a:pt x="8565" y="51949"/>
                    <a:pt x="6374" y="51187"/>
                    <a:pt x="6184" y="49377"/>
                  </a:cubicBezTo>
                  <a:cubicBezTo>
                    <a:pt x="6184" y="49377"/>
                    <a:pt x="5326" y="42424"/>
                    <a:pt x="4945" y="40900"/>
                  </a:cubicBezTo>
                  <a:cubicBezTo>
                    <a:pt x="4945" y="40900"/>
                    <a:pt x="4945" y="39185"/>
                    <a:pt x="5803" y="38709"/>
                  </a:cubicBezTo>
                  <a:cubicBezTo>
                    <a:pt x="6660" y="38233"/>
                    <a:pt x="14756" y="35852"/>
                    <a:pt x="15328" y="28041"/>
                  </a:cubicBezTo>
                  <a:cubicBezTo>
                    <a:pt x="15233" y="28041"/>
                    <a:pt x="16471" y="20040"/>
                    <a:pt x="3517" y="13944"/>
                  </a:cubicBezTo>
                  <a:close/>
                </a:path>
              </a:pathLst>
            </a:custGeom>
            <a:grpFill/>
            <a:ln w="9525" cap="flat">
              <a:noFill/>
              <a:prstDash val="solid"/>
              <a:miter/>
            </a:ln>
          </p:spPr>
          <p:txBody>
            <a:bodyPr rtlCol="0" anchor="ctr"/>
            <a:lstStyle/>
            <a:p>
              <a:endParaRPr lang="zh-CN" altLang="en-US"/>
            </a:p>
          </p:txBody>
        </p:sp>
        <p:sp>
          <p:nvSpPr>
            <p:cNvPr id="484" name="任意多边形: 形状 483"/>
            <p:cNvSpPr/>
            <p:nvPr/>
          </p:nvSpPr>
          <p:spPr>
            <a:xfrm>
              <a:off x="4789520" y="799119"/>
              <a:ext cx="277114" cy="184671"/>
            </a:xfrm>
            <a:custGeom>
              <a:avLst/>
              <a:gdLst>
                <a:gd name="connsiteX0" fmla="*/ 1175 w 277114"/>
                <a:gd name="connsiteY0" fmla="*/ 142851 h 184671"/>
                <a:gd name="connsiteX1" fmla="*/ 1175 w 277114"/>
                <a:gd name="connsiteY1" fmla="*/ 135231 h 184671"/>
                <a:gd name="connsiteX2" fmla="*/ 15463 w 277114"/>
                <a:gd name="connsiteY2" fmla="*/ 129897 h 184671"/>
                <a:gd name="connsiteX3" fmla="*/ 18511 w 277114"/>
                <a:gd name="connsiteY3" fmla="*/ 131992 h 184671"/>
                <a:gd name="connsiteX4" fmla="*/ 22702 w 277114"/>
                <a:gd name="connsiteY4" fmla="*/ 139898 h 184671"/>
                <a:gd name="connsiteX5" fmla="*/ 34989 w 277114"/>
                <a:gd name="connsiteY5" fmla="*/ 146184 h 184671"/>
                <a:gd name="connsiteX6" fmla="*/ 50420 w 277114"/>
                <a:gd name="connsiteY6" fmla="*/ 146184 h 184671"/>
                <a:gd name="connsiteX7" fmla="*/ 53182 w 277114"/>
                <a:gd name="connsiteY7" fmla="*/ 141327 h 184671"/>
                <a:gd name="connsiteX8" fmla="*/ 52229 w 277114"/>
                <a:gd name="connsiteY8" fmla="*/ 138945 h 184671"/>
                <a:gd name="connsiteX9" fmla="*/ 48705 w 277114"/>
                <a:gd name="connsiteY9" fmla="*/ 131516 h 184671"/>
                <a:gd name="connsiteX10" fmla="*/ 51658 w 277114"/>
                <a:gd name="connsiteY10" fmla="*/ 121419 h 184671"/>
                <a:gd name="connsiteX11" fmla="*/ 49848 w 277114"/>
                <a:gd name="connsiteY11" fmla="*/ 109989 h 184671"/>
                <a:gd name="connsiteX12" fmla="*/ 41752 w 277114"/>
                <a:gd name="connsiteY12" fmla="*/ 87796 h 184671"/>
                <a:gd name="connsiteX13" fmla="*/ 58516 w 277114"/>
                <a:gd name="connsiteY13" fmla="*/ 91035 h 184671"/>
                <a:gd name="connsiteX14" fmla="*/ 77566 w 277114"/>
                <a:gd name="connsiteY14" fmla="*/ 109323 h 184671"/>
                <a:gd name="connsiteX15" fmla="*/ 97473 w 277114"/>
                <a:gd name="connsiteY15" fmla="*/ 122277 h 184671"/>
                <a:gd name="connsiteX16" fmla="*/ 105379 w 277114"/>
                <a:gd name="connsiteY16" fmla="*/ 120467 h 184671"/>
                <a:gd name="connsiteX17" fmla="*/ 119000 w 277114"/>
                <a:gd name="connsiteY17" fmla="*/ 113799 h 184671"/>
                <a:gd name="connsiteX18" fmla="*/ 130334 w 277114"/>
                <a:gd name="connsiteY18" fmla="*/ 101607 h 184671"/>
                <a:gd name="connsiteX19" fmla="*/ 130334 w 277114"/>
                <a:gd name="connsiteY19" fmla="*/ 99036 h 184671"/>
                <a:gd name="connsiteX20" fmla="*/ 126715 w 277114"/>
                <a:gd name="connsiteY20" fmla="*/ 96273 h 184671"/>
                <a:gd name="connsiteX21" fmla="*/ 124429 w 277114"/>
                <a:gd name="connsiteY21" fmla="*/ 96273 h 184671"/>
                <a:gd name="connsiteX22" fmla="*/ 103855 w 277114"/>
                <a:gd name="connsiteY22" fmla="*/ 106560 h 184671"/>
                <a:gd name="connsiteX23" fmla="*/ 96902 w 277114"/>
                <a:gd name="connsiteY23" fmla="*/ 105417 h 184671"/>
                <a:gd name="connsiteX24" fmla="*/ 95854 w 277114"/>
                <a:gd name="connsiteY24" fmla="*/ 92463 h 184671"/>
                <a:gd name="connsiteX25" fmla="*/ 94139 w 277114"/>
                <a:gd name="connsiteY25" fmla="*/ 89320 h 184671"/>
                <a:gd name="connsiteX26" fmla="*/ 85281 w 277114"/>
                <a:gd name="connsiteY26" fmla="*/ 80652 h 184671"/>
                <a:gd name="connsiteX27" fmla="*/ 89377 w 277114"/>
                <a:gd name="connsiteY27" fmla="*/ 74080 h 184671"/>
                <a:gd name="connsiteX28" fmla="*/ 122714 w 277114"/>
                <a:gd name="connsiteY28" fmla="*/ 69508 h 184671"/>
                <a:gd name="connsiteX29" fmla="*/ 134430 w 277114"/>
                <a:gd name="connsiteY29" fmla="*/ 63412 h 184671"/>
                <a:gd name="connsiteX30" fmla="*/ 143955 w 277114"/>
                <a:gd name="connsiteY30" fmla="*/ 60078 h 184671"/>
                <a:gd name="connsiteX31" fmla="*/ 166053 w 277114"/>
                <a:gd name="connsiteY31" fmla="*/ 31503 h 184671"/>
                <a:gd name="connsiteX32" fmla="*/ 203486 w 277114"/>
                <a:gd name="connsiteY32" fmla="*/ 452 h 184671"/>
                <a:gd name="connsiteX33" fmla="*/ 211964 w 277114"/>
                <a:gd name="connsiteY33" fmla="*/ 9120 h 184671"/>
                <a:gd name="connsiteX34" fmla="*/ 209011 w 277114"/>
                <a:gd name="connsiteY34" fmla="*/ 25217 h 184671"/>
                <a:gd name="connsiteX35" fmla="*/ 184246 w 277114"/>
                <a:gd name="connsiteY35" fmla="*/ 51887 h 184671"/>
                <a:gd name="connsiteX36" fmla="*/ 174721 w 277114"/>
                <a:gd name="connsiteY36" fmla="*/ 67508 h 184671"/>
                <a:gd name="connsiteX37" fmla="*/ 187389 w 277114"/>
                <a:gd name="connsiteY37" fmla="*/ 73794 h 184671"/>
                <a:gd name="connsiteX38" fmla="*/ 225489 w 277114"/>
                <a:gd name="connsiteY38" fmla="*/ 61793 h 184671"/>
                <a:gd name="connsiteX39" fmla="*/ 229109 w 277114"/>
                <a:gd name="connsiteY39" fmla="*/ 58745 h 184671"/>
                <a:gd name="connsiteX40" fmla="*/ 238634 w 277114"/>
                <a:gd name="connsiteY40" fmla="*/ 54649 h 184671"/>
                <a:gd name="connsiteX41" fmla="*/ 267209 w 277114"/>
                <a:gd name="connsiteY41" fmla="*/ 55983 h 184671"/>
                <a:gd name="connsiteX42" fmla="*/ 273019 w 277114"/>
                <a:gd name="connsiteY42" fmla="*/ 58364 h 184671"/>
                <a:gd name="connsiteX43" fmla="*/ 277115 w 277114"/>
                <a:gd name="connsiteY43" fmla="*/ 74937 h 184671"/>
                <a:gd name="connsiteX44" fmla="*/ 273876 w 277114"/>
                <a:gd name="connsiteY44" fmla="*/ 79033 h 184671"/>
                <a:gd name="connsiteX45" fmla="*/ 251778 w 277114"/>
                <a:gd name="connsiteY45" fmla="*/ 101893 h 184671"/>
                <a:gd name="connsiteX46" fmla="*/ 232728 w 277114"/>
                <a:gd name="connsiteY46" fmla="*/ 130468 h 184671"/>
                <a:gd name="connsiteX47" fmla="*/ 170244 w 277114"/>
                <a:gd name="connsiteY47" fmla="*/ 156281 h 184671"/>
                <a:gd name="connsiteX48" fmla="*/ 167672 w 277114"/>
                <a:gd name="connsiteY48" fmla="*/ 154662 h 184671"/>
                <a:gd name="connsiteX49" fmla="*/ 170911 w 277114"/>
                <a:gd name="connsiteY49" fmla="*/ 148566 h 184671"/>
                <a:gd name="connsiteX50" fmla="*/ 194247 w 277114"/>
                <a:gd name="connsiteY50" fmla="*/ 124753 h 184671"/>
                <a:gd name="connsiteX51" fmla="*/ 210630 w 277114"/>
                <a:gd name="connsiteY51" fmla="*/ 109418 h 184671"/>
                <a:gd name="connsiteX52" fmla="*/ 220155 w 277114"/>
                <a:gd name="connsiteY52" fmla="*/ 106465 h 184671"/>
                <a:gd name="connsiteX53" fmla="*/ 243015 w 277114"/>
                <a:gd name="connsiteY53" fmla="*/ 77890 h 184671"/>
                <a:gd name="connsiteX54" fmla="*/ 242360 w 277114"/>
                <a:gd name="connsiteY54" fmla="*/ 75696 h 184671"/>
                <a:gd name="connsiteX55" fmla="*/ 242158 w 277114"/>
                <a:gd name="connsiteY55" fmla="*/ 75604 h 184671"/>
                <a:gd name="connsiteX56" fmla="*/ 234443 w 277114"/>
                <a:gd name="connsiteY56" fmla="*/ 73128 h 184671"/>
                <a:gd name="connsiteX57" fmla="*/ 168625 w 277114"/>
                <a:gd name="connsiteY57" fmla="*/ 101703 h 184671"/>
                <a:gd name="connsiteX58" fmla="*/ 144241 w 277114"/>
                <a:gd name="connsiteY58" fmla="*/ 136374 h 184671"/>
                <a:gd name="connsiteX59" fmla="*/ 157671 w 277114"/>
                <a:gd name="connsiteY59" fmla="*/ 154185 h 184671"/>
                <a:gd name="connsiteX60" fmla="*/ 156719 w 277114"/>
                <a:gd name="connsiteY60" fmla="*/ 160567 h 184671"/>
                <a:gd name="connsiteX61" fmla="*/ 144527 w 277114"/>
                <a:gd name="connsiteY61" fmla="*/ 164568 h 184671"/>
                <a:gd name="connsiteX62" fmla="*/ 139669 w 277114"/>
                <a:gd name="connsiteY62" fmla="*/ 163425 h 184671"/>
                <a:gd name="connsiteX63" fmla="*/ 117761 w 277114"/>
                <a:gd name="connsiteY63" fmla="*/ 156090 h 184671"/>
                <a:gd name="connsiteX64" fmla="*/ 111380 w 277114"/>
                <a:gd name="connsiteY64" fmla="*/ 159234 h 184671"/>
                <a:gd name="connsiteX65" fmla="*/ 83376 w 277114"/>
                <a:gd name="connsiteY65" fmla="*/ 178284 h 184671"/>
                <a:gd name="connsiteX66" fmla="*/ 80995 w 277114"/>
                <a:gd name="connsiteY66" fmla="*/ 177045 h 184671"/>
                <a:gd name="connsiteX67" fmla="*/ 79947 w 277114"/>
                <a:gd name="connsiteY67" fmla="*/ 170092 h 184671"/>
                <a:gd name="connsiteX68" fmla="*/ 80804 w 277114"/>
                <a:gd name="connsiteY68" fmla="*/ 167520 h 184671"/>
                <a:gd name="connsiteX69" fmla="*/ 84995 w 277114"/>
                <a:gd name="connsiteY69" fmla="*/ 161615 h 184671"/>
                <a:gd name="connsiteX70" fmla="*/ 78328 w 277114"/>
                <a:gd name="connsiteY70" fmla="*/ 148756 h 184671"/>
                <a:gd name="connsiteX71" fmla="*/ 54230 w 277114"/>
                <a:gd name="connsiteY71" fmla="*/ 167806 h 184671"/>
                <a:gd name="connsiteX72" fmla="*/ 13939 w 277114"/>
                <a:gd name="connsiteY72" fmla="*/ 184665 h 184671"/>
                <a:gd name="connsiteX73" fmla="*/ 11462 w 277114"/>
                <a:gd name="connsiteY73" fmla="*/ 183237 h 184671"/>
                <a:gd name="connsiteX74" fmla="*/ 4699 w 277114"/>
                <a:gd name="connsiteY74" fmla="*/ 174474 h 184671"/>
                <a:gd name="connsiteX75" fmla="*/ 4033 w 277114"/>
                <a:gd name="connsiteY75" fmla="*/ 171235 h 184671"/>
                <a:gd name="connsiteX76" fmla="*/ 7271 w 277114"/>
                <a:gd name="connsiteY76" fmla="*/ 156281 h 184671"/>
                <a:gd name="connsiteX77" fmla="*/ 1175 w 277114"/>
                <a:gd name="connsiteY77" fmla="*/ 142851 h 184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277114" h="184671">
                  <a:moveTo>
                    <a:pt x="1175" y="142851"/>
                  </a:moveTo>
                  <a:cubicBezTo>
                    <a:pt x="-392" y="140552"/>
                    <a:pt x="-392" y="137529"/>
                    <a:pt x="1175" y="135231"/>
                  </a:cubicBezTo>
                  <a:cubicBezTo>
                    <a:pt x="4333" y="130613"/>
                    <a:pt x="10052" y="128478"/>
                    <a:pt x="15463" y="129897"/>
                  </a:cubicBezTo>
                  <a:cubicBezTo>
                    <a:pt x="15463" y="129897"/>
                    <a:pt x="17939" y="130754"/>
                    <a:pt x="18511" y="131992"/>
                  </a:cubicBezTo>
                  <a:cubicBezTo>
                    <a:pt x="19637" y="134762"/>
                    <a:pt x="21041" y="137411"/>
                    <a:pt x="22702" y="139898"/>
                  </a:cubicBezTo>
                  <a:cubicBezTo>
                    <a:pt x="25619" y="143765"/>
                    <a:pt x="30147" y="146081"/>
                    <a:pt x="34989" y="146184"/>
                  </a:cubicBezTo>
                  <a:cubicBezTo>
                    <a:pt x="40109" y="146882"/>
                    <a:pt x="45300" y="146882"/>
                    <a:pt x="50420" y="146184"/>
                  </a:cubicBezTo>
                  <a:cubicBezTo>
                    <a:pt x="50420" y="146184"/>
                    <a:pt x="51848" y="145327"/>
                    <a:pt x="53182" y="141327"/>
                  </a:cubicBezTo>
                  <a:cubicBezTo>
                    <a:pt x="53182" y="141327"/>
                    <a:pt x="53849" y="140088"/>
                    <a:pt x="52229" y="138945"/>
                  </a:cubicBezTo>
                  <a:cubicBezTo>
                    <a:pt x="49866" y="137231"/>
                    <a:pt x="48538" y="134431"/>
                    <a:pt x="48705" y="131516"/>
                  </a:cubicBezTo>
                  <a:cubicBezTo>
                    <a:pt x="49265" y="128040"/>
                    <a:pt x="50256" y="124649"/>
                    <a:pt x="51658" y="121419"/>
                  </a:cubicBezTo>
                  <a:cubicBezTo>
                    <a:pt x="52999" y="117546"/>
                    <a:pt x="52320" y="113259"/>
                    <a:pt x="49848" y="109989"/>
                  </a:cubicBezTo>
                  <a:cubicBezTo>
                    <a:pt x="49848" y="109989"/>
                    <a:pt x="37275" y="94178"/>
                    <a:pt x="41752" y="87796"/>
                  </a:cubicBezTo>
                  <a:cubicBezTo>
                    <a:pt x="41752" y="87796"/>
                    <a:pt x="44800" y="83605"/>
                    <a:pt x="58516" y="91035"/>
                  </a:cubicBezTo>
                  <a:cubicBezTo>
                    <a:pt x="65972" y="95863"/>
                    <a:pt x="72437" y="102070"/>
                    <a:pt x="77566" y="109323"/>
                  </a:cubicBezTo>
                  <a:cubicBezTo>
                    <a:pt x="82503" y="115814"/>
                    <a:pt x="89539" y="120392"/>
                    <a:pt x="97473" y="122277"/>
                  </a:cubicBezTo>
                  <a:cubicBezTo>
                    <a:pt x="100220" y="122367"/>
                    <a:pt x="102944" y="121743"/>
                    <a:pt x="105379" y="120467"/>
                  </a:cubicBezTo>
                  <a:cubicBezTo>
                    <a:pt x="105379" y="120467"/>
                    <a:pt x="113475" y="116276"/>
                    <a:pt x="119000" y="113799"/>
                  </a:cubicBezTo>
                  <a:cubicBezTo>
                    <a:pt x="119000" y="113799"/>
                    <a:pt x="129096" y="109799"/>
                    <a:pt x="130334" y="101607"/>
                  </a:cubicBezTo>
                  <a:cubicBezTo>
                    <a:pt x="130640" y="100777"/>
                    <a:pt x="130640" y="99866"/>
                    <a:pt x="130334" y="99036"/>
                  </a:cubicBezTo>
                  <a:cubicBezTo>
                    <a:pt x="129217" y="98004"/>
                    <a:pt x="128005" y="97079"/>
                    <a:pt x="126715" y="96273"/>
                  </a:cubicBezTo>
                  <a:cubicBezTo>
                    <a:pt x="126008" y="95865"/>
                    <a:pt x="125136" y="95865"/>
                    <a:pt x="124429" y="96273"/>
                  </a:cubicBezTo>
                  <a:cubicBezTo>
                    <a:pt x="118093" y="100661"/>
                    <a:pt x="111166" y="104124"/>
                    <a:pt x="103855" y="106560"/>
                  </a:cubicBezTo>
                  <a:cubicBezTo>
                    <a:pt x="103855" y="106560"/>
                    <a:pt x="98616" y="108275"/>
                    <a:pt x="96902" y="105417"/>
                  </a:cubicBezTo>
                  <a:cubicBezTo>
                    <a:pt x="94952" y="101380"/>
                    <a:pt x="94578" y="96761"/>
                    <a:pt x="95854" y="92463"/>
                  </a:cubicBezTo>
                  <a:cubicBezTo>
                    <a:pt x="95854" y="92463"/>
                    <a:pt x="96616" y="89796"/>
                    <a:pt x="94139" y="89320"/>
                  </a:cubicBezTo>
                  <a:cubicBezTo>
                    <a:pt x="94139" y="89320"/>
                    <a:pt x="85377" y="87796"/>
                    <a:pt x="85281" y="80652"/>
                  </a:cubicBezTo>
                  <a:cubicBezTo>
                    <a:pt x="85281" y="80652"/>
                    <a:pt x="85281" y="73985"/>
                    <a:pt x="89377" y="74080"/>
                  </a:cubicBezTo>
                  <a:cubicBezTo>
                    <a:pt x="89377" y="74080"/>
                    <a:pt x="114809" y="75604"/>
                    <a:pt x="122714" y="69508"/>
                  </a:cubicBezTo>
                  <a:cubicBezTo>
                    <a:pt x="126119" y="66631"/>
                    <a:pt x="130121" y="64549"/>
                    <a:pt x="134430" y="63412"/>
                  </a:cubicBezTo>
                  <a:cubicBezTo>
                    <a:pt x="137908" y="63514"/>
                    <a:pt x="141300" y="62327"/>
                    <a:pt x="143955" y="60078"/>
                  </a:cubicBezTo>
                  <a:cubicBezTo>
                    <a:pt x="152945" y="51927"/>
                    <a:pt x="160425" y="42254"/>
                    <a:pt x="166053" y="31503"/>
                  </a:cubicBezTo>
                  <a:cubicBezTo>
                    <a:pt x="166053" y="31503"/>
                    <a:pt x="186627" y="-4406"/>
                    <a:pt x="203486" y="452"/>
                  </a:cubicBezTo>
                  <a:cubicBezTo>
                    <a:pt x="207258" y="2234"/>
                    <a:pt x="210266" y="5309"/>
                    <a:pt x="211964" y="9120"/>
                  </a:cubicBezTo>
                  <a:cubicBezTo>
                    <a:pt x="214027" y="14619"/>
                    <a:pt x="212892" y="20808"/>
                    <a:pt x="209011" y="25217"/>
                  </a:cubicBezTo>
                  <a:cubicBezTo>
                    <a:pt x="201693" y="34933"/>
                    <a:pt x="193394" y="43870"/>
                    <a:pt x="184246" y="51887"/>
                  </a:cubicBezTo>
                  <a:cubicBezTo>
                    <a:pt x="184246" y="51887"/>
                    <a:pt x="172149" y="62650"/>
                    <a:pt x="174721" y="67508"/>
                  </a:cubicBezTo>
                  <a:cubicBezTo>
                    <a:pt x="177678" y="71529"/>
                    <a:pt x="182398" y="73871"/>
                    <a:pt x="187389" y="73794"/>
                  </a:cubicBezTo>
                  <a:cubicBezTo>
                    <a:pt x="187389" y="73794"/>
                    <a:pt x="200248" y="75890"/>
                    <a:pt x="225489" y="61793"/>
                  </a:cubicBezTo>
                  <a:cubicBezTo>
                    <a:pt x="226900" y="61048"/>
                    <a:pt x="228134" y="60008"/>
                    <a:pt x="229109" y="58745"/>
                  </a:cubicBezTo>
                  <a:cubicBezTo>
                    <a:pt x="231385" y="55854"/>
                    <a:pt x="234970" y="54312"/>
                    <a:pt x="238634" y="54649"/>
                  </a:cubicBezTo>
                  <a:cubicBezTo>
                    <a:pt x="238634" y="54649"/>
                    <a:pt x="254540" y="54649"/>
                    <a:pt x="267209" y="55983"/>
                  </a:cubicBezTo>
                  <a:cubicBezTo>
                    <a:pt x="267209" y="55983"/>
                    <a:pt x="271590" y="55983"/>
                    <a:pt x="273019" y="58364"/>
                  </a:cubicBezTo>
                  <a:cubicBezTo>
                    <a:pt x="275504" y="63550"/>
                    <a:pt x="276898" y="69191"/>
                    <a:pt x="277115" y="74937"/>
                  </a:cubicBezTo>
                  <a:cubicBezTo>
                    <a:pt x="277115" y="74937"/>
                    <a:pt x="277115" y="77604"/>
                    <a:pt x="273876" y="79033"/>
                  </a:cubicBezTo>
                  <a:cubicBezTo>
                    <a:pt x="264796" y="84786"/>
                    <a:pt x="257220" y="92623"/>
                    <a:pt x="251778" y="101893"/>
                  </a:cubicBezTo>
                  <a:cubicBezTo>
                    <a:pt x="251778" y="101893"/>
                    <a:pt x="241491" y="117609"/>
                    <a:pt x="232728" y="130468"/>
                  </a:cubicBezTo>
                  <a:cubicBezTo>
                    <a:pt x="218456" y="150194"/>
                    <a:pt x="194277" y="160182"/>
                    <a:pt x="170244" y="156281"/>
                  </a:cubicBezTo>
                  <a:cubicBezTo>
                    <a:pt x="170244" y="156281"/>
                    <a:pt x="167768" y="156281"/>
                    <a:pt x="167672" y="154662"/>
                  </a:cubicBezTo>
                  <a:cubicBezTo>
                    <a:pt x="167577" y="153042"/>
                    <a:pt x="166815" y="151423"/>
                    <a:pt x="170911" y="148566"/>
                  </a:cubicBezTo>
                  <a:cubicBezTo>
                    <a:pt x="181118" y="143439"/>
                    <a:pt x="189328" y="135062"/>
                    <a:pt x="194247" y="124753"/>
                  </a:cubicBezTo>
                  <a:cubicBezTo>
                    <a:pt x="194247" y="124753"/>
                    <a:pt x="199010" y="109323"/>
                    <a:pt x="210630" y="109418"/>
                  </a:cubicBezTo>
                  <a:cubicBezTo>
                    <a:pt x="214090" y="109944"/>
                    <a:pt x="217600" y="108856"/>
                    <a:pt x="220155" y="106465"/>
                  </a:cubicBezTo>
                  <a:cubicBezTo>
                    <a:pt x="229432" y="98393"/>
                    <a:pt x="237176" y="88713"/>
                    <a:pt x="243015" y="77890"/>
                  </a:cubicBezTo>
                  <a:cubicBezTo>
                    <a:pt x="243440" y="77103"/>
                    <a:pt x="243147" y="76121"/>
                    <a:pt x="242360" y="75696"/>
                  </a:cubicBezTo>
                  <a:cubicBezTo>
                    <a:pt x="242295" y="75661"/>
                    <a:pt x="242227" y="75630"/>
                    <a:pt x="242158" y="75604"/>
                  </a:cubicBezTo>
                  <a:cubicBezTo>
                    <a:pt x="239699" y="74463"/>
                    <a:pt x="237107" y="73631"/>
                    <a:pt x="234443" y="73128"/>
                  </a:cubicBezTo>
                  <a:cubicBezTo>
                    <a:pt x="234443" y="73128"/>
                    <a:pt x="214059" y="70365"/>
                    <a:pt x="168625" y="101703"/>
                  </a:cubicBezTo>
                  <a:cubicBezTo>
                    <a:pt x="168625" y="101703"/>
                    <a:pt x="134621" y="127420"/>
                    <a:pt x="144241" y="136374"/>
                  </a:cubicBezTo>
                  <a:cubicBezTo>
                    <a:pt x="150669" y="140551"/>
                    <a:pt x="155423" y="146856"/>
                    <a:pt x="157671" y="154185"/>
                  </a:cubicBezTo>
                  <a:cubicBezTo>
                    <a:pt x="157671" y="154185"/>
                    <a:pt x="159100" y="158948"/>
                    <a:pt x="156719" y="160567"/>
                  </a:cubicBezTo>
                  <a:cubicBezTo>
                    <a:pt x="152901" y="162559"/>
                    <a:pt x="148782" y="163910"/>
                    <a:pt x="144527" y="164568"/>
                  </a:cubicBezTo>
                  <a:cubicBezTo>
                    <a:pt x="142824" y="164766"/>
                    <a:pt x="141105" y="164362"/>
                    <a:pt x="139669" y="163425"/>
                  </a:cubicBezTo>
                  <a:cubicBezTo>
                    <a:pt x="133782" y="157908"/>
                    <a:pt x="125783" y="155230"/>
                    <a:pt x="117761" y="156090"/>
                  </a:cubicBezTo>
                  <a:cubicBezTo>
                    <a:pt x="115285" y="156189"/>
                    <a:pt x="112967" y="157331"/>
                    <a:pt x="111380" y="159234"/>
                  </a:cubicBezTo>
                  <a:cubicBezTo>
                    <a:pt x="105397" y="169483"/>
                    <a:pt x="95106" y="176483"/>
                    <a:pt x="83376" y="178284"/>
                  </a:cubicBezTo>
                  <a:cubicBezTo>
                    <a:pt x="83376" y="178284"/>
                    <a:pt x="81186" y="178855"/>
                    <a:pt x="80995" y="177045"/>
                  </a:cubicBezTo>
                  <a:cubicBezTo>
                    <a:pt x="80995" y="177045"/>
                    <a:pt x="80519" y="173997"/>
                    <a:pt x="79947" y="170092"/>
                  </a:cubicBezTo>
                  <a:cubicBezTo>
                    <a:pt x="79743" y="169143"/>
                    <a:pt x="80072" y="168158"/>
                    <a:pt x="80804" y="167520"/>
                  </a:cubicBezTo>
                  <a:cubicBezTo>
                    <a:pt x="83107" y="166384"/>
                    <a:pt x="84683" y="164164"/>
                    <a:pt x="84995" y="161615"/>
                  </a:cubicBezTo>
                  <a:cubicBezTo>
                    <a:pt x="84995" y="161615"/>
                    <a:pt x="86805" y="148185"/>
                    <a:pt x="78328" y="148756"/>
                  </a:cubicBezTo>
                  <a:cubicBezTo>
                    <a:pt x="78328" y="148756"/>
                    <a:pt x="72708" y="149423"/>
                    <a:pt x="54230" y="167806"/>
                  </a:cubicBezTo>
                  <a:cubicBezTo>
                    <a:pt x="43731" y="178789"/>
                    <a:pt x="29130" y="184899"/>
                    <a:pt x="13939" y="184665"/>
                  </a:cubicBezTo>
                  <a:cubicBezTo>
                    <a:pt x="12959" y="184529"/>
                    <a:pt x="12071" y="184016"/>
                    <a:pt x="11462" y="183237"/>
                  </a:cubicBezTo>
                  <a:cubicBezTo>
                    <a:pt x="9506" y="180097"/>
                    <a:pt x="7240" y="177162"/>
                    <a:pt x="4699" y="174474"/>
                  </a:cubicBezTo>
                  <a:cubicBezTo>
                    <a:pt x="3920" y="173588"/>
                    <a:pt x="3666" y="172357"/>
                    <a:pt x="4033" y="171235"/>
                  </a:cubicBezTo>
                  <a:cubicBezTo>
                    <a:pt x="5611" y="166372"/>
                    <a:pt x="6696" y="161362"/>
                    <a:pt x="7271" y="156281"/>
                  </a:cubicBezTo>
                  <a:cubicBezTo>
                    <a:pt x="7271" y="156281"/>
                    <a:pt x="8129" y="151614"/>
                    <a:pt x="1175" y="142851"/>
                  </a:cubicBezTo>
                  <a:close/>
                </a:path>
              </a:pathLst>
            </a:custGeom>
            <a:grpFill/>
            <a:ln w="9525" cap="flat">
              <a:noFill/>
              <a:prstDash val="solid"/>
              <a:miter/>
            </a:ln>
          </p:spPr>
          <p:txBody>
            <a:bodyPr rtlCol="0" anchor="ctr"/>
            <a:lstStyle/>
            <a:p>
              <a:endParaRPr lang="zh-CN" altLang="en-US"/>
            </a:p>
          </p:txBody>
        </p:sp>
        <p:sp>
          <p:nvSpPr>
            <p:cNvPr id="485" name="任意多边形: 形状 484"/>
            <p:cNvSpPr/>
            <p:nvPr/>
          </p:nvSpPr>
          <p:spPr>
            <a:xfrm>
              <a:off x="4685977" y="967264"/>
              <a:ext cx="321793" cy="132927"/>
            </a:xfrm>
            <a:custGeom>
              <a:avLst/>
              <a:gdLst>
                <a:gd name="connsiteX0" fmla="*/ 1467 w 321793"/>
                <a:gd name="connsiteY0" fmla="*/ 115676 h 132927"/>
                <a:gd name="connsiteX1" fmla="*/ 24613 w 321793"/>
                <a:gd name="connsiteY1" fmla="*/ 94530 h 132927"/>
                <a:gd name="connsiteX2" fmla="*/ 131103 w 321793"/>
                <a:gd name="connsiteY2" fmla="*/ 64240 h 132927"/>
                <a:gd name="connsiteX3" fmla="*/ 284741 w 321793"/>
                <a:gd name="connsiteY3" fmla="*/ 1280 h 132927"/>
                <a:gd name="connsiteX4" fmla="*/ 309792 w 321793"/>
                <a:gd name="connsiteY4" fmla="*/ 1280 h 132927"/>
                <a:gd name="connsiteX5" fmla="*/ 321793 w 321793"/>
                <a:gd name="connsiteY5" fmla="*/ 17187 h 132927"/>
                <a:gd name="connsiteX6" fmla="*/ 319984 w 321793"/>
                <a:gd name="connsiteY6" fmla="*/ 20044 h 132927"/>
                <a:gd name="connsiteX7" fmla="*/ 299410 w 321793"/>
                <a:gd name="connsiteY7" fmla="*/ 37285 h 132927"/>
                <a:gd name="connsiteX8" fmla="*/ 241212 w 321793"/>
                <a:gd name="connsiteY8" fmla="*/ 64622 h 132927"/>
                <a:gd name="connsiteX9" fmla="*/ 238830 w 321793"/>
                <a:gd name="connsiteY9" fmla="*/ 62812 h 132927"/>
                <a:gd name="connsiteX10" fmla="*/ 239973 w 321793"/>
                <a:gd name="connsiteY10" fmla="*/ 48429 h 132927"/>
                <a:gd name="connsiteX11" fmla="*/ 263690 w 321793"/>
                <a:gd name="connsiteY11" fmla="*/ 31093 h 132927"/>
                <a:gd name="connsiteX12" fmla="*/ 263808 w 321793"/>
                <a:gd name="connsiteY12" fmla="*/ 29211 h 132927"/>
                <a:gd name="connsiteX13" fmla="*/ 263690 w 321793"/>
                <a:gd name="connsiteY13" fmla="*/ 29093 h 132927"/>
                <a:gd name="connsiteX14" fmla="*/ 259023 w 321793"/>
                <a:gd name="connsiteY14" fmla="*/ 27760 h 132927"/>
                <a:gd name="connsiteX15" fmla="*/ 256261 w 321793"/>
                <a:gd name="connsiteY15" fmla="*/ 28427 h 132927"/>
                <a:gd name="connsiteX16" fmla="*/ 164345 w 321793"/>
                <a:gd name="connsiteY16" fmla="*/ 74528 h 132927"/>
                <a:gd name="connsiteX17" fmla="*/ 88526 w 321793"/>
                <a:gd name="connsiteY17" fmla="*/ 119390 h 132927"/>
                <a:gd name="connsiteX18" fmla="*/ 72619 w 321793"/>
                <a:gd name="connsiteY18" fmla="*/ 130439 h 132927"/>
                <a:gd name="connsiteX19" fmla="*/ 66047 w 321793"/>
                <a:gd name="connsiteY19" fmla="*/ 132916 h 132927"/>
                <a:gd name="connsiteX20" fmla="*/ 39567 w 321793"/>
                <a:gd name="connsiteY20" fmla="*/ 132154 h 132927"/>
                <a:gd name="connsiteX21" fmla="*/ 1467 w 321793"/>
                <a:gd name="connsiteY21" fmla="*/ 115676 h 132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21793" h="132927">
                  <a:moveTo>
                    <a:pt x="1467" y="115676"/>
                  </a:moveTo>
                  <a:cubicBezTo>
                    <a:pt x="1467" y="115676"/>
                    <a:pt x="-8724" y="95578"/>
                    <a:pt x="24613" y="94530"/>
                  </a:cubicBezTo>
                  <a:cubicBezTo>
                    <a:pt x="24613" y="94530"/>
                    <a:pt x="60332" y="100626"/>
                    <a:pt x="131103" y="64240"/>
                  </a:cubicBezTo>
                  <a:cubicBezTo>
                    <a:pt x="131103" y="64240"/>
                    <a:pt x="243593" y="10805"/>
                    <a:pt x="284741" y="1280"/>
                  </a:cubicBezTo>
                  <a:cubicBezTo>
                    <a:pt x="293004" y="-427"/>
                    <a:pt x="301529" y="-427"/>
                    <a:pt x="309792" y="1280"/>
                  </a:cubicBezTo>
                  <a:cubicBezTo>
                    <a:pt x="316349" y="4055"/>
                    <a:pt x="320925" y="10120"/>
                    <a:pt x="321793" y="17187"/>
                  </a:cubicBezTo>
                  <a:cubicBezTo>
                    <a:pt x="321754" y="18398"/>
                    <a:pt x="321061" y="19491"/>
                    <a:pt x="319984" y="20044"/>
                  </a:cubicBezTo>
                  <a:cubicBezTo>
                    <a:pt x="312617" y="25155"/>
                    <a:pt x="305730" y="30926"/>
                    <a:pt x="299410" y="37285"/>
                  </a:cubicBezTo>
                  <a:cubicBezTo>
                    <a:pt x="299409" y="37285"/>
                    <a:pt x="273978" y="64050"/>
                    <a:pt x="241212" y="64622"/>
                  </a:cubicBezTo>
                  <a:cubicBezTo>
                    <a:pt x="241212" y="64622"/>
                    <a:pt x="239783" y="64622"/>
                    <a:pt x="238830" y="62812"/>
                  </a:cubicBezTo>
                  <a:cubicBezTo>
                    <a:pt x="238830" y="62812"/>
                    <a:pt x="232639" y="51858"/>
                    <a:pt x="239973" y="48429"/>
                  </a:cubicBezTo>
                  <a:cubicBezTo>
                    <a:pt x="249700" y="45678"/>
                    <a:pt x="258116" y="39526"/>
                    <a:pt x="263690" y="31093"/>
                  </a:cubicBezTo>
                  <a:cubicBezTo>
                    <a:pt x="264243" y="30606"/>
                    <a:pt x="264296" y="29764"/>
                    <a:pt x="263808" y="29211"/>
                  </a:cubicBezTo>
                  <a:cubicBezTo>
                    <a:pt x="263772" y="29170"/>
                    <a:pt x="263732" y="29130"/>
                    <a:pt x="263690" y="29093"/>
                  </a:cubicBezTo>
                  <a:cubicBezTo>
                    <a:pt x="262191" y="28471"/>
                    <a:pt x="260625" y="28024"/>
                    <a:pt x="259023" y="27760"/>
                  </a:cubicBezTo>
                  <a:cubicBezTo>
                    <a:pt x="258059" y="27728"/>
                    <a:pt x="257105" y="27959"/>
                    <a:pt x="256261" y="28427"/>
                  </a:cubicBezTo>
                  <a:cubicBezTo>
                    <a:pt x="256261" y="28427"/>
                    <a:pt x="196730" y="51096"/>
                    <a:pt x="164345" y="74528"/>
                  </a:cubicBezTo>
                  <a:cubicBezTo>
                    <a:pt x="140303" y="91471"/>
                    <a:pt x="114950" y="106472"/>
                    <a:pt x="88526" y="119390"/>
                  </a:cubicBezTo>
                  <a:cubicBezTo>
                    <a:pt x="82800" y="122423"/>
                    <a:pt x="77460" y="126132"/>
                    <a:pt x="72619" y="130439"/>
                  </a:cubicBezTo>
                  <a:cubicBezTo>
                    <a:pt x="70869" y="132145"/>
                    <a:pt x="68487" y="133043"/>
                    <a:pt x="66047" y="132916"/>
                  </a:cubicBezTo>
                  <a:cubicBezTo>
                    <a:pt x="66047" y="132916"/>
                    <a:pt x="51950" y="131963"/>
                    <a:pt x="39567" y="132154"/>
                  </a:cubicBezTo>
                  <a:cubicBezTo>
                    <a:pt x="39567" y="131773"/>
                    <a:pt x="11373" y="133868"/>
                    <a:pt x="1467" y="115676"/>
                  </a:cubicBezTo>
                  <a:close/>
                </a:path>
              </a:pathLst>
            </a:custGeom>
            <a:grpFill/>
            <a:ln w="9525" cap="flat">
              <a:noFill/>
              <a:prstDash val="solid"/>
              <a:miter/>
            </a:ln>
          </p:spPr>
          <p:txBody>
            <a:bodyPr rtlCol="0" anchor="ctr"/>
            <a:lstStyle/>
            <a:p>
              <a:endParaRPr lang="zh-CN" altLang="en-US"/>
            </a:p>
          </p:txBody>
        </p:sp>
        <p:sp>
          <p:nvSpPr>
            <p:cNvPr id="486" name="任意多边形: 形状 485"/>
            <p:cNvSpPr/>
            <p:nvPr/>
          </p:nvSpPr>
          <p:spPr>
            <a:xfrm>
              <a:off x="4792487" y="1019437"/>
              <a:ext cx="258304" cy="199840"/>
            </a:xfrm>
            <a:custGeom>
              <a:avLst/>
              <a:gdLst>
                <a:gd name="connsiteX0" fmla="*/ 38309 w 258304"/>
                <a:gd name="connsiteY0" fmla="*/ 69884 h 199840"/>
                <a:gd name="connsiteX1" fmla="*/ 42747 w 258304"/>
                <a:gd name="connsiteY1" fmla="*/ 62969 h 199840"/>
                <a:gd name="connsiteX2" fmla="*/ 43929 w 258304"/>
                <a:gd name="connsiteY2" fmla="*/ 62836 h 199840"/>
                <a:gd name="connsiteX3" fmla="*/ 83457 w 258304"/>
                <a:gd name="connsiteY3" fmla="*/ 49405 h 199840"/>
                <a:gd name="connsiteX4" fmla="*/ 160800 w 258304"/>
                <a:gd name="connsiteY4" fmla="*/ 22545 h 199840"/>
                <a:gd name="connsiteX5" fmla="*/ 217093 w 258304"/>
                <a:gd name="connsiteY5" fmla="*/ 2923 h 199840"/>
                <a:gd name="connsiteX6" fmla="*/ 224141 w 258304"/>
                <a:gd name="connsiteY6" fmla="*/ 256 h 199840"/>
                <a:gd name="connsiteX7" fmla="*/ 251955 w 258304"/>
                <a:gd name="connsiteY7" fmla="*/ 3114 h 199840"/>
                <a:gd name="connsiteX8" fmla="*/ 256622 w 258304"/>
                <a:gd name="connsiteY8" fmla="*/ 22736 h 199840"/>
                <a:gd name="connsiteX9" fmla="*/ 254240 w 258304"/>
                <a:gd name="connsiteY9" fmla="*/ 28546 h 199840"/>
                <a:gd name="connsiteX10" fmla="*/ 248240 w 258304"/>
                <a:gd name="connsiteY10" fmla="*/ 33213 h 199840"/>
                <a:gd name="connsiteX11" fmla="*/ 182232 w 258304"/>
                <a:gd name="connsiteY11" fmla="*/ 64455 h 199840"/>
                <a:gd name="connsiteX12" fmla="*/ 142226 w 258304"/>
                <a:gd name="connsiteY12" fmla="*/ 75123 h 199840"/>
                <a:gd name="connsiteX13" fmla="*/ 136702 w 258304"/>
                <a:gd name="connsiteY13" fmla="*/ 77409 h 199840"/>
                <a:gd name="connsiteX14" fmla="*/ 132035 w 258304"/>
                <a:gd name="connsiteY14" fmla="*/ 90744 h 199840"/>
                <a:gd name="connsiteX15" fmla="*/ 133940 w 258304"/>
                <a:gd name="connsiteY15" fmla="*/ 109794 h 199840"/>
                <a:gd name="connsiteX16" fmla="*/ 134607 w 258304"/>
                <a:gd name="connsiteY16" fmla="*/ 126082 h 199840"/>
                <a:gd name="connsiteX17" fmla="*/ 135083 w 258304"/>
                <a:gd name="connsiteY17" fmla="*/ 161801 h 199840"/>
                <a:gd name="connsiteX18" fmla="*/ 136892 w 258304"/>
                <a:gd name="connsiteY18" fmla="*/ 175993 h 199840"/>
                <a:gd name="connsiteX19" fmla="*/ 136892 w 258304"/>
                <a:gd name="connsiteY19" fmla="*/ 192947 h 199840"/>
                <a:gd name="connsiteX20" fmla="*/ 111175 w 258304"/>
                <a:gd name="connsiteY20" fmla="*/ 199710 h 199840"/>
                <a:gd name="connsiteX21" fmla="*/ 75552 w 258304"/>
                <a:gd name="connsiteY21" fmla="*/ 182660 h 199840"/>
                <a:gd name="connsiteX22" fmla="*/ 36880 w 258304"/>
                <a:gd name="connsiteY22" fmla="*/ 167325 h 199840"/>
                <a:gd name="connsiteX23" fmla="*/ 1447 w 258304"/>
                <a:gd name="connsiteY23" fmla="*/ 150656 h 199840"/>
                <a:gd name="connsiteX24" fmla="*/ 4209 w 258304"/>
                <a:gd name="connsiteY24" fmla="*/ 141131 h 199840"/>
                <a:gd name="connsiteX25" fmla="*/ 20306 w 258304"/>
                <a:gd name="connsiteY25" fmla="*/ 144655 h 199840"/>
                <a:gd name="connsiteX26" fmla="*/ 40023 w 258304"/>
                <a:gd name="connsiteY26" fmla="*/ 147227 h 199840"/>
                <a:gd name="connsiteX27" fmla="*/ 64598 w 258304"/>
                <a:gd name="connsiteY27" fmla="*/ 150561 h 199840"/>
                <a:gd name="connsiteX28" fmla="*/ 105650 w 258304"/>
                <a:gd name="connsiteY28" fmla="*/ 142274 h 199840"/>
                <a:gd name="connsiteX29" fmla="*/ 113366 w 258304"/>
                <a:gd name="connsiteY29" fmla="*/ 109794 h 199840"/>
                <a:gd name="connsiteX30" fmla="*/ 107270 w 258304"/>
                <a:gd name="connsiteY30" fmla="*/ 83600 h 199840"/>
                <a:gd name="connsiteX31" fmla="*/ 102317 w 258304"/>
                <a:gd name="connsiteY31" fmla="*/ 82648 h 199840"/>
                <a:gd name="connsiteX32" fmla="*/ 67169 w 258304"/>
                <a:gd name="connsiteY32" fmla="*/ 87791 h 199840"/>
                <a:gd name="connsiteX33" fmla="*/ 38309 w 258304"/>
                <a:gd name="connsiteY33" fmla="*/ 69884 h 199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58304" h="199840">
                  <a:moveTo>
                    <a:pt x="38309" y="69884"/>
                  </a:moveTo>
                  <a:cubicBezTo>
                    <a:pt x="37625" y="66749"/>
                    <a:pt x="39612" y="63653"/>
                    <a:pt x="42747" y="62969"/>
                  </a:cubicBezTo>
                  <a:cubicBezTo>
                    <a:pt x="43135" y="62884"/>
                    <a:pt x="43531" y="62840"/>
                    <a:pt x="43929" y="62836"/>
                  </a:cubicBezTo>
                  <a:cubicBezTo>
                    <a:pt x="57895" y="61156"/>
                    <a:pt x="71358" y="56582"/>
                    <a:pt x="83457" y="49405"/>
                  </a:cubicBezTo>
                  <a:cubicBezTo>
                    <a:pt x="108441" y="38302"/>
                    <a:pt x="134313" y="29317"/>
                    <a:pt x="160800" y="22545"/>
                  </a:cubicBezTo>
                  <a:cubicBezTo>
                    <a:pt x="180352" y="18532"/>
                    <a:pt x="199283" y="11933"/>
                    <a:pt x="217093" y="2923"/>
                  </a:cubicBezTo>
                  <a:cubicBezTo>
                    <a:pt x="219114" y="1335"/>
                    <a:pt x="221575" y="404"/>
                    <a:pt x="224141" y="256"/>
                  </a:cubicBezTo>
                  <a:cubicBezTo>
                    <a:pt x="224141" y="257"/>
                    <a:pt x="245478" y="-1267"/>
                    <a:pt x="251955" y="3114"/>
                  </a:cubicBezTo>
                  <a:cubicBezTo>
                    <a:pt x="258090" y="7639"/>
                    <a:pt x="260063" y="15932"/>
                    <a:pt x="256622" y="22736"/>
                  </a:cubicBezTo>
                  <a:cubicBezTo>
                    <a:pt x="255537" y="24540"/>
                    <a:pt x="254734" y="26499"/>
                    <a:pt x="254240" y="28546"/>
                  </a:cubicBezTo>
                  <a:cubicBezTo>
                    <a:pt x="254240" y="28546"/>
                    <a:pt x="254240" y="31689"/>
                    <a:pt x="248240" y="33213"/>
                  </a:cubicBezTo>
                  <a:cubicBezTo>
                    <a:pt x="225214" y="41313"/>
                    <a:pt x="203093" y="51783"/>
                    <a:pt x="182232" y="64455"/>
                  </a:cubicBezTo>
                  <a:cubicBezTo>
                    <a:pt x="169810" y="70825"/>
                    <a:pt x="156170" y="74462"/>
                    <a:pt x="142226" y="75123"/>
                  </a:cubicBezTo>
                  <a:cubicBezTo>
                    <a:pt x="140152" y="75112"/>
                    <a:pt x="138161" y="75935"/>
                    <a:pt x="136702" y="77409"/>
                  </a:cubicBezTo>
                  <a:cubicBezTo>
                    <a:pt x="136702" y="77409"/>
                    <a:pt x="130225" y="85029"/>
                    <a:pt x="132035" y="90744"/>
                  </a:cubicBezTo>
                  <a:cubicBezTo>
                    <a:pt x="133487" y="96986"/>
                    <a:pt x="134127" y="103389"/>
                    <a:pt x="133940" y="109794"/>
                  </a:cubicBezTo>
                  <a:cubicBezTo>
                    <a:pt x="133940" y="109794"/>
                    <a:pt x="133940" y="118462"/>
                    <a:pt x="134607" y="126082"/>
                  </a:cubicBezTo>
                  <a:cubicBezTo>
                    <a:pt x="135741" y="137955"/>
                    <a:pt x="135900" y="149901"/>
                    <a:pt x="135083" y="161801"/>
                  </a:cubicBezTo>
                  <a:cubicBezTo>
                    <a:pt x="134655" y="166606"/>
                    <a:pt x="135272" y="171448"/>
                    <a:pt x="136892" y="175993"/>
                  </a:cubicBezTo>
                  <a:cubicBezTo>
                    <a:pt x="136892" y="175993"/>
                    <a:pt x="142512" y="187232"/>
                    <a:pt x="136892" y="192947"/>
                  </a:cubicBezTo>
                  <a:cubicBezTo>
                    <a:pt x="129339" y="198061"/>
                    <a:pt x="120267" y="200446"/>
                    <a:pt x="111175" y="199710"/>
                  </a:cubicBezTo>
                  <a:cubicBezTo>
                    <a:pt x="111175" y="199710"/>
                    <a:pt x="98126" y="199710"/>
                    <a:pt x="75552" y="182660"/>
                  </a:cubicBezTo>
                  <a:cubicBezTo>
                    <a:pt x="64208" y="174283"/>
                    <a:pt x="50882" y="168998"/>
                    <a:pt x="36880" y="167325"/>
                  </a:cubicBezTo>
                  <a:cubicBezTo>
                    <a:pt x="36880" y="167325"/>
                    <a:pt x="9162" y="164658"/>
                    <a:pt x="1447" y="150656"/>
                  </a:cubicBezTo>
                  <a:cubicBezTo>
                    <a:pt x="1447" y="150656"/>
                    <a:pt x="-3220" y="141131"/>
                    <a:pt x="4209" y="141131"/>
                  </a:cubicBezTo>
                  <a:cubicBezTo>
                    <a:pt x="9779" y="141006"/>
                    <a:pt x="15298" y="142215"/>
                    <a:pt x="20306" y="144655"/>
                  </a:cubicBezTo>
                  <a:cubicBezTo>
                    <a:pt x="26535" y="147243"/>
                    <a:pt x="33339" y="148130"/>
                    <a:pt x="40023" y="147227"/>
                  </a:cubicBezTo>
                  <a:cubicBezTo>
                    <a:pt x="48357" y="146629"/>
                    <a:pt x="56725" y="147764"/>
                    <a:pt x="64598" y="150561"/>
                  </a:cubicBezTo>
                  <a:cubicBezTo>
                    <a:pt x="64598" y="150561"/>
                    <a:pt x="101460" y="161420"/>
                    <a:pt x="105650" y="142274"/>
                  </a:cubicBezTo>
                  <a:cubicBezTo>
                    <a:pt x="107554" y="131300"/>
                    <a:pt x="110130" y="120452"/>
                    <a:pt x="113366" y="109794"/>
                  </a:cubicBezTo>
                  <a:cubicBezTo>
                    <a:pt x="116518" y="100616"/>
                    <a:pt x="114150" y="90444"/>
                    <a:pt x="107270" y="83600"/>
                  </a:cubicBezTo>
                  <a:cubicBezTo>
                    <a:pt x="105898" y="82440"/>
                    <a:pt x="104021" y="82078"/>
                    <a:pt x="102317" y="82648"/>
                  </a:cubicBezTo>
                  <a:cubicBezTo>
                    <a:pt x="90849" y="85762"/>
                    <a:pt x="79049" y="87489"/>
                    <a:pt x="67169" y="87791"/>
                  </a:cubicBezTo>
                  <a:cubicBezTo>
                    <a:pt x="67170" y="87791"/>
                    <a:pt x="42023" y="88267"/>
                    <a:pt x="38309" y="69884"/>
                  </a:cubicBezTo>
                  <a:close/>
                </a:path>
              </a:pathLst>
            </a:custGeom>
            <a:grpFill/>
            <a:ln w="9525" cap="flat">
              <a:noFill/>
              <a:prstDash val="solid"/>
              <a:miter/>
            </a:ln>
          </p:spPr>
          <p:txBody>
            <a:bodyPr rtlCol="0" anchor="ctr"/>
            <a:lstStyle/>
            <a:p>
              <a:endParaRPr lang="zh-CN" altLang="en-US"/>
            </a:p>
          </p:txBody>
        </p:sp>
        <p:sp>
          <p:nvSpPr>
            <p:cNvPr id="487" name="任意多边形: 形状 486"/>
            <p:cNvSpPr/>
            <p:nvPr/>
          </p:nvSpPr>
          <p:spPr>
            <a:xfrm>
              <a:off x="3266864" y="815117"/>
              <a:ext cx="92548" cy="91991"/>
            </a:xfrm>
            <a:custGeom>
              <a:avLst/>
              <a:gdLst>
                <a:gd name="connsiteX0" fmla="*/ 69269 w 92548"/>
                <a:gd name="connsiteY0" fmla="*/ 8076 h 91991"/>
                <a:gd name="connsiteX1" fmla="*/ 78794 w 92548"/>
                <a:gd name="connsiteY1" fmla="*/ 75 h 91991"/>
                <a:gd name="connsiteX2" fmla="*/ 85271 w 92548"/>
                <a:gd name="connsiteY2" fmla="*/ 2647 h 91991"/>
                <a:gd name="connsiteX3" fmla="*/ 89557 w 92548"/>
                <a:gd name="connsiteY3" fmla="*/ 10648 h 91991"/>
                <a:gd name="connsiteX4" fmla="*/ 92510 w 92548"/>
                <a:gd name="connsiteY4" fmla="*/ 18744 h 91991"/>
                <a:gd name="connsiteX5" fmla="*/ 85747 w 92548"/>
                <a:gd name="connsiteY5" fmla="*/ 48748 h 91991"/>
                <a:gd name="connsiteX6" fmla="*/ 51838 w 92548"/>
                <a:gd name="connsiteY6" fmla="*/ 69608 h 91991"/>
                <a:gd name="connsiteX7" fmla="*/ 2308 w 92548"/>
                <a:gd name="connsiteY7" fmla="*/ 91991 h 91991"/>
                <a:gd name="connsiteX8" fmla="*/ 22 w 92548"/>
                <a:gd name="connsiteY8" fmla="*/ 90848 h 91991"/>
                <a:gd name="connsiteX9" fmla="*/ 22 w 92548"/>
                <a:gd name="connsiteY9" fmla="*/ 81323 h 91991"/>
                <a:gd name="connsiteX10" fmla="*/ 1070 w 92548"/>
                <a:gd name="connsiteY10" fmla="*/ 79228 h 91991"/>
                <a:gd name="connsiteX11" fmla="*/ 31455 w 92548"/>
                <a:gd name="connsiteY11" fmla="*/ 51605 h 91991"/>
                <a:gd name="connsiteX12" fmla="*/ 60030 w 92548"/>
                <a:gd name="connsiteY12" fmla="*/ 21982 h 91991"/>
                <a:gd name="connsiteX13" fmla="*/ 69269 w 92548"/>
                <a:gd name="connsiteY13" fmla="*/ 8076 h 91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2548" h="91991">
                  <a:moveTo>
                    <a:pt x="69269" y="8076"/>
                  </a:moveTo>
                  <a:cubicBezTo>
                    <a:pt x="70450" y="3674"/>
                    <a:pt x="74254" y="479"/>
                    <a:pt x="78794" y="75"/>
                  </a:cubicBezTo>
                  <a:cubicBezTo>
                    <a:pt x="78794" y="75"/>
                    <a:pt x="84223" y="-687"/>
                    <a:pt x="85271" y="2647"/>
                  </a:cubicBezTo>
                  <a:cubicBezTo>
                    <a:pt x="86133" y="5581"/>
                    <a:pt x="87592" y="8305"/>
                    <a:pt x="89557" y="10648"/>
                  </a:cubicBezTo>
                  <a:cubicBezTo>
                    <a:pt x="91690" y="12777"/>
                    <a:pt x="92771" y="15741"/>
                    <a:pt x="92510" y="18744"/>
                  </a:cubicBezTo>
                  <a:cubicBezTo>
                    <a:pt x="92510" y="18744"/>
                    <a:pt x="91748" y="46367"/>
                    <a:pt x="85747" y="48748"/>
                  </a:cubicBezTo>
                  <a:cubicBezTo>
                    <a:pt x="73565" y="54159"/>
                    <a:pt x="62161" y="61174"/>
                    <a:pt x="51838" y="69608"/>
                  </a:cubicBezTo>
                  <a:cubicBezTo>
                    <a:pt x="37257" y="80758"/>
                    <a:pt x="20313" y="88416"/>
                    <a:pt x="2308" y="91991"/>
                  </a:cubicBezTo>
                  <a:cubicBezTo>
                    <a:pt x="2308" y="91991"/>
                    <a:pt x="-264" y="91991"/>
                    <a:pt x="22" y="90848"/>
                  </a:cubicBezTo>
                  <a:cubicBezTo>
                    <a:pt x="234" y="87677"/>
                    <a:pt x="234" y="84495"/>
                    <a:pt x="22" y="81323"/>
                  </a:cubicBezTo>
                  <a:cubicBezTo>
                    <a:pt x="22" y="81323"/>
                    <a:pt x="22" y="80276"/>
                    <a:pt x="1070" y="79228"/>
                  </a:cubicBezTo>
                  <a:cubicBezTo>
                    <a:pt x="12398" y="71433"/>
                    <a:pt x="22619" y="62141"/>
                    <a:pt x="31455" y="51605"/>
                  </a:cubicBezTo>
                  <a:cubicBezTo>
                    <a:pt x="40137" y="40951"/>
                    <a:pt x="49695" y="31043"/>
                    <a:pt x="60030" y="21982"/>
                  </a:cubicBezTo>
                  <a:cubicBezTo>
                    <a:pt x="64475" y="18415"/>
                    <a:pt x="67703" y="13556"/>
                    <a:pt x="69269" y="8076"/>
                  </a:cubicBezTo>
                  <a:close/>
                </a:path>
              </a:pathLst>
            </a:custGeom>
            <a:grpFill/>
            <a:ln w="9525" cap="flat">
              <a:noFill/>
              <a:prstDash val="solid"/>
              <a:miter/>
            </a:ln>
          </p:spPr>
          <p:txBody>
            <a:bodyPr rtlCol="0" anchor="ctr"/>
            <a:lstStyle/>
            <a:p>
              <a:endParaRPr lang="zh-CN" altLang="en-US"/>
            </a:p>
          </p:txBody>
        </p:sp>
        <p:sp>
          <p:nvSpPr>
            <p:cNvPr id="488" name="任意多边形: 形状 487"/>
            <p:cNvSpPr/>
            <p:nvPr/>
          </p:nvSpPr>
          <p:spPr>
            <a:xfrm>
              <a:off x="3209995" y="984356"/>
              <a:ext cx="40596" cy="109925"/>
            </a:xfrm>
            <a:custGeom>
              <a:avLst/>
              <a:gdLst>
                <a:gd name="connsiteX0" fmla="*/ 25935 w 40596"/>
                <a:gd name="connsiteY0" fmla="*/ 3905 h 109925"/>
                <a:gd name="connsiteX1" fmla="*/ 30983 w 40596"/>
                <a:gd name="connsiteY1" fmla="*/ 0 h 109925"/>
                <a:gd name="connsiteX2" fmla="*/ 37460 w 40596"/>
                <a:gd name="connsiteY2" fmla="*/ 6668 h 109925"/>
                <a:gd name="connsiteX3" fmla="*/ 38699 w 40596"/>
                <a:gd name="connsiteY3" fmla="*/ 21050 h 109925"/>
                <a:gd name="connsiteX4" fmla="*/ 40318 w 40596"/>
                <a:gd name="connsiteY4" fmla="*/ 37338 h 109925"/>
                <a:gd name="connsiteX5" fmla="*/ 37841 w 40596"/>
                <a:gd name="connsiteY5" fmla="*/ 81344 h 109925"/>
                <a:gd name="connsiteX6" fmla="*/ 11778 w 40596"/>
                <a:gd name="connsiteY6" fmla="*/ 109897 h 109925"/>
                <a:gd name="connsiteX7" fmla="*/ 9933 w 40596"/>
                <a:gd name="connsiteY7" fmla="*/ 109919 h 109925"/>
                <a:gd name="connsiteX8" fmla="*/ 4409 w 40596"/>
                <a:gd name="connsiteY8" fmla="*/ 108109 h 109925"/>
                <a:gd name="connsiteX9" fmla="*/ 2789 w 40596"/>
                <a:gd name="connsiteY9" fmla="*/ 79534 h 109925"/>
                <a:gd name="connsiteX10" fmla="*/ 9838 w 40596"/>
                <a:gd name="connsiteY10" fmla="*/ 60484 h 109925"/>
                <a:gd name="connsiteX11" fmla="*/ 25935 w 40596"/>
                <a:gd name="connsiteY11" fmla="*/ 3905 h 109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596" h="109925">
                  <a:moveTo>
                    <a:pt x="25935" y="3905"/>
                  </a:moveTo>
                  <a:cubicBezTo>
                    <a:pt x="26709" y="1728"/>
                    <a:pt x="28682" y="202"/>
                    <a:pt x="30983" y="0"/>
                  </a:cubicBezTo>
                  <a:cubicBezTo>
                    <a:pt x="30983" y="0"/>
                    <a:pt x="36317" y="0"/>
                    <a:pt x="37460" y="6668"/>
                  </a:cubicBezTo>
                  <a:cubicBezTo>
                    <a:pt x="37460" y="6668"/>
                    <a:pt x="38222" y="16955"/>
                    <a:pt x="38699" y="21050"/>
                  </a:cubicBezTo>
                  <a:cubicBezTo>
                    <a:pt x="40440" y="26292"/>
                    <a:pt x="40993" y="31856"/>
                    <a:pt x="40318" y="37338"/>
                  </a:cubicBezTo>
                  <a:cubicBezTo>
                    <a:pt x="40318" y="37338"/>
                    <a:pt x="38222" y="64675"/>
                    <a:pt x="37841" y="81344"/>
                  </a:cubicBezTo>
                  <a:cubicBezTo>
                    <a:pt x="38529" y="96426"/>
                    <a:pt x="26860" y="109209"/>
                    <a:pt x="11778" y="109897"/>
                  </a:cubicBezTo>
                  <a:cubicBezTo>
                    <a:pt x="11163" y="109925"/>
                    <a:pt x="10548" y="109932"/>
                    <a:pt x="9933" y="109919"/>
                  </a:cubicBezTo>
                  <a:cubicBezTo>
                    <a:pt x="9933" y="109919"/>
                    <a:pt x="5552" y="109919"/>
                    <a:pt x="4409" y="108109"/>
                  </a:cubicBezTo>
                  <a:cubicBezTo>
                    <a:pt x="-831" y="99440"/>
                    <a:pt x="-1438" y="88739"/>
                    <a:pt x="2789" y="79534"/>
                  </a:cubicBezTo>
                  <a:cubicBezTo>
                    <a:pt x="5992" y="73533"/>
                    <a:pt x="8364" y="67124"/>
                    <a:pt x="9838" y="60484"/>
                  </a:cubicBezTo>
                  <a:cubicBezTo>
                    <a:pt x="13867" y="41269"/>
                    <a:pt x="19246" y="22363"/>
                    <a:pt x="25935" y="3905"/>
                  </a:cubicBezTo>
                  <a:close/>
                </a:path>
              </a:pathLst>
            </a:custGeom>
            <a:grpFill/>
            <a:ln w="9525" cap="flat">
              <a:noFill/>
              <a:prstDash val="solid"/>
              <a:miter/>
            </a:ln>
          </p:spPr>
          <p:txBody>
            <a:bodyPr rtlCol="0" anchor="ctr"/>
            <a:lstStyle/>
            <a:p>
              <a:endParaRPr lang="zh-CN" altLang="en-US"/>
            </a:p>
          </p:txBody>
        </p:sp>
        <p:sp>
          <p:nvSpPr>
            <p:cNvPr id="489" name="任意多边形: 形状 488"/>
            <p:cNvSpPr/>
            <p:nvPr/>
          </p:nvSpPr>
          <p:spPr>
            <a:xfrm>
              <a:off x="3190514" y="1082868"/>
              <a:ext cx="229191" cy="120664"/>
            </a:xfrm>
            <a:custGeom>
              <a:avLst/>
              <a:gdLst>
                <a:gd name="connsiteX0" fmla="*/ 71419 w 229191"/>
                <a:gd name="connsiteY0" fmla="*/ 4834 h 120664"/>
                <a:gd name="connsiteX1" fmla="*/ 82183 w 229191"/>
                <a:gd name="connsiteY1" fmla="*/ 834 h 120664"/>
                <a:gd name="connsiteX2" fmla="*/ 85802 w 229191"/>
                <a:gd name="connsiteY2" fmla="*/ 14264 h 120664"/>
                <a:gd name="connsiteX3" fmla="*/ 83897 w 229191"/>
                <a:gd name="connsiteY3" fmla="*/ 19217 h 120664"/>
                <a:gd name="connsiteX4" fmla="*/ 69419 w 229191"/>
                <a:gd name="connsiteY4" fmla="*/ 47792 h 120664"/>
                <a:gd name="connsiteX5" fmla="*/ 59894 w 229191"/>
                <a:gd name="connsiteY5" fmla="*/ 68652 h 120664"/>
                <a:gd name="connsiteX6" fmla="*/ 59759 w 229191"/>
                <a:gd name="connsiteY6" fmla="*/ 70803 h 120664"/>
                <a:gd name="connsiteX7" fmla="*/ 59894 w 229191"/>
                <a:gd name="connsiteY7" fmla="*/ 70938 h 120664"/>
                <a:gd name="connsiteX8" fmla="*/ 63895 w 229191"/>
                <a:gd name="connsiteY8" fmla="*/ 72271 h 120664"/>
                <a:gd name="connsiteX9" fmla="*/ 74182 w 229191"/>
                <a:gd name="connsiteY9" fmla="*/ 72938 h 120664"/>
                <a:gd name="connsiteX10" fmla="*/ 92660 w 229191"/>
                <a:gd name="connsiteY10" fmla="*/ 75605 h 120664"/>
                <a:gd name="connsiteX11" fmla="*/ 138285 w 229191"/>
                <a:gd name="connsiteY11" fmla="*/ 75605 h 120664"/>
                <a:gd name="connsiteX12" fmla="*/ 178671 w 229191"/>
                <a:gd name="connsiteY12" fmla="*/ 67699 h 120664"/>
                <a:gd name="connsiteX13" fmla="*/ 180100 w 229191"/>
                <a:gd name="connsiteY13" fmla="*/ 65699 h 120664"/>
                <a:gd name="connsiteX14" fmla="*/ 183052 w 229191"/>
                <a:gd name="connsiteY14" fmla="*/ 50840 h 120664"/>
                <a:gd name="connsiteX15" fmla="*/ 198578 w 229191"/>
                <a:gd name="connsiteY15" fmla="*/ 50840 h 120664"/>
                <a:gd name="connsiteX16" fmla="*/ 203626 w 229191"/>
                <a:gd name="connsiteY16" fmla="*/ 54174 h 120664"/>
                <a:gd name="connsiteX17" fmla="*/ 217533 w 229191"/>
                <a:gd name="connsiteY17" fmla="*/ 60460 h 120664"/>
                <a:gd name="connsiteX18" fmla="*/ 228391 w 229191"/>
                <a:gd name="connsiteY18" fmla="*/ 71795 h 120664"/>
                <a:gd name="connsiteX19" fmla="*/ 229153 w 229191"/>
                <a:gd name="connsiteY19" fmla="*/ 79987 h 120664"/>
                <a:gd name="connsiteX20" fmla="*/ 227915 w 229191"/>
                <a:gd name="connsiteY20" fmla="*/ 81892 h 120664"/>
                <a:gd name="connsiteX21" fmla="*/ 218390 w 229191"/>
                <a:gd name="connsiteY21" fmla="*/ 90369 h 120664"/>
                <a:gd name="connsiteX22" fmla="*/ 180766 w 229191"/>
                <a:gd name="connsiteY22" fmla="*/ 103704 h 120664"/>
                <a:gd name="connsiteX23" fmla="*/ 79420 w 229191"/>
                <a:gd name="connsiteY23" fmla="*/ 95227 h 120664"/>
                <a:gd name="connsiteX24" fmla="*/ 54274 w 229191"/>
                <a:gd name="connsiteY24" fmla="*/ 82654 h 120664"/>
                <a:gd name="connsiteX25" fmla="*/ 51036 w 229191"/>
                <a:gd name="connsiteY25" fmla="*/ 83225 h 120664"/>
                <a:gd name="connsiteX26" fmla="*/ 17698 w 229191"/>
                <a:gd name="connsiteY26" fmla="*/ 118849 h 120664"/>
                <a:gd name="connsiteX27" fmla="*/ 6935 w 229191"/>
                <a:gd name="connsiteY27" fmla="*/ 120277 h 120664"/>
                <a:gd name="connsiteX28" fmla="*/ 1982 w 229191"/>
                <a:gd name="connsiteY28" fmla="*/ 116848 h 120664"/>
                <a:gd name="connsiteX29" fmla="*/ 172 w 229191"/>
                <a:gd name="connsiteY29" fmla="*/ 111514 h 120664"/>
                <a:gd name="connsiteX30" fmla="*/ 1792 w 229191"/>
                <a:gd name="connsiteY30" fmla="*/ 95417 h 120664"/>
                <a:gd name="connsiteX31" fmla="*/ 13127 w 229191"/>
                <a:gd name="connsiteY31" fmla="*/ 81892 h 120664"/>
                <a:gd name="connsiteX32" fmla="*/ 71419 w 229191"/>
                <a:gd name="connsiteY32" fmla="*/ 4834 h 120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29191" h="120664">
                  <a:moveTo>
                    <a:pt x="71419" y="4834"/>
                  </a:moveTo>
                  <a:cubicBezTo>
                    <a:pt x="71419" y="4834"/>
                    <a:pt x="78277" y="-2405"/>
                    <a:pt x="82183" y="834"/>
                  </a:cubicBezTo>
                  <a:cubicBezTo>
                    <a:pt x="85039" y="4694"/>
                    <a:pt x="86332" y="9491"/>
                    <a:pt x="85802" y="14264"/>
                  </a:cubicBezTo>
                  <a:cubicBezTo>
                    <a:pt x="85827" y="16098"/>
                    <a:pt x="85145" y="17872"/>
                    <a:pt x="83897" y="19217"/>
                  </a:cubicBezTo>
                  <a:cubicBezTo>
                    <a:pt x="78338" y="28352"/>
                    <a:pt x="73497" y="37906"/>
                    <a:pt x="69419" y="47792"/>
                  </a:cubicBezTo>
                  <a:cubicBezTo>
                    <a:pt x="66703" y="54946"/>
                    <a:pt x="63521" y="61914"/>
                    <a:pt x="59894" y="68652"/>
                  </a:cubicBezTo>
                  <a:cubicBezTo>
                    <a:pt x="59263" y="69209"/>
                    <a:pt x="59202" y="70172"/>
                    <a:pt x="59759" y="70803"/>
                  </a:cubicBezTo>
                  <a:cubicBezTo>
                    <a:pt x="59801" y="70851"/>
                    <a:pt x="59846" y="70896"/>
                    <a:pt x="59894" y="70938"/>
                  </a:cubicBezTo>
                  <a:cubicBezTo>
                    <a:pt x="61103" y="71695"/>
                    <a:pt x="62474" y="72152"/>
                    <a:pt x="63895" y="72271"/>
                  </a:cubicBezTo>
                  <a:cubicBezTo>
                    <a:pt x="63895" y="72271"/>
                    <a:pt x="68943" y="72843"/>
                    <a:pt x="74182" y="72938"/>
                  </a:cubicBezTo>
                  <a:cubicBezTo>
                    <a:pt x="80409" y="73267"/>
                    <a:pt x="86594" y="74159"/>
                    <a:pt x="92660" y="75605"/>
                  </a:cubicBezTo>
                  <a:cubicBezTo>
                    <a:pt x="107791" y="77778"/>
                    <a:pt x="123154" y="77778"/>
                    <a:pt x="138285" y="75605"/>
                  </a:cubicBezTo>
                  <a:cubicBezTo>
                    <a:pt x="151898" y="73814"/>
                    <a:pt x="165387" y="71173"/>
                    <a:pt x="178671" y="67699"/>
                  </a:cubicBezTo>
                  <a:cubicBezTo>
                    <a:pt x="179571" y="67470"/>
                    <a:pt x="180175" y="66625"/>
                    <a:pt x="180100" y="65699"/>
                  </a:cubicBezTo>
                  <a:cubicBezTo>
                    <a:pt x="180100" y="65699"/>
                    <a:pt x="178481" y="52174"/>
                    <a:pt x="183052" y="50840"/>
                  </a:cubicBezTo>
                  <a:cubicBezTo>
                    <a:pt x="183052" y="50840"/>
                    <a:pt x="195625" y="48554"/>
                    <a:pt x="198578" y="50840"/>
                  </a:cubicBezTo>
                  <a:cubicBezTo>
                    <a:pt x="200166" y="52089"/>
                    <a:pt x="201855" y="53204"/>
                    <a:pt x="203626" y="54174"/>
                  </a:cubicBezTo>
                  <a:cubicBezTo>
                    <a:pt x="208135" y="56540"/>
                    <a:pt x="212778" y="58639"/>
                    <a:pt x="217533" y="60460"/>
                  </a:cubicBezTo>
                  <a:cubicBezTo>
                    <a:pt x="222613" y="62503"/>
                    <a:pt x="226569" y="66632"/>
                    <a:pt x="228391" y="71795"/>
                  </a:cubicBezTo>
                  <a:cubicBezTo>
                    <a:pt x="229039" y="74475"/>
                    <a:pt x="229296" y="77234"/>
                    <a:pt x="229153" y="79987"/>
                  </a:cubicBezTo>
                  <a:cubicBezTo>
                    <a:pt x="229059" y="80779"/>
                    <a:pt x="228601" y="81483"/>
                    <a:pt x="227915" y="81892"/>
                  </a:cubicBezTo>
                  <a:cubicBezTo>
                    <a:pt x="224427" y="84344"/>
                    <a:pt x="221231" y="87189"/>
                    <a:pt x="218390" y="90369"/>
                  </a:cubicBezTo>
                  <a:cubicBezTo>
                    <a:pt x="218390" y="90369"/>
                    <a:pt x="212008" y="99894"/>
                    <a:pt x="180766" y="103704"/>
                  </a:cubicBezTo>
                  <a:cubicBezTo>
                    <a:pt x="180766" y="103704"/>
                    <a:pt x="107615" y="108847"/>
                    <a:pt x="79420" y="95227"/>
                  </a:cubicBezTo>
                  <a:cubicBezTo>
                    <a:pt x="71722" y="89789"/>
                    <a:pt x="63244" y="85550"/>
                    <a:pt x="54274" y="82654"/>
                  </a:cubicBezTo>
                  <a:cubicBezTo>
                    <a:pt x="53168" y="82280"/>
                    <a:pt x="51948" y="82496"/>
                    <a:pt x="51036" y="83225"/>
                  </a:cubicBezTo>
                  <a:cubicBezTo>
                    <a:pt x="43609" y="98078"/>
                    <a:pt x="32027" y="110454"/>
                    <a:pt x="17698" y="118849"/>
                  </a:cubicBezTo>
                  <a:cubicBezTo>
                    <a:pt x="14397" y="120597"/>
                    <a:pt x="10578" y="121103"/>
                    <a:pt x="6935" y="120277"/>
                  </a:cubicBezTo>
                  <a:cubicBezTo>
                    <a:pt x="4927" y="119763"/>
                    <a:pt x="3170" y="118547"/>
                    <a:pt x="1982" y="116848"/>
                  </a:cubicBezTo>
                  <a:cubicBezTo>
                    <a:pt x="894" y="115273"/>
                    <a:pt x="268" y="113426"/>
                    <a:pt x="172" y="111514"/>
                  </a:cubicBezTo>
                  <a:cubicBezTo>
                    <a:pt x="173" y="111514"/>
                    <a:pt x="-780" y="97894"/>
                    <a:pt x="1792" y="95417"/>
                  </a:cubicBezTo>
                  <a:cubicBezTo>
                    <a:pt x="5887" y="91184"/>
                    <a:pt x="9675" y="86664"/>
                    <a:pt x="13127" y="81892"/>
                  </a:cubicBezTo>
                  <a:cubicBezTo>
                    <a:pt x="13126" y="81892"/>
                    <a:pt x="56656" y="17407"/>
                    <a:pt x="71419" y="4834"/>
                  </a:cubicBezTo>
                  <a:close/>
                </a:path>
              </a:pathLst>
            </a:custGeom>
            <a:grpFill/>
            <a:ln w="9525" cap="flat">
              <a:noFill/>
              <a:prstDash val="solid"/>
              <a:miter/>
            </a:ln>
          </p:spPr>
          <p:txBody>
            <a:bodyPr rtlCol="0" anchor="ctr"/>
            <a:lstStyle/>
            <a:p>
              <a:endParaRPr lang="zh-CN" altLang="en-US"/>
            </a:p>
          </p:txBody>
        </p:sp>
        <p:sp>
          <p:nvSpPr>
            <p:cNvPr id="490" name="任意多边形: 形状 489"/>
            <p:cNvSpPr/>
            <p:nvPr/>
          </p:nvSpPr>
          <p:spPr>
            <a:xfrm>
              <a:off x="3259965" y="884879"/>
              <a:ext cx="211530" cy="264002"/>
            </a:xfrm>
            <a:custGeom>
              <a:avLst/>
              <a:gdLst>
                <a:gd name="connsiteX0" fmla="*/ 207518 w 211530"/>
                <a:gd name="connsiteY0" fmla="*/ 210348 h 264002"/>
                <a:gd name="connsiteX1" fmla="*/ 191516 w 211530"/>
                <a:gd name="connsiteY1" fmla="*/ 192250 h 264002"/>
                <a:gd name="connsiteX2" fmla="*/ 160084 w 211530"/>
                <a:gd name="connsiteY2" fmla="*/ 187012 h 264002"/>
                <a:gd name="connsiteX3" fmla="*/ 107696 w 211530"/>
                <a:gd name="connsiteY3" fmla="*/ 218063 h 264002"/>
                <a:gd name="connsiteX4" fmla="*/ 92361 w 211530"/>
                <a:gd name="connsiteY4" fmla="*/ 225207 h 264002"/>
                <a:gd name="connsiteX5" fmla="*/ 76264 w 211530"/>
                <a:gd name="connsiteY5" fmla="*/ 230827 h 264002"/>
                <a:gd name="connsiteX6" fmla="*/ 67882 w 211530"/>
                <a:gd name="connsiteY6" fmla="*/ 230827 h 264002"/>
                <a:gd name="connsiteX7" fmla="*/ 70929 w 211530"/>
                <a:gd name="connsiteY7" fmla="*/ 226540 h 264002"/>
                <a:gd name="connsiteX8" fmla="*/ 88741 w 211530"/>
                <a:gd name="connsiteY8" fmla="*/ 194822 h 264002"/>
                <a:gd name="connsiteX9" fmla="*/ 101505 w 211530"/>
                <a:gd name="connsiteY9" fmla="*/ 131386 h 264002"/>
                <a:gd name="connsiteX10" fmla="*/ 137985 w 211530"/>
                <a:gd name="connsiteY10" fmla="*/ 34040 h 264002"/>
                <a:gd name="connsiteX11" fmla="*/ 142653 w 211530"/>
                <a:gd name="connsiteY11" fmla="*/ 22229 h 264002"/>
                <a:gd name="connsiteX12" fmla="*/ 141891 w 211530"/>
                <a:gd name="connsiteY12" fmla="*/ 6227 h 264002"/>
                <a:gd name="connsiteX13" fmla="*/ 139414 w 211530"/>
                <a:gd name="connsiteY13" fmla="*/ 4513 h 264002"/>
                <a:gd name="connsiteX14" fmla="*/ 112744 w 211530"/>
                <a:gd name="connsiteY14" fmla="*/ 131 h 264002"/>
                <a:gd name="connsiteX15" fmla="*/ 95028 w 211530"/>
                <a:gd name="connsiteY15" fmla="*/ 3370 h 264002"/>
                <a:gd name="connsiteX16" fmla="*/ 50832 w 211530"/>
                <a:gd name="connsiteY16" fmla="*/ 26039 h 264002"/>
                <a:gd name="connsiteX17" fmla="*/ 30448 w 211530"/>
                <a:gd name="connsiteY17" fmla="*/ 34040 h 264002"/>
                <a:gd name="connsiteX18" fmla="*/ 7207 w 211530"/>
                <a:gd name="connsiteY18" fmla="*/ 49852 h 264002"/>
                <a:gd name="connsiteX19" fmla="*/ 11398 w 211530"/>
                <a:gd name="connsiteY19" fmla="*/ 76617 h 264002"/>
                <a:gd name="connsiteX20" fmla="*/ 12541 w 211530"/>
                <a:gd name="connsiteY20" fmla="*/ 104716 h 264002"/>
                <a:gd name="connsiteX21" fmla="*/ 1683 w 211530"/>
                <a:gd name="connsiteY21" fmla="*/ 121194 h 264002"/>
                <a:gd name="connsiteX22" fmla="*/ 254 w 211530"/>
                <a:gd name="connsiteY22" fmla="*/ 123766 h 264002"/>
                <a:gd name="connsiteX23" fmla="*/ 254 w 211530"/>
                <a:gd name="connsiteY23" fmla="*/ 152341 h 264002"/>
                <a:gd name="connsiteX24" fmla="*/ 9779 w 211530"/>
                <a:gd name="connsiteY24" fmla="*/ 163009 h 264002"/>
                <a:gd name="connsiteX25" fmla="*/ 30734 w 211530"/>
                <a:gd name="connsiteY25" fmla="*/ 182630 h 264002"/>
                <a:gd name="connsiteX26" fmla="*/ 55118 w 211530"/>
                <a:gd name="connsiteY26" fmla="*/ 187202 h 264002"/>
                <a:gd name="connsiteX27" fmla="*/ 56737 w 211530"/>
                <a:gd name="connsiteY27" fmla="*/ 190536 h 264002"/>
                <a:gd name="connsiteX28" fmla="*/ 47212 w 211530"/>
                <a:gd name="connsiteY28" fmla="*/ 201871 h 264002"/>
                <a:gd name="connsiteX29" fmla="*/ 39878 w 211530"/>
                <a:gd name="connsiteY29" fmla="*/ 210348 h 264002"/>
                <a:gd name="connsiteX30" fmla="*/ 38640 w 211530"/>
                <a:gd name="connsiteY30" fmla="*/ 234732 h 264002"/>
                <a:gd name="connsiteX31" fmla="*/ 40164 w 211530"/>
                <a:gd name="connsiteY31" fmla="*/ 239494 h 264002"/>
                <a:gd name="connsiteX32" fmla="*/ 55785 w 211530"/>
                <a:gd name="connsiteY32" fmla="*/ 258544 h 264002"/>
                <a:gd name="connsiteX33" fmla="*/ 62357 w 211530"/>
                <a:gd name="connsiteY33" fmla="*/ 262259 h 264002"/>
                <a:gd name="connsiteX34" fmla="*/ 92265 w 211530"/>
                <a:gd name="connsiteY34" fmla="*/ 258830 h 264002"/>
                <a:gd name="connsiteX35" fmla="*/ 153321 w 211530"/>
                <a:gd name="connsiteY35" fmla="*/ 203966 h 264002"/>
                <a:gd name="connsiteX36" fmla="*/ 156655 w 211530"/>
                <a:gd name="connsiteY36" fmla="*/ 202061 h 264002"/>
                <a:gd name="connsiteX37" fmla="*/ 168656 w 211530"/>
                <a:gd name="connsiteY37" fmla="*/ 206252 h 264002"/>
                <a:gd name="connsiteX38" fmla="*/ 168656 w 211530"/>
                <a:gd name="connsiteY38" fmla="*/ 219873 h 264002"/>
                <a:gd name="connsiteX39" fmla="*/ 170085 w 211530"/>
                <a:gd name="connsiteY39" fmla="*/ 223302 h 264002"/>
                <a:gd name="connsiteX40" fmla="*/ 181515 w 211530"/>
                <a:gd name="connsiteY40" fmla="*/ 231112 h 264002"/>
                <a:gd name="connsiteX41" fmla="*/ 183896 w 211530"/>
                <a:gd name="connsiteY41" fmla="*/ 232732 h 264002"/>
                <a:gd name="connsiteX42" fmla="*/ 210566 w 211530"/>
                <a:gd name="connsiteY42" fmla="*/ 223207 h 264002"/>
                <a:gd name="connsiteX43" fmla="*/ 207518 w 211530"/>
                <a:gd name="connsiteY43" fmla="*/ 210348 h 264002"/>
                <a:gd name="connsiteX44" fmla="*/ 61119 w 211530"/>
                <a:gd name="connsiteY44" fmla="*/ 164152 h 264002"/>
                <a:gd name="connsiteX45" fmla="*/ 42069 w 211530"/>
                <a:gd name="connsiteY45" fmla="*/ 148531 h 264002"/>
                <a:gd name="connsiteX46" fmla="*/ 23971 w 211530"/>
                <a:gd name="connsiteY46" fmla="*/ 131671 h 264002"/>
                <a:gd name="connsiteX47" fmla="*/ 24461 w 211530"/>
                <a:gd name="connsiteY47" fmla="*/ 129297 h 264002"/>
                <a:gd name="connsiteX48" fmla="*/ 24638 w 211530"/>
                <a:gd name="connsiteY48" fmla="*/ 129195 h 264002"/>
                <a:gd name="connsiteX49" fmla="*/ 39688 w 211530"/>
                <a:gd name="connsiteY49" fmla="*/ 91095 h 264002"/>
                <a:gd name="connsiteX50" fmla="*/ 22828 w 211530"/>
                <a:gd name="connsiteY50" fmla="*/ 52995 h 264002"/>
                <a:gd name="connsiteX51" fmla="*/ 23304 w 211530"/>
                <a:gd name="connsiteY51" fmla="*/ 51280 h 264002"/>
                <a:gd name="connsiteX52" fmla="*/ 44164 w 211530"/>
                <a:gd name="connsiteY52" fmla="*/ 50518 h 264002"/>
                <a:gd name="connsiteX53" fmla="*/ 65024 w 211530"/>
                <a:gd name="connsiteY53" fmla="*/ 45280 h 264002"/>
                <a:gd name="connsiteX54" fmla="*/ 107696 w 211530"/>
                <a:gd name="connsiteY54" fmla="*/ 21943 h 264002"/>
                <a:gd name="connsiteX55" fmla="*/ 111220 w 211530"/>
                <a:gd name="connsiteY55" fmla="*/ 20991 h 264002"/>
                <a:gd name="connsiteX56" fmla="*/ 113697 w 211530"/>
                <a:gd name="connsiteY56" fmla="*/ 23753 h 264002"/>
                <a:gd name="connsiteX57" fmla="*/ 83312 w 211530"/>
                <a:gd name="connsiteY57" fmla="*/ 99953 h 264002"/>
                <a:gd name="connsiteX58" fmla="*/ 71120 w 211530"/>
                <a:gd name="connsiteY58" fmla="*/ 144625 h 264002"/>
                <a:gd name="connsiteX59" fmla="*/ 63881 w 211530"/>
                <a:gd name="connsiteY59" fmla="*/ 163675 h 264002"/>
                <a:gd name="connsiteX60" fmla="*/ 61801 w 211530"/>
                <a:gd name="connsiteY60" fmla="*/ 164633 h 264002"/>
                <a:gd name="connsiteX61" fmla="*/ 61119 w 211530"/>
                <a:gd name="connsiteY61" fmla="*/ 164152 h 264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211530" h="264002">
                  <a:moveTo>
                    <a:pt x="207518" y="210348"/>
                  </a:moveTo>
                  <a:cubicBezTo>
                    <a:pt x="203108" y="203558"/>
                    <a:pt x="197715" y="197459"/>
                    <a:pt x="191516" y="192250"/>
                  </a:cubicBezTo>
                  <a:cubicBezTo>
                    <a:pt x="182160" y="186374"/>
                    <a:pt x="170840" y="184487"/>
                    <a:pt x="160084" y="187012"/>
                  </a:cubicBezTo>
                  <a:cubicBezTo>
                    <a:pt x="137509" y="192727"/>
                    <a:pt x="107696" y="218063"/>
                    <a:pt x="107696" y="218063"/>
                  </a:cubicBezTo>
                  <a:cubicBezTo>
                    <a:pt x="103184" y="221564"/>
                    <a:pt x="97943" y="224005"/>
                    <a:pt x="92361" y="225207"/>
                  </a:cubicBezTo>
                  <a:cubicBezTo>
                    <a:pt x="86902" y="226803"/>
                    <a:pt x="81529" y="228679"/>
                    <a:pt x="76264" y="230827"/>
                  </a:cubicBezTo>
                  <a:cubicBezTo>
                    <a:pt x="68929" y="233113"/>
                    <a:pt x="67882" y="230827"/>
                    <a:pt x="67882" y="230827"/>
                  </a:cubicBezTo>
                  <a:cubicBezTo>
                    <a:pt x="67119" y="229112"/>
                    <a:pt x="70929" y="226540"/>
                    <a:pt x="70929" y="226540"/>
                  </a:cubicBezTo>
                  <a:cubicBezTo>
                    <a:pt x="92742" y="206824"/>
                    <a:pt x="88741" y="194822"/>
                    <a:pt x="88741" y="194822"/>
                  </a:cubicBezTo>
                  <a:cubicBezTo>
                    <a:pt x="83502" y="171867"/>
                    <a:pt x="101505" y="131386"/>
                    <a:pt x="101505" y="131386"/>
                  </a:cubicBezTo>
                  <a:cubicBezTo>
                    <a:pt x="133414" y="61282"/>
                    <a:pt x="137985" y="34040"/>
                    <a:pt x="137985" y="34040"/>
                  </a:cubicBezTo>
                  <a:cubicBezTo>
                    <a:pt x="139319" y="24515"/>
                    <a:pt x="142653" y="22229"/>
                    <a:pt x="142653" y="22229"/>
                  </a:cubicBezTo>
                  <a:cubicBezTo>
                    <a:pt x="146272" y="19657"/>
                    <a:pt x="141891" y="6227"/>
                    <a:pt x="141891" y="6227"/>
                  </a:cubicBezTo>
                  <a:cubicBezTo>
                    <a:pt x="141363" y="5314"/>
                    <a:pt x="140455" y="4685"/>
                    <a:pt x="139414" y="4513"/>
                  </a:cubicBezTo>
                  <a:cubicBezTo>
                    <a:pt x="130620" y="2520"/>
                    <a:pt x="121714" y="1057"/>
                    <a:pt x="112744" y="131"/>
                  </a:cubicBezTo>
                  <a:cubicBezTo>
                    <a:pt x="106655" y="-406"/>
                    <a:pt x="100533" y="713"/>
                    <a:pt x="95028" y="3370"/>
                  </a:cubicBezTo>
                  <a:cubicBezTo>
                    <a:pt x="76930" y="12895"/>
                    <a:pt x="50832" y="26039"/>
                    <a:pt x="50832" y="26039"/>
                  </a:cubicBezTo>
                  <a:cubicBezTo>
                    <a:pt x="44223" y="29158"/>
                    <a:pt x="37414" y="31831"/>
                    <a:pt x="30448" y="34040"/>
                  </a:cubicBezTo>
                  <a:cubicBezTo>
                    <a:pt x="5207" y="43565"/>
                    <a:pt x="7207" y="49852"/>
                    <a:pt x="7207" y="49852"/>
                  </a:cubicBezTo>
                  <a:cubicBezTo>
                    <a:pt x="7802" y="58881"/>
                    <a:pt x="9205" y="67838"/>
                    <a:pt x="11398" y="76617"/>
                  </a:cubicBezTo>
                  <a:cubicBezTo>
                    <a:pt x="13926" y="85772"/>
                    <a:pt x="14317" y="95386"/>
                    <a:pt x="12541" y="104716"/>
                  </a:cubicBezTo>
                  <a:cubicBezTo>
                    <a:pt x="11066" y="111355"/>
                    <a:pt x="7201" y="117219"/>
                    <a:pt x="1683" y="121194"/>
                  </a:cubicBezTo>
                  <a:cubicBezTo>
                    <a:pt x="890" y="121832"/>
                    <a:pt x="377" y="122755"/>
                    <a:pt x="254" y="123766"/>
                  </a:cubicBezTo>
                  <a:cubicBezTo>
                    <a:pt x="-318" y="131005"/>
                    <a:pt x="254" y="152341"/>
                    <a:pt x="254" y="152341"/>
                  </a:cubicBezTo>
                  <a:cubicBezTo>
                    <a:pt x="819" y="157568"/>
                    <a:pt x="4648" y="161857"/>
                    <a:pt x="9779" y="163009"/>
                  </a:cubicBezTo>
                  <a:cubicBezTo>
                    <a:pt x="19881" y="165121"/>
                    <a:pt x="27963" y="172689"/>
                    <a:pt x="30734" y="182630"/>
                  </a:cubicBezTo>
                  <a:cubicBezTo>
                    <a:pt x="31686" y="190345"/>
                    <a:pt x="55118" y="187202"/>
                    <a:pt x="55118" y="187202"/>
                  </a:cubicBezTo>
                  <a:cubicBezTo>
                    <a:pt x="56928" y="187202"/>
                    <a:pt x="56737" y="190536"/>
                    <a:pt x="56737" y="190536"/>
                  </a:cubicBezTo>
                  <a:cubicBezTo>
                    <a:pt x="55392" y="195536"/>
                    <a:pt x="51906" y="199685"/>
                    <a:pt x="47212" y="201871"/>
                  </a:cubicBezTo>
                  <a:cubicBezTo>
                    <a:pt x="39021" y="206347"/>
                    <a:pt x="39878" y="210348"/>
                    <a:pt x="39878" y="210348"/>
                  </a:cubicBezTo>
                  <a:cubicBezTo>
                    <a:pt x="40323" y="218497"/>
                    <a:pt x="39908" y="226670"/>
                    <a:pt x="38640" y="234732"/>
                  </a:cubicBezTo>
                  <a:cubicBezTo>
                    <a:pt x="38308" y="236475"/>
                    <a:pt x="38882" y="238268"/>
                    <a:pt x="40164" y="239494"/>
                  </a:cubicBezTo>
                  <a:cubicBezTo>
                    <a:pt x="48832" y="249019"/>
                    <a:pt x="55785" y="258544"/>
                    <a:pt x="55785" y="258544"/>
                  </a:cubicBezTo>
                  <a:cubicBezTo>
                    <a:pt x="57652" y="260283"/>
                    <a:pt x="59904" y="261556"/>
                    <a:pt x="62357" y="262259"/>
                  </a:cubicBezTo>
                  <a:cubicBezTo>
                    <a:pt x="72357" y="265462"/>
                    <a:pt x="83250" y="264213"/>
                    <a:pt x="92265" y="258830"/>
                  </a:cubicBezTo>
                  <a:cubicBezTo>
                    <a:pt x="114629" y="242913"/>
                    <a:pt x="135112" y="224507"/>
                    <a:pt x="153321" y="203966"/>
                  </a:cubicBezTo>
                  <a:cubicBezTo>
                    <a:pt x="153992" y="202762"/>
                    <a:pt x="155276" y="202028"/>
                    <a:pt x="156655" y="202061"/>
                  </a:cubicBezTo>
                  <a:cubicBezTo>
                    <a:pt x="167799" y="202061"/>
                    <a:pt x="168656" y="206252"/>
                    <a:pt x="168656" y="206252"/>
                  </a:cubicBezTo>
                  <a:cubicBezTo>
                    <a:pt x="169289" y="210770"/>
                    <a:pt x="169289" y="215355"/>
                    <a:pt x="168656" y="219873"/>
                  </a:cubicBezTo>
                  <a:cubicBezTo>
                    <a:pt x="167799" y="223111"/>
                    <a:pt x="170085" y="223302"/>
                    <a:pt x="170085" y="223302"/>
                  </a:cubicBezTo>
                  <a:cubicBezTo>
                    <a:pt x="174926" y="223925"/>
                    <a:pt x="179175" y="226829"/>
                    <a:pt x="181515" y="231112"/>
                  </a:cubicBezTo>
                  <a:cubicBezTo>
                    <a:pt x="181881" y="232106"/>
                    <a:pt x="182838" y="232756"/>
                    <a:pt x="183896" y="232732"/>
                  </a:cubicBezTo>
                  <a:cubicBezTo>
                    <a:pt x="193572" y="232466"/>
                    <a:pt x="202912" y="229130"/>
                    <a:pt x="210566" y="223207"/>
                  </a:cubicBezTo>
                  <a:cubicBezTo>
                    <a:pt x="213900" y="220825"/>
                    <a:pt x="207518" y="210348"/>
                    <a:pt x="207518" y="210348"/>
                  </a:cubicBezTo>
                  <a:close/>
                  <a:moveTo>
                    <a:pt x="61119" y="164152"/>
                  </a:moveTo>
                  <a:cubicBezTo>
                    <a:pt x="56050" y="157554"/>
                    <a:pt x="49532" y="152209"/>
                    <a:pt x="42069" y="148531"/>
                  </a:cubicBezTo>
                  <a:cubicBezTo>
                    <a:pt x="34773" y="144442"/>
                    <a:pt x="28566" y="138660"/>
                    <a:pt x="23971" y="131671"/>
                  </a:cubicBezTo>
                  <a:cubicBezTo>
                    <a:pt x="23451" y="130880"/>
                    <a:pt x="23670" y="129817"/>
                    <a:pt x="24461" y="129297"/>
                  </a:cubicBezTo>
                  <a:cubicBezTo>
                    <a:pt x="24518" y="129259"/>
                    <a:pt x="24577" y="129225"/>
                    <a:pt x="24638" y="129195"/>
                  </a:cubicBezTo>
                  <a:cubicBezTo>
                    <a:pt x="35331" y="119544"/>
                    <a:pt x="40899" y="105449"/>
                    <a:pt x="39688" y="91095"/>
                  </a:cubicBezTo>
                  <a:cubicBezTo>
                    <a:pt x="39687" y="91095"/>
                    <a:pt x="38259" y="62520"/>
                    <a:pt x="22828" y="52995"/>
                  </a:cubicBezTo>
                  <a:cubicBezTo>
                    <a:pt x="22828" y="52995"/>
                    <a:pt x="20923" y="52233"/>
                    <a:pt x="23304" y="51280"/>
                  </a:cubicBezTo>
                  <a:cubicBezTo>
                    <a:pt x="30104" y="49408"/>
                    <a:pt x="37246" y="49147"/>
                    <a:pt x="44164" y="50518"/>
                  </a:cubicBezTo>
                  <a:cubicBezTo>
                    <a:pt x="51518" y="51288"/>
                    <a:pt x="58906" y="49432"/>
                    <a:pt x="65024" y="45280"/>
                  </a:cubicBezTo>
                  <a:cubicBezTo>
                    <a:pt x="65024" y="45280"/>
                    <a:pt x="94932" y="30611"/>
                    <a:pt x="107696" y="21943"/>
                  </a:cubicBezTo>
                  <a:cubicBezTo>
                    <a:pt x="108676" y="21128"/>
                    <a:pt x="109963" y="20781"/>
                    <a:pt x="111220" y="20991"/>
                  </a:cubicBezTo>
                  <a:cubicBezTo>
                    <a:pt x="111220" y="20991"/>
                    <a:pt x="114459" y="22801"/>
                    <a:pt x="113697" y="23753"/>
                  </a:cubicBezTo>
                  <a:cubicBezTo>
                    <a:pt x="100515" y="47827"/>
                    <a:pt x="90312" y="73415"/>
                    <a:pt x="83312" y="99953"/>
                  </a:cubicBezTo>
                  <a:cubicBezTo>
                    <a:pt x="78282" y="114563"/>
                    <a:pt x="74210" y="129486"/>
                    <a:pt x="71120" y="144625"/>
                  </a:cubicBezTo>
                  <a:cubicBezTo>
                    <a:pt x="69798" y="151338"/>
                    <a:pt x="67351" y="157779"/>
                    <a:pt x="63881" y="163675"/>
                  </a:cubicBezTo>
                  <a:cubicBezTo>
                    <a:pt x="63571" y="164514"/>
                    <a:pt x="62640" y="164943"/>
                    <a:pt x="61801" y="164633"/>
                  </a:cubicBezTo>
                  <a:cubicBezTo>
                    <a:pt x="61536" y="164535"/>
                    <a:pt x="61300" y="164369"/>
                    <a:pt x="61119" y="164152"/>
                  </a:cubicBezTo>
                  <a:close/>
                </a:path>
              </a:pathLst>
            </a:custGeom>
            <a:grpFill/>
            <a:ln w="9525" cap="flat">
              <a:noFill/>
              <a:prstDash val="solid"/>
              <a:miter/>
            </a:ln>
          </p:spPr>
          <p:txBody>
            <a:bodyPr rtlCol="0" anchor="ctr"/>
            <a:lstStyle/>
            <a:p>
              <a:endParaRPr lang="zh-CN" altLang="en-US"/>
            </a:p>
          </p:txBody>
        </p:sp>
      </p:grpSp>
      <p:sp>
        <p:nvSpPr>
          <p:cNvPr id="491" name="文本框 490"/>
          <p:cNvSpPr txBox="1"/>
          <p:nvPr userDrawn="1"/>
        </p:nvSpPr>
        <p:spPr>
          <a:xfrm>
            <a:off x="838200" y="6017800"/>
            <a:ext cx="2903731" cy="338554"/>
          </a:xfrm>
          <a:prstGeom prst="rect">
            <a:avLst/>
          </a:prstGeom>
          <a:noFill/>
        </p:spPr>
        <p:txBody>
          <a:bodyPr wrap="square" rtlCol="0">
            <a:spAutoFit/>
          </a:bodyPr>
          <a:lstStyle/>
          <a:p>
            <a:r>
              <a:rPr lang="zh-CN" altLang="en-US" sz="1600" spc="700" dirty="0">
                <a:solidFill>
                  <a:srgbClr val="1D6AF2"/>
                </a:solidFill>
                <a:latin typeface="思源宋体 CN SemiBold" panose="02020600000000000000" pitchFamily="18" charset="-122"/>
                <a:ea typeface="思源宋体 CN SemiBold" panose="02020600000000000000" pitchFamily="18" charset="-122"/>
                <a:cs typeface="阿里巴巴普惠体 Medium" panose="00020600040101010101" pitchFamily="18" charset="-122"/>
              </a:rPr>
              <a:t>明德格物  立己达人</a:t>
            </a:r>
            <a:endParaRPr lang="en-US" altLang="zh-CN" sz="1600" spc="700" dirty="0">
              <a:solidFill>
                <a:srgbClr val="1D6AF2"/>
              </a:solidFill>
              <a:latin typeface="思源宋体 CN SemiBold" panose="02020600000000000000" pitchFamily="18" charset="-122"/>
              <a:ea typeface="思源宋体 CN SemiBold" panose="02020600000000000000" pitchFamily="18" charset="-122"/>
              <a:cs typeface="阿里巴巴普惠体 Medium" panose="00020600040101010101" pitchFamily="18" charset="-122"/>
            </a:endParaRPr>
          </a:p>
        </p:txBody>
      </p:sp>
      <p:sp>
        <p:nvSpPr>
          <p:cNvPr id="2" name="标题 1"/>
          <p:cNvSpPr>
            <a:spLocks noGrp="1"/>
          </p:cNvSpPr>
          <p:nvPr>
            <p:ph type="ctrTitle" hasCustomPrompt="1"/>
          </p:nvPr>
        </p:nvSpPr>
        <p:spPr>
          <a:xfrm>
            <a:off x="2199410" y="2488461"/>
            <a:ext cx="7793178" cy="798847"/>
          </a:xfrm>
        </p:spPr>
        <p:txBody>
          <a:bodyPr anchor="b">
            <a:noAutofit/>
          </a:bodyPr>
          <a:lstStyle>
            <a:lvl1pPr marL="0" algn="ctr" defTabSz="914400" rtl="0" eaLnBrk="1" latinLnBrk="0" hangingPunct="1">
              <a:defRPr lang="zh-CN" altLang="en-US" sz="4800" b="1" kern="1200" spc="200" dirty="0">
                <a:solidFill>
                  <a:schemeClr val="bg1"/>
                </a:solidFill>
                <a:latin typeface="思源宋体 CN Heavy" panose="02020900000000000000" pitchFamily="18" charset="-122"/>
                <a:ea typeface="思源宋体 CN Heavy" panose="02020900000000000000" pitchFamily="18" charset="-122"/>
                <a:cs typeface="阿里巴巴普惠体 Medium" panose="00020600040101010101" pitchFamily="18" charset="-122"/>
              </a:defRPr>
            </a:lvl1pPr>
          </a:lstStyle>
          <a:p>
            <a:r>
              <a:rPr lang="zh-CN" altLang="en-US" dirty="0"/>
              <a:t>感谢您的指导！</a:t>
            </a:r>
            <a:endParaRPr lang="zh-CN" altLang="en-US" dirty="0"/>
          </a:p>
        </p:txBody>
      </p:sp>
      <p:sp>
        <p:nvSpPr>
          <p:cNvPr id="3" name="副标题 2"/>
          <p:cNvSpPr>
            <a:spLocks noGrp="1"/>
          </p:cNvSpPr>
          <p:nvPr>
            <p:ph type="subTitle" idx="1" hasCustomPrompt="1"/>
          </p:nvPr>
        </p:nvSpPr>
        <p:spPr>
          <a:xfrm>
            <a:off x="2211206" y="3287308"/>
            <a:ext cx="7781382" cy="798847"/>
          </a:xfrm>
        </p:spPr>
        <p:txBody>
          <a:bodyPr anchor="ctr" anchorCtr="0">
            <a:normAutofit/>
          </a:bodyPr>
          <a:lstStyle>
            <a:lvl1pPr marL="0" indent="0" algn="ctr" defTabSz="914400" rtl="0" eaLnBrk="1" latinLnBrk="0" hangingPunct="1">
              <a:buNone/>
              <a:defRPr lang="zh-CN" altLang="en-US" sz="2000" b="0" kern="1200" spc="200" dirty="0">
                <a:solidFill>
                  <a:schemeClr val="bg1"/>
                </a:solidFill>
                <a:latin typeface="思源宋体 CN Heavy" panose="02020900000000000000" pitchFamily="18" charset="-122"/>
                <a:ea typeface="思源宋体 CN Heavy" panose="02020900000000000000" pitchFamily="18" charset="-122"/>
                <a:cs typeface="阿里巴巴普惠体 Medium" panose="00020600040101010101" pitchFamily="18" charset="-122"/>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dirty="0"/>
              <a:t>Thank you for your support and guidance!</a:t>
            </a:r>
            <a:endParaRPr lang="zh-CN" altLang="en-US" dirty="0"/>
          </a:p>
        </p:txBody>
      </p:sp>
      <p:sp>
        <p:nvSpPr>
          <p:cNvPr id="4" name="日期占位符 3"/>
          <p:cNvSpPr>
            <a:spLocks noGrp="1"/>
          </p:cNvSpPr>
          <p:nvPr>
            <p:ph type="dt" sz="half" idx="10"/>
          </p:nvPr>
        </p:nvSpPr>
        <p:spPr/>
        <p:txBody>
          <a:bodyPr/>
          <a:lstStyle/>
          <a:p>
            <a:fld id="{2456B7F3-024D-429A-ABCA-81F64A6B851E}" type="datetimeFigureOut">
              <a:rPr lang="zh-CN" altLang="en-US" smtClean="0"/>
            </a:fld>
            <a:endParaRPr lang="zh-CN" altLang="en-US"/>
          </a:p>
        </p:txBody>
      </p:sp>
      <p:sp>
        <p:nvSpPr>
          <p:cNvPr id="6" name="灯片编号占位符 5"/>
          <p:cNvSpPr>
            <a:spLocks noGrp="1"/>
          </p:cNvSpPr>
          <p:nvPr>
            <p:ph type="sldNum" sz="quarter" idx="12"/>
          </p:nvPr>
        </p:nvSpPr>
        <p:spPr/>
        <p:txBody>
          <a:bodyPr/>
          <a:lstStyle/>
          <a:p>
            <a:fld id="{B1E17D63-A816-4E6A-BE97-618CAC8BA0E1}" type="slidenum">
              <a:rPr lang="zh-CN" altLang="en-US" smtClean="0"/>
            </a:fld>
            <a:endParaRPr lang="zh-CN" altLang="en-US"/>
          </a:p>
        </p:txBody>
      </p:sp>
      <p:sp>
        <p:nvSpPr>
          <p:cNvPr id="15" name="文本占位符 53"/>
          <p:cNvSpPr>
            <a:spLocks noGrp="1"/>
          </p:cNvSpPr>
          <p:nvPr>
            <p:ph type="body" sz="quarter" idx="17" hasCustomPrompt="1"/>
          </p:nvPr>
        </p:nvSpPr>
        <p:spPr>
          <a:xfrm>
            <a:off x="4063315" y="4277241"/>
            <a:ext cx="4065361" cy="418191"/>
          </a:xfrm>
          <a:prstGeom prst="rect">
            <a:avLst/>
          </a:prstGeom>
          <a:noFill/>
        </p:spPr>
        <p:txBody>
          <a:bodyPr wrap="square" rtlCol="0">
            <a:spAutoFit/>
          </a:bodyPr>
          <a:lstStyle>
            <a:lvl1pPr marL="0" indent="0" algn="ctr">
              <a:buNone/>
              <a:defRPr lang="zh-CN" altLang="en-US" sz="1600" spc="200" dirty="0">
                <a:solidFill>
                  <a:schemeClr val="bg1"/>
                </a:solidFill>
                <a:latin typeface="思源宋体 CN Heavy" panose="02020900000000000000" pitchFamily="18" charset="-122"/>
                <a:ea typeface="思源宋体 CN Heavy" panose="02020900000000000000" pitchFamily="18" charset="-122"/>
                <a:cs typeface="阿里巴巴普惠体 Medium" panose="00020600040101010101" pitchFamily="18" charset="-122"/>
              </a:defRPr>
            </a:lvl1pPr>
          </a:lstStyle>
          <a:p>
            <a:pPr marL="0" lvl="0">
              <a:lnSpc>
                <a:spcPct val="150000"/>
              </a:lnSpc>
            </a:pPr>
            <a:r>
              <a:rPr lang="en-US" altLang="zh-CN" dirty="0"/>
              <a:t>&gt;&gt;</a:t>
            </a:r>
            <a:r>
              <a:rPr lang="zh-CN" altLang="en-US" dirty="0"/>
              <a:t>答辩学生：魏子奇</a:t>
            </a:r>
            <a:endParaRPr lang="zh-CN" altLang="en-US" dirty="0"/>
          </a:p>
        </p:txBody>
      </p:sp>
      <p:sp>
        <p:nvSpPr>
          <p:cNvPr id="16" name="文本占位符 53"/>
          <p:cNvSpPr>
            <a:spLocks noGrp="1"/>
          </p:cNvSpPr>
          <p:nvPr>
            <p:ph type="body" sz="quarter" idx="18" hasCustomPrompt="1"/>
          </p:nvPr>
        </p:nvSpPr>
        <p:spPr>
          <a:xfrm>
            <a:off x="4063314" y="4803063"/>
            <a:ext cx="4065361" cy="418191"/>
          </a:xfrm>
          <a:prstGeom prst="rect">
            <a:avLst/>
          </a:prstGeom>
          <a:noFill/>
        </p:spPr>
        <p:txBody>
          <a:bodyPr wrap="square" rtlCol="0">
            <a:spAutoFit/>
          </a:bodyPr>
          <a:lstStyle>
            <a:lvl1pPr marL="0" indent="0" algn="ctr">
              <a:buNone/>
              <a:defRPr lang="zh-CN" altLang="en-US" sz="1600" spc="200" dirty="0">
                <a:solidFill>
                  <a:schemeClr val="bg1"/>
                </a:solidFill>
                <a:latin typeface="思源宋体 CN Heavy" panose="02020900000000000000" pitchFamily="18" charset="-122"/>
                <a:ea typeface="思源宋体 CN Heavy" panose="02020900000000000000" pitchFamily="18" charset="-122"/>
                <a:cs typeface="阿里巴巴普惠体 Medium" panose="00020600040101010101" pitchFamily="18" charset="-122"/>
              </a:defRPr>
            </a:lvl1pPr>
          </a:lstStyle>
          <a:p>
            <a:pPr marL="0" lvl="0">
              <a:lnSpc>
                <a:spcPct val="150000"/>
              </a:lnSpc>
            </a:pPr>
            <a:r>
              <a:rPr lang="en-US" altLang="zh-CN" dirty="0"/>
              <a:t>&gt;&gt;</a:t>
            </a:r>
            <a:r>
              <a:rPr lang="zh-CN" altLang="en-US" dirty="0"/>
              <a:t>指导教师：</a:t>
            </a:r>
            <a:r>
              <a:rPr lang="en-US" altLang="zh-CN" dirty="0"/>
              <a:t>XXX</a:t>
            </a:r>
            <a:endParaRPr lang="zh-CN"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目录">
    <p:spTree>
      <p:nvGrpSpPr>
        <p:cNvPr id="1" name=""/>
        <p:cNvGrpSpPr/>
        <p:nvPr/>
      </p:nvGrpSpPr>
      <p:grpSpPr>
        <a:xfrm>
          <a:off x="0" y="0"/>
          <a:ext cx="0" cy="0"/>
          <a:chOff x="0" y="0"/>
          <a:chExt cx="0" cy="0"/>
        </a:xfrm>
      </p:grpSpPr>
      <p:sp>
        <p:nvSpPr>
          <p:cNvPr id="122" name="圆: 空心 121"/>
          <p:cNvSpPr/>
          <p:nvPr userDrawn="1"/>
        </p:nvSpPr>
        <p:spPr>
          <a:xfrm>
            <a:off x="10127886" y="-768496"/>
            <a:ext cx="3250361" cy="3250361"/>
          </a:xfrm>
          <a:prstGeom prst="donut">
            <a:avLst>
              <a:gd name="adj" fmla="val 18785"/>
            </a:avLst>
          </a:prstGeom>
          <a:gradFill>
            <a:gsLst>
              <a:gs pos="44000">
                <a:srgbClr val="3793FB">
                  <a:alpha val="9000"/>
                </a:srgbClr>
              </a:gs>
              <a:gs pos="100000">
                <a:srgbClr val="1D6AF2">
                  <a:alpha val="10000"/>
                </a:srgbClr>
              </a:gs>
            </a:gsLst>
            <a:lin ang="8100000" scaled="0"/>
          </a:gradFill>
          <a:ln>
            <a:noFill/>
          </a:ln>
          <a:effectLst>
            <a:outerShdw blurRad="190500" dist="38100" dir="2700000" algn="tl" rotWithShape="0">
              <a:schemeClr val="bg1">
                <a:alpha val="20000"/>
              </a:schemeClr>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Roboto Regular"/>
              <a:ea typeface="思源黑体 CN Regular"/>
              <a:cs typeface="+mn-cs"/>
            </a:endParaRPr>
          </a:p>
        </p:txBody>
      </p:sp>
      <p:sp>
        <p:nvSpPr>
          <p:cNvPr id="3" name="日期占位符 2"/>
          <p:cNvSpPr>
            <a:spLocks noGrp="1"/>
          </p:cNvSpPr>
          <p:nvPr>
            <p:ph type="dt" sz="half" idx="10"/>
          </p:nvPr>
        </p:nvSpPr>
        <p:spPr/>
        <p:txBody>
          <a:bodyPr/>
          <a:lstStyle/>
          <a:p>
            <a:fld id="{2456B7F3-024D-429A-ABCA-81F64A6B851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B1E17D63-A816-4E6A-BE97-618CAC8BA0E1}" type="slidenum">
              <a:rPr lang="zh-CN" altLang="en-US" smtClean="0"/>
            </a:fld>
            <a:endParaRPr lang="zh-CN" altLang="en-US"/>
          </a:p>
        </p:txBody>
      </p:sp>
      <p:sp>
        <p:nvSpPr>
          <p:cNvPr id="10" name="文本框 9"/>
          <p:cNvSpPr txBox="1"/>
          <p:nvPr userDrawn="1"/>
        </p:nvSpPr>
        <p:spPr>
          <a:xfrm>
            <a:off x="660400" y="1028700"/>
            <a:ext cx="3378198" cy="1200329"/>
          </a:xfrm>
          <a:prstGeom prst="rect">
            <a:avLst/>
          </a:prstGeom>
          <a:noFill/>
        </p:spPr>
        <p:txBody>
          <a:bodyPr wrap="square" rtlCol="0">
            <a:spAutoFit/>
          </a:bodyPr>
          <a:lstStyle/>
          <a:p>
            <a:pPr algn="r"/>
            <a:r>
              <a:rPr kumimoji="0" lang="zh-CN" altLang="en-US" sz="3600" b="1" i="0" u="none" strike="noStrike" kern="1200" cap="none" spc="0" normalizeH="0" baseline="0" noProof="0">
                <a:ln>
                  <a:noFill/>
                </a:ln>
                <a:solidFill>
                  <a:schemeClr val="bg1"/>
                </a:solidFill>
                <a:effectLst/>
                <a:uLnTx/>
                <a:uFillTx/>
                <a:latin typeface="微软雅黑" panose="020B0503020204020204" pitchFamily="34" charset="-122"/>
                <a:ea typeface="微软雅黑" panose="020B0503020204020204" pitchFamily="34" charset="-122"/>
                <a:cs typeface="+mj-cs"/>
              </a:rPr>
              <a:t>目录</a:t>
            </a:r>
            <a:br>
              <a:rPr kumimoji="0" lang="en-US" altLang="zh-CN" sz="3600" b="1" i="0" u="none" strike="noStrike" kern="1200" cap="none" spc="0" normalizeH="0" baseline="0" noProof="0">
                <a:ln>
                  <a:noFill/>
                </a:ln>
                <a:solidFill>
                  <a:schemeClr val="bg1"/>
                </a:solidFill>
                <a:effectLst/>
                <a:uLnTx/>
                <a:uFillTx/>
                <a:latin typeface="微软雅黑" panose="020B0503020204020204" pitchFamily="34" charset="-122"/>
                <a:ea typeface="微软雅黑" panose="020B0503020204020204" pitchFamily="34" charset="-122"/>
                <a:cs typeface="+mj-cs"/>
              </a:rPr>
            </a:br>
            <a:r>
              <a:rPr kumimoji="0" lang="en-US" altLang="zh-CN" sz="3600" b="1" i="0" u="none" strike="noStrike" kern="1200" cap="none" spc="0" normalizeH="0" baseline="0" noProof="0">
                <a:ln>
                  <a:noFill/>
                </a:ln>
                <a:solidFill>
                  <a:schemeClr val="bg1"/>
                </a:solidFill>
                <a:effectLst/>
                <a:uLnTx/>
                <a:uFillTx/>
                <a:latin typeface="微软雅黑" panose="020B0503020204020204" pitchFamily="34" charset="-122"/>
                <a:ea typeface="微软雅黑" panose="020B0503020204020204" pitchFamily="34" charset="-122"/>
                <a:cs typeface="+mj-cs"/>
              </a:rPr>
              <a:t>CONTENTS</a:t>
            </a:r>
            <a:endParaRPr lang="zh-CN" altLang="en-US" sz="1400" b="1">
              <a:solidFill>
                <a:schemeClr val="bg1"/>
              </a:solidFill>
              <a:latin typeface="微软雅黑" panose="020B0503020204020204" pitchFamily="34" charset="-122"/>
              <a:ea typeface="微软雅黑" panose="020B0503020204020204" pitchFamily="34" charset="-122"/>
            </a:endParaRPr>
          </a:p>
        </p:txBody>
      </p:sp>
      <p:pic>
        <p:nvPicPr>
          <p:cNvPr id="12" name="图片 11" descr="图片包含 游戏机&#10;&#10;描述已自动生成"/>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699" y="487520"/>
            <a:ext cx="2259354" cy="537942"/>
          </a:xfrm>
          <a:prstGeom prst="rect">
            <a:avLst/>
          </a:prstGeom>
        </p:spPr>
      </p:pic>
      <p:sp>
        <p:nvSpPr>
          <p:cNvPr id="11" name="椭圆 10"/>
          <p:cNvSpPr/>
          <p:nvPr userDrawn="1"/>
        </p:nvSpPr>
        <p:spPr>
          <a:xfrm>
            <a:off x="1120971" y="1575917"/>
            <a:ext cx="3706166" cy="3706166"/>
          </a:xfrm>
          <a:prstGeom prst="ellipse">
            <a:avLst/>
          </a:prstGeom>
          <a:gradFill>
            <a:gsLst>
              <a:gs pos="30000">
                <a:srgbClr val="1D6AF2"/>
              </a:gs>
              <a:gs pos="76000">
                <a:srgbClr val="3793FB"/>
              </a:gs>
            </a:gsLst>
            <a:path path="circle">
              <a:fillToRect r="100000" b="100000"/>
            </a:path>
          </a:gradFill>
          <a:ln>
            <a:noFill/>
          </a:ln>
          <a:effectLst>
            <a:outerShdw blurRad="520700" dist="228600" dir="5400000" algn="t" rotWithShape="0">
              <a:srgbClr val="3793FB">
                <a:alpha val="6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Roboto"/>
              <a:ea typeface="思源黑体 CN Regular"/>
              <a:cs typeface="+mn-cs"/>
            </a:endParaRPr>
          </a:p>
        </p:txBody>
      </p:sp>
      <p:grpSp>
        <p:nvGrpSpPr>
          <p:cNvPr id="41" name="图形 39"/>
          <p:cNvGrpSpPr/>
          <p:nvPr/>
        </p:nvGrpSpPr>
        <p:grpSpPr>
          <a:xfrm>
            <a:off x="1481989" y="1852501"/>
            <a:ext cx="2984126" cy="3147446"/>
            <a:chOff x="1210631" y="3060081"/>
            <a:chExt cx="858553" cy="905541"/>
          </a:xfrm>
          <a:solidFill>
            <a:srgbClr val="3793FB">
              <a:alpha val="50000"/>
            </a:srgbClr>
          </a:solidFill>
        </p:grpSpPr>
        <p:sp>
          <p:nvSpPr>
            <p:cNvPr id="42" name="任意多边形: 形状 41"/>
            <p:cNvSpPr/>
            <p:nvPr/>
          </p:nvSpPr>
          <p:spPr>
            <a:xfrm>
              <a:off x="1757685" y="3638899"/>
              <a:ext cx="14906" cy="18233"/>
            </a:xfrm>
            <a:custGeom>
              <a:avLst/>
              <a:gdLst>
                <a:gd name="connsiteX0" fmla="*/ 6981 w 14906"/>
                <a:gd name="connsiteY0" fmla="*/ 17 h 18233"/>
                <a:gd name="connsiteX1" fmla="*/ 1933 w 14906"/>
                <a:gd name="connsiteY1" fmla="*/ 2208 h 18233"/>
                <a:gd name="connsiteX2" fmla="*/ 28 w 14906"/>
                <a:gd name="connsiteY2" fmla="*/ 9637 h 18233"/>
                <a:gd name="connsiteX3" fmla="*/ 1933 w 14906"/>
                <a:gd name="connsiteY3" fmla="*/ 16114 h 18233"/>
                <a:gd name="connsiteX4" fmla="*/ 7457 w 14906"/>
                <a:gd name="connsiteY4" fmla="*/ 18210 h 18233"/>
                <a:gd name="connsiteX5" fmla="*/ 12886 w 14906"/>
                <a:gd name="connsiteY5" fmla="*/ 16114 h 18233"/>
                <a:gd name="connsiteX6" fmla="*/ 14887 w 14906"/>
                <a:gd name="connsiteY6" fmla="*/ 9637 h 18233"/>
                <a:gd name="connsiteX7" fmla="*/ 14887 w 14906"/>
                <a:gd name="connsiteY7" fmla="*/ 9637 h 18233"/>
                <a:gd name="connsiteX8" fmla="*/ 12791 w 14906"/>
                <a:gd name="connsiteY8" fmla="*/ 2398 h 18233"/>
                <a:gd name="connsiteX9" fmla="*/ 6981 w 14906"/>
                <a:gd name="connsiteY9" fmla="*/ 17 h 18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906" h="18233">
                  <a:moveTo>
                    <a:pt x="6981" y="17"/>
                  </a:moveTo>
                  <a:cubicBezTo>
                    <a:pt x="5040" y="-130"/>
                    <a:pt x="3152" y="690"/>
                    <a:pt x="1933" y="2208"/>
                  </a:cubicBezTo>
                  <a:cubicBezTo>
                    <a:pt x="539" y="4425"/>
                    <a:pt x="-127" y="7023"/>
                    <a:pt x="28" y="9637"/>
                  </a:cubicBezTo>
                  <a:cubicBezTo>
                    <a:pt x="-149" y="11956"/>
                    <a:pt x="528" y="14260"/>
                    <a:pt x="1933" y="16114"/>
                  </a:cubicBezTo>
                  <a:cubicBezTo>
                    <a:pt x="3363" y="17611"/>
                    <a:pt x="5394" y="18381"/>
                    <a:pt x="7457" y="18210"/>
                  </a:cubicBezTo>
                  <a:cubicBezTo>
                    <a:pt x="9490" y="18365"/>
                    <a:pt x="11485" y="17595"/>
                    <a:pt x="12886" y="16114"/>
                  </a:cubicBezTo>
                  <a:cubicBezTo>
                    <a:pt x="14325" y="14273"/>
                    <a:pt x="15037" y="11968"/>
                    <a:pt x="14887" y="9637"/>
                  </a:cubicBezTo>
                  <a:lnTo>
                    <a:pt x="14887" y="9637"/>
                  </a:lnTo>
                  <a:cubicBezTo>
                    <a:pt x="15034" y="7056"/>
                    <a:pt x="14295" y="4501"/>
                    <a:pt x="12791" y="2398"/>
                  </a:cubicBezTo>
                  <a:cubicBezTo>
                    <a:pt x="11317" y="762"/>
                    <a:pt x="9179" y="-115"/>
                    <a:pt x="6981" y="17"/>
                  </a:cubicBezTo>
                  <a:close/>
                </a:path>
              </a:pathLst>
            </a:custGeom>
            <a:grpFill/>
            <a:ln w="9525" cap="flat">
              <a:noFill/>
              <a:prstDash val="solid"/>
              <a:miter/>
            </a:ln>
          </p:spPr>
          <p:txBody>
            <a:bodyPr rtlCol="0" anchor="ctr"/>
            <a:lstStyle/>
            <a:p>
              <a:endParaRPr lang="zh-CN" altLang="en-US"/>
            </a:p>
          </p:txBody>
        </p:sp>
        <p:sp>
          <p:nvSpPr>
            <p:cNvPr id="43" name="任意多边形: 形状 42"/>
            <p:cNvSpPr/>
            <p:nvPr/>
          </p:nvSpPr>
          <p:spPr>
            <a:xfrm>
              <a:off x="1714250" y="3614408"/>
              <a:ext cx="14915" cy="18237"/>
            </a:xfrm>
            <a:custGeom>
              <a:avLst/>
              <a:gdLst>
                <a:gd name="connsiteX0" fmla="*/ 7458 w 14915"/>
                <a:gd name="connsiteY0" fmla="*/ 28 h 18237"/>
                <a:gd name="connsiteX1" fmla="*/ 2028 w 14915"/>
                <a:gd name="connsiteY1" fmla="*/ 2218 h 18237"/>
                <a:gd name="connsiteX2" fmla="*/ 28 w 14915"/>
                <a:gd name="connsiteY2" fmla="*/ 9076 h 18237"/>
                <a:gd name="connsiteX3" fmla="*/ 2028 w 14915"/>
                <a:gd name="connsiteY3" fmla="*/ 16030 h 18237"/>
                <a:gd name="connsiteX4" fmla="*/ 7458 w 14915"/>
                <a:gd name="connsiteY4" fmla="*/ 18221 h 18237"/>
                <a:gd name="connsiteX5" fmla="*/ 12887 w 14915"/>
                <a:gd name="connsiteY5" fmla="*/ 16030 h 18237"/>
                <a:gd name="connsiteX6" fmla="*/ 14887 w 14915"/>
                <a:gd name="connsiteY6" fmla="*/ 9076 h 18237"/>
                <a:gd name="connsiteX7" fmla="*/ 14887 w 14915"/>
                <a:gd name="connsiteY7" fmla="*/ 9076 h 18237"/>
                <a:gd name="connsiteX8" fmla="*/ 12887 w 14915"/>
                <a:gd name="connsiteY8" fmla="*/ 2218 h 18237"/>
                <a:gd name="connsiteX9" fmla="*/ 7458 w 14915"/>
                <a:gd name="connsiteY9" fmla="*/ 28 h 18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915" h="18237">
                  <a:moveTo>
                    <a:pt x="7458" y="28"/>
                  </a:moveTo>
                  <a:cubicBezTo>
                    <a:pt x="5405" y="-133"/>
                    <a:pt x="3395" y="678"/>
                    <a:pt x="2028" y="2218"/>
                  </a:cubicBezTo>
                  <a:cubicBezTo>
                    <a:pt x="556" y="4188"/>
                    <a:pt x="-154" y="6624"/>
                    <a:pt x="28" y="9076"/>
                  </a:cubicBezTo>
                  <a:cubicBezTo>
                    <a:pt x="-144" y="11557"/>
                    <a:pt x="565" y="14019"/>
                    <a:pt x="2028" y="16030"/>
                  </a:cubicBezTo>
                  <a:cubicBezTo>
                    <a:pt x="3420" y="17535"/>
                    <a:pt x="5411" y="18338"/>
                    <a:pt x="7458" y="18221"/>
                  </a:cubicBezTo>
                  <a:cubicBezTo>
                    <a:pt x="9508" y="18366"/>
                    <a:pt x="11512" y="17558"/>
                    <a:pt x="12887" y="16030"/>
                  </a:cubicBezTo>
                  <a:cubicBezTo>
                    <a:pt x="14351" y="14019"/>
                    <a:pt x="15059" y="11557"/>
                    <a:pt x="14887" y="9076"/>
                  </a:cubicBezTo>
                  <a:lnTo>
                    <a:pt x="14887" y="9076"/>
                  </a:lnTo>
                  <a:cubicBezTo>
                    <a:pt x="15070" y="6624"/>
                    <a:pt x="14359" y="4188"/>
                    <a:pt x="12887" y="2218"/>
                  </a:cubicBezTo>
                  <a:cubicBezTo>
                    <a:pt x="11539" y="652"/>
                    <a:pt x="9515" y="-164"/>
                    <a:pt x="7458" y="28"/>
                  </a:cubicBezTo>
                  <a:close/>
                </a:path>
              </a:pathLst>
            </a:custGeom>
            <a:grpFill/>
            <a:ln w="9525" cap="flat">
              <a:noFill/>
              <a:prstDash val="solid"/>
              <a:miter/>
            </a:ln>
          </p:spPr>
          <p:txBody>
            <a:bodyPr rtlCol="0" anchor="ctr"/>
            <a:lstStyle/>
            <a:p>
              <a:endParaRPr lang="zh-CN" altLang="en-US"/>
            </a:p>
          </p:txBody>
        </p:sp>
        <p:sp>
          <p:nvSpPr>
            <p:cNvPr id="44" name="任意多边形: 形状 43"/>
            <p:cNvSpPr/>
            <p:nvPr/>
          </p:nvSpPr>
          <p:spPr>
            <a:xfrm>
              <a:off x="1210631" y="3191616"/>
              <a:ext cx="858553" cy="633570"/>
            </a:xfrm>
            <a:custGeom>
              <a:avLst/>
              <a:gdLst>
                <a:gd name="connsiteX0" fmla="*/ 856549 w 858553"/>
                <a:gd name="connsiteY0" fmla="*/ 204031 h 633570"/>
                <a:gd name="connsiteX1" fmla="*/ 678907 w 858553"/>
                <a:gd name="connsiteY1" fmla="*/ 120973 h 633570"/>
                <a:gd name="connsiteX2" fmla="*/ 234332 w 858553"/>
                <a:gd name="connsiteY2" fmla="*/ 67701 h 633570"/>
                <a:gd name="connsiteX3" fmla="*/ 195895 w 858553"/>
                <a:gd name="connsiteY3" fmla="*/ 103447 h 633570"/>
                <a:gd name="connsiteX4" fmla="*/ 211420 w 858553"/>
                <a:gd name="connsiteY4" fmla="*/ 93922 h 633570"/>
                <a:gd name="connsiteX5" fmla="*/ 303813 w 858553"/>
                <a:gd name="connsiteY5" fmla="*/ 85635 h 633570"/>
                <a:gd name="connsiteX6" fmla="*/ 369345 w 858553"/>
                <a:gd name="connsiteY6" fmla="*/ 123735 h 633570"/>
                <a:gd name="connsiteX7" fmla="*/ 393634 w 858553"/>
                <a:gd name="connsiteY7" fmla="*/ 220890 h 633570"/>
                <a:gd name="connsiteX8" fmla="*/ 392776 w 858553"/>
                <a:gd name="connsiteY8" fmla="*/ 224605 h 633570"/>
                <a:gd name="connsiteX9" fmla="*/ 307051 w 858553"/>
                <a:gd name="connsiteY9" fmla="*/ 304519 h 633570"/>
                <a:gd name="connsiteX10" fmla="*/ 360391 w 858553"/>
                <a:gd name="connsiteY10" fmla="*/ 241750 h 633570"/>
                <a:gd name="connsiteX11" fmla="*/ 294574 w 858553"/>
                <a:gd name="connsiteY11" fmla="*/ 138403 h 633570"/>
                <a:gd name="connsiteX12" fmla="*/ 191207 w 858553"/>
                <a:gd name="connsiteY12" fmla="*/ 203790 h 633570"/>
                <a:gd name="connsiteX13" fmla="*/ 191132 w 858553"/>
                <a:gd name="connsiteY13" fmla="*/ 204126 h 633570"/>
                <a:gd name="connsiteX14" fmla="*/ 208849 w 858553"/>
                <a:gd name="connsiteY14" fmla="*/ 283945 h 633570"/>
                <a:gd name="connsiteX15" fmla="*/ 239614 w 858553"/>
                <a:gd name="connsiteY15" fmla="*/ 316140 h 633570"/>
                <a:gd name="connsiteX16" fmla="*/ 324006 w 858553"/>
                <a:gd name="connsiteY16" fmla="*/ 344715 h 633570"/>
                <a:gd name="connsiteX17" fmla="*/ 434210 w 858553"/>
                <a:gd name="connsiteY17" fmla="*/ 313854 h 633570"/>
                <a:gd name="connsiteX18" fmla="*/ 434210 w 858553"/>
                <a:gd name="connsiteY18" fmla="*/ 313854 h 633570"/>
                <a:gd name="connsiteX19" fmla="*/ 595564 w 858553"/>
                <a:gd name="connsiteY19" fmla="*/ 313854 h 633570"/>
                <a:gd name="connsiteX20" fmla="*/ 715769 w 858553"/>
                <a:gd name="connsiteY20" fmla="*/ 332904 h 633570"/>
                <a:gd name="connsiteX21" fmla="*/ 599374 w 858553"/>
                <a:gd name="connsiteY21" fmla="*/ 349287 h 633570"/>
                <a:gd name="connsiteX22" fmla="*/ 471453 w 858553"/>
                <a:gd name="connsiteY22" fmla="*/ 343572 h 633570"/>
                <a:gd name="connsiteX23" fmla="*/ 369154 w 858553"/>
                <a:gd name="connsiteY23" fmla="*/ 387482 h 633570"/>
                <a:gd name="connsiteX24" fmla="*/ 159604 w 858553"/>
                <a:gd name="connsiteY24" fmla="*/ 316521 h 633570"/>
                <a:gd name="connsiteX25" fmla="*/ 131791 w 858553"/>
                <a:gd name="connsiteY25" fmla="*/ 220318 h 633570"/>
                <a:gd name="connsiteX26" fmla="*/ 133125 w 858553"/>
                <a:gd name="connsiteY26" fmla="*/ 205650 h 633570"/>
                <a:gd name="connsiteX27" fmla="*/ 114075 w 858553"/>
                <a:gd name="connsiteY27" fmla="*/ 346334 h 633570"/>
                <a:gd name="connsiteX28" fmla="*/ 323053 w 858553"/>
                <a:gd name="connsiteY28" fmla="*/ 427678 h 633570"/>
                <a:gd name="connsiteX29" fmla="*/ 314386 w 858553"/>
                <a:gd name="connsiteY29" fmla="*/ 429106 h 633570"/>
                <a:gd name="connsiteX30" fmla="*/ 288192 w 858553"/>
                <a:gd name="connsiteY30" fmla="*/ 432154 h 633570"/>
                <a:gd name="connsiteX31" fmla="*/ 112646 w 858553"/>
                <a:gd name="connsiteY31" fmla="*/ 417867 h 633570"/>
                <a:gd name="connsiteX32" fmla="*/ 112646 w 858553"/>
                <a:gd name="connsiteY32" fmla="*/ 417867 h 633570"/>
                <a:gd name="connsiteX33" fmla="*/ 56353 w 858553"/>
                <a:gd name="connsiteY33" fmla="*/ 369289 h 633570"/>
                <a:gd name="connsiteX34" fmla="*/ 99216 w 858553"/>
                <a:gd name="connsiteY34" fmla="*/ 281088 h 633570"/>
                <a:gd name="connsiteX35" fmla="*/ 2156 w 858553"/>
                <a:gd name="connsiteY35" fmla="*/ 429297 h 633570"/>
                <a:gd name="connsiteX36" fmla="*/ 180274 w 858553"/>
                <a:gd name="connsiteY36" fmla="*/ 512450 h 633570"/>
                <a:gd name="connsiteX37" fmla="*/ 625100 w 858553"/>
                <a:gd name="connsiteY37" fmla="*/ 565888 h 633570"/>
                <a:gd name="connsiteX38" fmla="*/ 727961 w 858553"/>
                <a:gd name="connsiteY38" fmla="*/ 210793 h 633570"/>
                <a:gd name="connsiteX39" fmla="*/ 801685 w 858553"/>
                <a:gd name="connsiteY39" fmla="*/ 264705 h 633570"/>
                <a:gd name="connsiteX40" fmla="*/ 758917 w 858553"/>
                <a:gd name="connsiteY40" fmla="*/ 352906 h 633570"/>
                <a:gd name="connsiteX41" fmla="*/ 856549 w 858553"/>
                <a:gd name="connsiteY41" fmla="*/ 204031 h 633570"/>
                <a:gd name="connsiteX42" fmla="*/ 559750 w 858553"/>
                <a:gd name="connsiteY42" fmla="*/ 264800 h 633570"/>
                <a:gd name="connsiteX43" fmla="*/ 514220 w 858553"/>
                <a:gd name="connsiteY43" fmla="*/ 247750 h 633570"/>
                <a:gd name="connsiteX44" fmla="*/ 482597 w 858553"/>
                <a:gd name="connsiteY44" fmla="*/ 250989 h 633570"/>
                <a:gd name="connsiteX45" fmla="*/ 460404 w 858553"/>
                <a:gd name="connsiteY45" fmla="*/ 262800 h 633570"/>
                <a:gd name="connsiteX46" fmla="*/ 457165 w 858553"/>
                <a:gd name="connsiteY46" fmla="*/ 265181 h 633570"/>
                <a:gd name="connsiteX47" fmla="*/ 450974 w 858553"/>
                <a:gd name="connsiteY47" fmla="*/ 267848 h 633570"/>
                <a:gd name="connsiteX48" fmla="*/ 436210 w 858553"/>
                <a:gd name="connsiteY48" fmla="*/ 262609 h 633570"/>
                <a:gd name="connsiteX49" fmla="*/ 432210 w 858553"/>
                <a:gd name="connsiteY49" fmla="*/ 248893 h 633570"/>
                <a:gd name="connsiteX50" fmla="*/ 438306 w 858553"/>
                <a:gd name="connsiteY50" fmla="*/ 239368 h 633570"/>
                <a:gd name="connsiteX51" fmla="*/ 492884 w 858553"/>
                <a:gd name="connsiteY51" fmla="*/ 215365 h 633570"/>
                <a:gd name="connsiteX52" fmla="*/ 494980 w 858553"/>
                <a:gd name="connsiteY52" fmla="*/ 215365 h 633570"/>
                <a:gd name="connsiteX53" fmla="*/ 575847 w 858553"/>
                <a:gd name="connsiteY53" fmla="*/ 246417 h 633570"/>
                <a:gd name="connsiteX54" fmla="*/ 649285 w 858553"/>
                <a:gd name="connsiteY54" fmla="*/ 281945 h 633570"/>
                <a:gd name="connsiteX55" fmla="*/ 559750 w 858553"/>
                <a:gd name="connsiteY55" fmla="*/ 264800 h 633570"/>
                <a:gd name="connsiteX56" fmla="*/ 480406 w 858553"/>
                <a:gd name="connsiteY56" fmla="*/ 475493 h 633570"/>
                <a:gd name="connsiteX57" fmla="*/ 469453 w 858553"/>
                <a:gd name="connsiteY57" fmla="*/ 475493 h 633570"/>
                <a:gd name="connsiteX58" fmla="*/ 469453 w 858553"/>
                <a:gd name="connsiteY58" fmla="*/ 425201 h 633570"/>
                <a:gd name="connsiteX59" fmla="*/ 459928 w 858553"/>
                <a:gd name="connsiteY59" fmla="*/ 431107 h 633570"/>
                <a:gd name="connsiteX60" fmla="*/ 459928 w 858553"/>
                <a:gd name="connsiteY60" fmla="*/ 419296 h 633570"/>
                <a:gd name="connsiteX61" fmla="*/ 469453 w 858553"/>
                <a:gd name="connsiteY61" fmla="*/ 412819 h 633570"/>
                <a:gd name="connsiteX62" fmla="*/ 480216 w 858553"/>
                <a:gd name="connsiteY62" fmla="*/ 412819 h 633570"/>
                <a:gd name="connsiteX63" fmla="*/ 528603 w 858553"/>
                <a:gd name="connsiteY63" fmla="*/ 439393 h 633570"/>
                <a:gd name="connsiteX64" fmla="*/ 526126 w 858553"/>
                <a:gd name="connsiteY64" fmla="*/ 446823 h 633570"/>
                <a:gd name="connsiteX65" fmla="*/ 526126 w 858553"/>
                <a:gd name="connsiteY65" fmla="*/ 447871 h 633570"/>
                <a:gd name="connsiteX66" fmla="*/ 525079 w 858553"/>
                <a:gd name="connsiteY66" fmla="*/ 448918 h 633570"/>
                <a:gd name="connsiteX67" fmla="*/ 512029 w 858553"/>
                <a:gd name="connsiteY67" fmla="*/ 475112 h 633570"/>
                <a:gd name="connsiteX68" fmla="*/ 500028 w 858553"/>
                <a:gd name="connsiteY68" fmla="*/ 475112 h 633570"/>
                <a:gd name="connsiteX69" fmla="*/ 512315 w 858553"/>
                <a:gd name="connsiteY69" fmla="*/ 450728 h 633570"/>
                <a:gd name="connsiteX70" fmla="*/ 509458 w 858553"/>
                <a:gd name="connsiteY70" fmla="*/ 450728 h 633570"/>
                <a:gd name="connsiteX71" fmla="*/ 500695 w 858553"/>
                <a:gd name="connsiteY71" fmla="*/ 448252 h 633570"/>
                <a:gd name="connsiteX72" fmla="*/ 494789 w 858553"/>
                <a:gd name="connsiteY72" fmla="*/ 441394 h 633570"/>
                <a:gd name="connsiteX73" fmla="*/ 492789 w 858553"/>
                <a:gd name="connsiteY73" fmla="*/ 431869 h 633570"/>
                <a:gd name="connsiteX74" fmla="*/ 494599 w 858553"/>
                <a:gd name="connsiteY74" fmla="*/ 421582 h 633570"/>
                <a:gd name="connsiteX75" fmla="*/ 500980 w 858553"/>
                <a:gd name="connsiteY75" fmla="*/ 414628 h 633570"/>
                <a:gd name="connsiteX76" fmla="*/ 520697 w 858553"/>
                <a:gd name="connsiteY76" fmla="*/ 414628 h 633570"/>
                <a:gd name="connsiteX77" fmla="*/ 526984 w 858553"/>
                <a:gd name="connsiteY77" fmla="*/ 421677 h 633570"/>
                <a:gd name="connsiteX78" fmla="*/ 526984 w 858553"/>
                <a:gd name="connsiteY78" fmla="*/ 421677 h 633570"/>
                <a:gd name="connsiteX79" fmla="*/ 529174 w 858553"/>
                <a:gd name="connsiteY79" fmla="*/ 432345 h 633570"/>
                <a:gd name="connsiteX80" fmla="*/ 528603 w 858553"/>
                <a:gd name="connsiteY80" fmla="*/ 439393 h 633570"/>
                <a:gd name="connsiteX81" fmla="*/ 570799 w 858553"/>
                <a:gd name="connsiteY81" fmla="*/ 466730 h 633570"/>
                <a:gd name="connsiteX82" fmla="*/ 564417 w 858553"/>
                <a:gd name="connsiteY82" fmla="*/ 473779 h 633570"/>
                <a:gd name="connsiteX83" fmla="*/ 554892 w 858553"/>
                <a:gd name="connsiteY83" fmla="*/ 476065 h 633570"/>
                <a:gd name="connsiteX84" fmla="*/ 545367 w 858553"/>
                <a:gd name="connsiteY84" fmla="*/ 473779 h 633570"/>
                <a:gd name="connsiteX85" fmla="*/ 538985 w 858553"/>
                <a:gd name="connsiteY85" fmla="*/ 466825 h 633570"/>
                <a:gd name="connsiteX86" fmla="*/ 536794 w 858553"/>
                <a:gd name="connsiteY86" fmla="*/ 456443 h 633570"/>
                <a:gd name="connsiteX87" fmla="*/ 537652 w 858553"/>
                <a:gd name="connsiteY87" fmla="*/ 449109 h 633570"/>
                <a:gd name="connsiteX88" fmla="*/ 539938 w 858553"/>
                <a:gd name="connsiteY88" fmla="*/ 441680 h 633570"/>
                <a:gd name="connsiteX89" fmla="*/ 540509 w 858553"/>
                <a:gd name="connsiteY89" fmla="*/ 440441 h 633570"/>
                <a:gd name="connsiteX90" fmla="*/ 541081 w 858553"/>
                <a:gd name="connsiteY90" fmla="*/ 439203 h 633570"/>
                <a:gd name="connsiteX91" fmla="*/ 554416 w 858553"/>
                <a:gd name="connsiteY91" fmla="*/ 412819 h 633570"/>
                <a:gd name="connsiteX92" fmla="*/ 566417 w 858553"/>
                <a:gd name="connsiteY92" fmla="*/ 412819 h 633570"/>
                <a:gd name="connsiteX93" fmla="*/ 554130 w 858553"/>
                <a:gd name="connsiteY93" fmla="*/ 436917 h 633570"/>
                <a:gd name="connsiteX94" fmla="*/ 556416 w 858553"/>
                <a:gd name="connsiteY94" fmla="*/ 436917 h 633570"/>
                <a:gd name="connsiteX95" fmla="*/ 565941 w 858553"/>
                <a:gd name="connsiteY95" fmla="*/ 439203 h 633570"/>
                <a:gd name="connsiteX96" fmla="*/ 571942 w 858553"/>
                <a:gd name="connsiteY96" fmla="*/ 446061 h 633570"/>
                <a:gd name="connsiteX97" fmla="*/ 573847 w 858553"/>
                <a:gd name="connsiteY97" fmla="*/ 456348 h 633570"/>
                <a:gd name="connsiteX98" fmla="*/ 570799 w 858553"/>
                <a:gd name="connsiteY98" fmla="*/ 466730 h 633570"/>
                <a:gd name="connsiteX99" fmla="*/ 621567 w 858553"/>
                <a:gd name="connsiteY99" fmla="*/ 457205 h 633570"/>
                <a:gd name="connsiteX100" fmla="*/ 616709 w 858553"/>
                <a:gd name="connsiteY100" fmla="*/ 470826 h 633570"/>
                <a:gd name="connsiteX101" fmla="*/ 588896 w 858553"/>
                <a:gd name="connsiteY101" fmla="*/ 470826 h 633570"/>
                <a:gd name="connsiteX102" fmla="*/ 584134 w 858553"/>
                <a:gd name="connsiteY102" fmla="*/ 457205 h 633570"/>
                <a:gd name="connsiteX103" fmla="*/ 584134 w 858553"/>
                <a:gd name="connsiteY103" fmla="*/ 430726 h 633570"/>
                <a:gd name="connsiteX104" fmla="*/ 588896 w 858553"/>
                <a:gd name="connsiteY104" fmla="*/ 417105 h 633570"/>
                <a:gd name="connsiteX105" fmla="*/ 616709 w 858553"/>
                <a:gd name="connsiteY105" fmla="*/ 417105 h 633570"/>
                <a:gd name="connsiteX106" fmla="*/ 621567 w 858553"/>
                <a:gd name="connsiteY106" fmla="*/ 430726 h 63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858553" h="633570">
                  <a:moveTo>
                    <a:pt x="856549" y="204031"/>
                  </a:moveTo>
                  <a:cubicBezTo>
                    <a:pt x="843785" y="155644"/>
                    <a:pt x="775967" y="127069"/>
                    <a:pt x="678907" y="120973"/>
                  </a:cubicBezTo>
                  <a:cubicBezTo>
                    <a:pt x="570852" y="-16504"/>
                    <a:pt x="371809" y="-40355"/>
                    <a:pt x="234332" y="67701"/>
                  </a:cubicBezTo>
                  <a:cubicBezTo>
                    <a:pt x="220552" y="78532"/>
                    <a:pt x="207696" y="90488"/>
                    <a:pt x="195895" y="103447"/>
                  </a:cubicBezTo>
                  <a:cubicBezTo>
                    <a:pt x="200804" y="99857"/>
                    <a:pt x="205996" y="96672"/>
                    <a:pt x="211420" y="93922"/>
                  </a:cubicBezTo>
                  <a:cubicBezTo>
                    <a:pt x="253330" y="72586"/>
                    <a:pt x="303813" y="85635"/>
                    <a:pt x="303813" y="85635"/>
                  </a:cubicBezTo>
                  <a:cubicBezTo>
                    <a:pt x="328800" y="91932"/>
                    <a:pt x="351510" y="105135"/>
                    <a:pt x="369345" y="123735"/>
                  </a:cubicBezTo>
                  <a:cubicBezTo>
                    <a:pt x="392314" y="150475"/>
                    <a:pt x="401317" y="186487"/>
                    <a:pt x="393634" y="220890"/>
                  </a:cubicBezTo>
                  <a:cubicBezTo>
                    <a:pt x="393634" y="222033"/>
                    <a:pt x="393062" y="223557"/>
                    <a:pt x="392776" y="224605"/>
                  </a:cubicBezTo>
                  <a:cubicBezTo>
                    <a:pt x="382524" y="265855"/>
                    <a:pt x="348918" y="297183"/>
                    <a:pt x="307051" y="304519"/>
                  </a:cubicBezTo>
                  <a:cubicBezTo>
                    <a:pt x="333531" y="292902"/>
                    <a:pt x="353199" y="269756"/>
                    <a:pt x="360391" y="241750"/>
                  </a:cubicBezTo>
                  <a:cubicBezTo>
                    <a:pt x="370023" y="195168"/>
                    <a:pt x="340858" y="149374"/>
                    <a:pt x="294574" y="138403"/>
                  </a:cubicBezTo>
                  <a:cubicBezTo>
                    <a:pt x="247974" y="127916"/>
                    <a:pt x="201695" y="157190"/>
                    <a:pt x="191207" y="203790"/>
                  </a:cubicBezTo>
                  <a:cubicBezTo>
                    <a:pt x="191182" y="203902"/>
                    <a:pt x="191157" y="204014"/>
                    <a:pt x="191132" y="204126"/>
                  </a:cubicBezTo>
                  <a:cubicBezTo>
                    <a:pt x="185494" y="232041"/>
                    <a:pt x="191930" y="261037"/>
                    <a:pt x="208849" y="283945"/>
                  </a:cubicBezTo>
                  <a:cubicBezTo>
                    <a:pt x="217343" y="296231"/>
                    <a:pt x="227727" y="307097"/>
                    <a:pt x="239614" y="316140"/>
                  </a:cubicBezTo>
                  <a:cubicBezTo>
                    <a:pt x="264412" y="333582"/>
                    <a:pt x="293713" y="343503"/>
                    <a:pt x="324006" y="344715"/>
                  </a:cubicBezTo>
                  <a:cubicBezTo>
                    <a:pt x="362955" y="345325"/>
                    <a:pt x="401242" y="334604"/>
                    <a:pt x="434210" y="313854"/>
                  </a:cubicBezTo>
                  <a:lnTo>
                    <a:pt x="434210" y="313854"/>
                  </a:lnTo>
                  <a:cubicBezTo>
                    <a:pt x="513363" y="260990"/>
                    <a:pt x="595564" y="313854"/>
                    <a:pt x="595564" y="313854"/>
                  </a:cubicBezTo>
                  <a:cubicBezTo>
                    <a:pt x="669478" y="356907"/>
                    <a:pt x="715769" y="332904"/>
                    <a:pt x="715769" y="332904"/>
                  </a:cubicBezTo>
                  <a:cubicBezTo>
                    <a:pt x="673383" y="385672"/>
                    <a:pt x="599374" y="349287"/>
                    <a:pt x="599374" y="349287"/>
                  </a:cubicBezTo>
                  <a:cubicBezTo>
                    <a:pt x="518030" y="312235"/>
                    <a:pt x="471453" y="343572"/>
                    <a:pt x="471453" y="343572"/>
                  </a:cubicBezTo>
                  <a:cubicBezTo>
                    <a:pt x="440268" y="364235"/>
                    <a:pt x="405615" y="379110"/>
                    <a:pt x="369154" y="387482"/>
                  </a:cubicBezTo>
                  <a:cubicBezTo>
                    <a:pt x="227518" y="411390"/>
                    <a:pt x="159604" y="316521"/>
                    <a:pt x="159604" y="316521"/>
                  </a:cubicBezTo>
                  <a:cubicBezTo>
                    <a:pt x="140443" y="288178"/>
                    <a:pt x="130710" y="254513"/>
                    <a:pt x="131791" y="220318"/>
                  </a:cubicBezTo>
                  <a:cubicBezTo>
                    <a:pt x="131973" y="215409"/>
                    <a:pt x="132419" y="210512"/>
                    <a:pt x="133125" y="205650"/>
                  </a:cubicBezTo>
                  <a:cubicBezTo>
                    <a:pt x="116253" y="250509"/>
                    <a:pt x="109740" y="298603"/>
                    <a:pt x="114075" y="346334"/>
                  </a:cubicBezTo>
                  <a:cubicBezTo>
                    <a:pt x="114075" y="346334"/>
                    <a:pt x="171225" y="437488"/>
                    <a:pt x="323053" y="427678"/>
                  </a:cubicBezTo>
                  <a:lnTo>
                    <a:pt x="314386" y="429106"/>
                  </a:lnTo>
                  <a:cubicBezTo>
                    <a:pt x="303908" y="430916"/>
                    <a:pt x="288192" y="432154"/>
                    <a:pt x="288192" y="432154"/>
                  </a:cubicBezTo>
                  <a:cubicBezTo>
                    <a:pt x="239995" y="436726"/>
                    <a:pt x="169415" y="438155"/>
                    <a:pt x="112646" y="417867"/>
                  </a:cubicBezTo>
                  <a:lnTo>
                    <a:pt x="112646" y="417867"/>
                  </a:lnTo>
                  <a:cubicBezTo>
                    <a:pt x="81976" y="407008"/>
                    <a:pt x="61973" y="390721"/>
                    <a:pt x="56353" y="369289"/>
                  </a:cubicBezTo>
                  <a:cubicBezTo>
                    <a:pt x="49305" y="342715"/>
                    <a:pt x="65878" y="312139"/>
                    <a:pt x="99216" y="281088"/>
                  </a:cubicBezTo>
                  <a:cubicBezTo>
                    <a:pt x="28350" y="330713"/>
                    <a:pt x="-9750" y="384339"/>
                    <a:pt x="2156" y="429297"/>
                  </a:cubicBezTo>
                  <a:cubicBezTo>
                    <a:pt x="14920" y="477493"/>
                    <a:pt x="83023" y="506068"/>
                    <a:pt x="180274" y="512450"/>
                  </a:cubicBezTo>
                  <a:cubicBezTo>
                    <a:pt x="288353" y="650042"/>
                    <a:pt x="487508" y="673967"/>
                    <a:pt x="625100" y="565888"/>
                  </a:cubicBezTo>
                  <a:cubicBezTo>
                    <a:pt x="732056" y="481875"/>
                    <a:pt x="773452" y="338967"/>
                    <a:pt x="727961" y="210793"/>
                  </a:cubicBezTo>
                  <a:cubicBezTo>
                    <a:pt x="768442" y="221271"/>
                    <a:pt x="794636" y="239368"/>
                    <a:pt x="801685" y="264705"/>
                  </a:cubicBezTo>
                  <a:cubicBezTo>
                    <a:pt x="808733" y="290041"/>
                    <a:pt x="792160" y="321855"/>
                    <a:pt x="758917" y="352906"/>
                  </a:cubicBezTo>
                  <a:cubicBezTo>
                    <a:pt x="829879" y="302614"/>
                    <a:pt x="867979" y="248893"/>
                    <a:pt x="856549" y="204031"/>
                  </a:cubicBezTo>
                  <a:close/>
                  <a:moveTo>
                    <a:pt x="559750" y="264800"/>
                  </a:moveTo>
                  <a:cubicBezTo>
                    <a:pt x="546169" y="255531"/>
                    <a:pt x="530549" y="249681"/>
                    <a:pt x="514220" y="247750"/>
                  </a:cubicBezTo>
                  <a:cubicBezTo>
                    <a:pt x="503569" y="246817"/>
                    <a:pt x="492838" y="247916"/>
                    <a:pt x="482597" y="250989"/>
                  </a:cubicBezTo>
                  <a:cubicBezTo>
                    <a:pt x="474475" y="253379"/>
                    <a:pt x="466924" y="257398"/>
                    <a:pt x="460404" y="262800"/>
                  </a:cubicBezTo>
                  <a:cubicBezTo>
                    <a:pt x="459451" y="263657"/>
                    <a:pt x="457165" y="265181"/>
                    <a:pt x="457165" y="265181"/>
                  </a:cubicBezTo>
                  <a:cubicBezTo>
                    <a:pt x="455233" y="266349"/>
                    <a:pt x="453150" y="267247"/>
                    <a:pt x="450974" y="267848"/>
                  </a:cubicBezTo>
                  <a:cubicBezTo>
                    <a:pt x="445483" y="268720"/>
                    <a:pt x="439924" y="266748"/>
                    <a:pt x="436210" y="262609"/>
                  </a:cubicBezTo>
                  <a:cubicBezTo>
                    <a:pt x="432797" y="258920"/>
                    <a:pt x="431315" y="253840"/>
                    <a:pt x="432210" y="248893"/>
                  </a:cubicBezTo>
                  <a:cubicBezTo>
                    <a:pt x="433467" y="245285"/>
                    <a:pt x="435556" y="242022"/>
                    <a:pt x="438306" y="239368"/>
                  </a:cubicBezTo>
                  <a:cubicBezTo>
                    <a:pt x="453355" y="221938"/>
                    <a:pt x="484597" y="216508"/>
                    <a:pt x="492884" y="215365"/>
                  </a:cubicBezTo>
                  <a:lnTo>
                    <a:pt x="494980" y="215365"/>
                  </a:lnTo>
                  <a:cubicBezTo>
                    <a:pt x="525301" y="212551"/>
                    <a:pt x="555201" y="224033"/>
                    <a:pt x="575847" y="246417"/>
                  </a:cubicBezTo>
                  <a:cubicBezTo>
                    <a:pt x="613947" y="290041"/>
                    <a:pt x="649285" y="281945"/>
                    <a:pt x="649285" y="281945"/>
                  </a:cubicBezTo>
                  <a:cubicBezTo>
                    <a:pt x="610994" y="305472"/>
                    <a:pt x="559750" y="264800"/>
                    <a:pt x="559750" y="264800"/>
                  </a:cubicBezTo>
                  <a:close/>
                  <a:moveTo>
                    <a:pt x="480406" y="475493"/>
                  </a:moveTo>
                  <a:lnTo>
                    <a:pt x="469453" y="475493"/>
                  </a:lnTo>
                  <a:lnTo>
                    <a:pt x="469453" y="425201"/>
                  </a:lnTo>
                  <a:lnTo>
                    <a:pt x="459928" y="431107"/>
                  </a:lnTo>
                  <a:lnTo>
                    <a:pt x="459928" y="419296"/>
                  </a:lnTo>
                  <a:lnTo>
                    <a:pt x="469453" y="412819"/>
                  </a:lnTo>
                  <a:lnTo>
                    <a:pt x="480216" y="412819"/>
                  </a:lnTo>
                  <a:close/>
                  <a:moveTo>
                    <a:pt x="528603" y="439393"/>
                  </a:moveTo>
                  <a:cubicBezTo>
                    <a:pt x="527993" y="441937"/>
                    <a:pt x="527165" y="444423"/>
                    <a:pt x="526126" y="446823"/>
                  </a:cubicBezTo>
                  <a:cubicBezTo>
                    <a:pt x="526143" y="447172"/>
                    <a:pt x="526143" y="447522"/>
                    <a:pt x="526126" y="447871"/>
                  </a:cubicBezTo>
                  <a:lnTo>
                    <a:pt x="525079" y="448918"/>
                  </a:lnTo>
                  <a:lnTo>
                    <a:pt x="512029" y="475112"/>
                  </a:lnTo>
                  <a:lnTo>
                    <a:pt x="500028" y="475112"/>
                  </a:lnTo>
                  <a:lnTo>
                    <a:pt x="512315" y="450728"/>
                  </a:lnTo>
                  <a:cubicBezTo>
                    <a:pt x="511365" y="450827"/>
                    <a:pt x="510408" y="450827"/>
                    <a:pt x="509458" y="450728"/>
                  </a:cubicBezTo>
                  <a:cubicBezTo>
                    <a:pt x="506356" y="450786"/>
                    <a:pt x="503307" y="449924"/>
                    <a:pt x="500695" y="448252"/>
                  </a:cubicBezTo>
                  <a:cubicBezTo>
                    <a:pt x="498085" y="446607"/>
                    <a:pt x="496028" y="444219"/>
                    <a:pt x="494789" y="441394"/>
                  </a:cubicBezTo>
                  <a:cubicBezTo>
                    <a:pt x="493455" y="438396"/>
                    <a:pt x="492773" y="435150"/>
                    <a:pt x="492789" y="431869"/>
                  </a:cubicBezTo>
                  <a:cubicBezTo>
                    <a:pt x="492636" y="428349"/>
                    <a:pt x="493254" y="424838"/>
                    <a:pt x="494599" y="421582"/>
                  </a:cubicBezTo>
                  <a:cubicBezTo>
                    <a:pt x="495931" y="418643"/>
                    <a:pt x="498167" y="416207"/>
                    <a:pt x="500980" y="414628"/>
                  </a:cubicBezTo>
                  <a:cubicBezTo>
                    <a:pt x="507170" y="411457"/>
                    <a:pt x="514507" y="411457"/>
                    <a:pt x="520697" y="414628"/>
                  </a:cubicBezTo>
                  <a:cubicBezTo>
                    <a:pt x="523470" y="416273"/>
                    <a:pt x="525666" y="418735"/>
                    <a:pt x="526984" y="421677"/>
                  </a:cubicBezTo>
                  <a:lnTo>
                    <a:pt x="526984" y="421677"/>
                  </a:lnTo>
                  <a:cubicBezTo>
                    <a:pt x="528496" y="425026"/>
                    <a:pt x="529245" y="428670"/>
                    <a:pt x="529174" y="432345"/>
                  </a:cubicBezTo>
                  <a:cubicBezTo>
                    <a:pt x="529235" y="434708"/>
                    <a:pt x="529044" y="437071"/>
                    <a:pt x="528603" y="439393"/>
                  </a:cubicBezTo>
                  <a:close/>
                  <a:moveTo>
                    <a:pt x="570799" y="466730"/>
                  </a:moveTo>
                  <a:cubicBezTo>
                    <a:pt x="569445" y="469679"/>
                    <a:pt x="567217" y="472140"/>
                    <a:pt x="564417" y="473779"/>
                  </a:cubicBezTo>
                  <a:cubicBezTo>
                    <a:pt x="561478" y="475311"/>
                    <a:pt x="558206" y="476096"/>
                    <a:pt x="554892" y="476065"/>
                  </a:cubicBezTo>
                  <a:cubicBezTo>
                    <a:pt x="551575" y="476120"/>
                    <a:pt x="548298" y="475334"/>
                    <a:pt x="545367" y="473779"/>
                  </a:cubicBezTo>
                  <a:cubicBezTo>
                    <a:pt x="542549" y="472205"/>
                    <a:pt x="540312" y="469768"/>
                    <a:pt x="538985" y="466825"/>
                  </a:cubicBezTo>
                  <a:cubicBezTo>
                    <a:pt x="537464" y="463580"/>
                    <a:pt x="536714" y="460027"/>
                    <a:pt x="536794" y="456443"/>
                  </a:cubicBezTo>
                  <a:cubicBezTo>
                    <a:pt x="536809" y="453974"/>
                    <a:pt x="537096" y="451515"/>
                    <a:pt x="537652" y="449109"/>
                  </a:cubicBezTo>
                  <a:cubicBezTo>
                    <a:pt x="538225" y="446578"/>
                    <a:pt x="538989" y="444095"/>
                    <a:pt x="539938" y="441680"/>
                  </a:cubicBezTo>
                  <a:lnTo>
                    <a:pt x="540509" y="440441"/>
                  </a:lnTo>
                  <a:lnTo>
                    <a:pt x="541081" y="439203"/>
                  </a:lnTo>
                  <a:lnTo>
                    <a:pt x="554416" y="412819"/>
                  </a:lnTo>
                  <a:lnTo>
                    <a:pt x="566417" y="412819"/>
                  </a:lnTo>
                  <a:lnTo>
                    <a:pt x="554130" y="436917"/>
                  </a:lnTo>
                  <a:cubicBezTo>
                    <a:pt x="554889" y="436825"/>
                    <a:pt x="555657" y="436825"/>
                    <a:pt x="556416" y="436917"/>
                  </a:cubicBezTo>
                  <a:cubicBezTo>
                    <a:pt x="559745" y="436747"/>
                    <a:pt x="563052" y="437541"/>
                    <a:pt x="565941" y="439203"/>
                  </a:cubicBezTo>
                  <a:cubicBezTo>
                    <a:pt x="568602" y="440814"/>
                    <a:pt x="570698" y="443210"/>
                    <a:pt x="571942" y="446061"/>
                  </a:cubicBezTo>
                  <a:cubicBezTo>
                    <a:pt x="573264" y="449326"/>
                    <a:pt x="573912" y="452825"/>
                    <a:pt x="573847" y="456348"/>
                  </a:cubicBezTo>
                  <a:cubicBezTo>
                    <a:pt x="573631" y="459995"/>
                    <a:pt x="572588" y="463545"/>
                    <a:pt x="570799" y="466730"/>
                  </a:cubicBezTo>
                  <a:close/>
                  <a:moveTo>
                    <a:pt x="621567" y="457205"/>
                  </a:moveTo>
                  <a:cubicBezTo>
                    <a:pt x="621801" y="462207"/>
                    <a:pt x="620056" y="467101"/>
                    <a:pt x="616709" y="470826"/>
                  </a:cubicBezTo>
                  <a:cubicBezTo>
                    <a:pt x="608614" y="477429"/>
                    <a:pt x="596992" y="477429"/>
                    <a:pt x="588896" y="470826"/>
                  </a:cubicBezTo>
                  <a:cubicBezTo>
                    <a:pt x="585584" y="467086"/>
                    <a:pt x="583874" y="462194"/>
                    <a:pt x="584134" y="457205"/>
                  </a:cubicBezTo>
                  <a:lnTo>
                    <a:pt x="584134" y="430726"/>
                  </a:lnTo>
                  <a:cubicBezTo>
                    <a:pt x="583874" y="425737"/>
                    <a:pt x="585584" y="420845"/>
                    <a:pt x="588896" y="417105"/>
                  </a:cubicBezTo>
                  <a:cubicBezTo>
                    <a:pt x="596992" y="410502"/>
                    <a:pt x="608614" y="410502"/>
                    <a:pt x="616709" y="417105"/>
                  </a:cubicBezTo>
                  <a:cubicBezTo>
                    <a:pt x="620056" y="420830"/>
                    <a:pt x="621801" y="425723"/>
                    <a:pt x="621567" y="430726"/>
                  </a:cubicBezTo>
                  <a:close/>
                </a:path>
              </a:pathLst>
            </a:custGeom>
            <a:grpFill/>
            <a:ln w="9525" cap="flat">
              <a:noFill/>
              <a:prstDash val="solid"/>
              <a:miter/>
            </a:ln>
          </p:spPr>
          <p:txBody>
            <a:bodyPr rtlCol="0" anchor="ctr"/>
            <a:lstStyle/>
            <a:p>
              <a:endParaRPr lang="zh-CN" altLang="en-US"/>
            </a:p>
          </p:txBody>
        </p:sp>
        <p:sp>
          <p:nvSpPr>
            <p:cNvPr id="45" name="任意多边形: 形状 44"/>
            <p:cNvSpPr/>
            <p:nvPr/>
          </p:nvSpPr>
          <p:spPr>
            <a:xfrm>
              <a:off x="1805508" y="3614209"/>
              <a:ext cx="15670" cy="43032"/>
            </a:xfrm>
            <a:custGeom>
              <a:avLst/>
              <a:gdLst>
                <a:gd name="connsiteX0" fmla="*/ 7830 w 15670"/>
                <a:gd name="connsiteY0" fmla="*/ 36 h 43032"/>
                <a:gd name="connsiteX1" fmla="*/ 1924 w 15670"/>
                <a:gd name="connsiteY1" fmla="*/ 1941 h 43032"/>
                <a:gd name="connsiteX2" fmla="*/ 19 w 15670"/>
                <a:gd name="connsiteY2" fmla="*/ 8133 h 43032"/>
                <a:gd name="connsiteX3" fmla="*/ 19 w 15670"/>
                <a:gd name="connsiteY3" fmla="*/ 34898 h 43032"/>
                <a:gd name="connsiteX4" fmla="*/ 1924 w 15670"/>
                <a:gd name="connsiteY4" fmla="*/ 40994 h 43032"/>
                <a:gd name="connsiteX5" fmla="*/ 7830 w 15670"/>
                <a:gd name="connsiteY5" fmla="*/ 42994 h 43032"/>
                <a:gd name="connsiteX6" fmla="*/ 13830 w 15670"/>
                <a:gd name="connsiteY6" fmla="*/ 40994 h 43032"/>
                <a:gd name="connsiteX7" fmla="*/ 15640 w 15670"/>
                <a:gd name="connsiteY7" fmla="*/ 34898 h 43032"/>
                <a:gd name="connsiteX8" fmla="*/ 15640 w 15670"/>
                <a:gd name="connsiteY8" fmla="*/ 8133 h 43032"/>
                <a:gd name="connsiteX9" fmla="*/ 13830 w 15670"/>
                <a:gd name="connsiteY9" fmla="*/ 1941 h 43032"/>
                <a:gd name="connsiteX10" fmla="*/ 7830 w 15670"/>
                <a:gd name="connsiteY10" fmla="*/ 36 h 43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670" h="43032">
                  <a:moveTo>
                    <a:pt x="7830" y="36"/>
                  </a:moveTo>
                  <a:cubicBezTo>
                    <a:pt x="5683" y="-171"/>
                    <a:pt x="3545" y="518"/>
                    <a:pt x="1924" y="1941"/>
                  </a:cubicBezTo>
                  <a:cubicBezTo>
                    <a:pt x="585" y="3719"/>
                    <a:pt x="-89" y="5910"/>
                    <a:pt x="19" y="8133"/>
                  </a:cubicBezTo>
                  <a:lnTo>
                    <a:pt x="19" y="34898"/>
                  </a:lnTo>
                  <a:cubicBezTo>
                    <a:pt x="-126" y="37096"/>
                    <a:pt x="553" y="39269"/>
                    <a:pt x="1924" y="40994"/>
                  </a:cubicBezTo>
                  <a:cubicBezTo>
                    <a:pt x="3511" y="42483"/>
                    <a:pt x="5665" y="43213"/>
                    <a:pt x="7830" y="42994"/>
                  </a:cubicBezTo>
                  <a:cubicBezTo>
                    <a:pt x="10021" y="43191"/>
                    <a:pt x="12196" y="42467"/>
                    <a:pt x="13830" y="40994"/>
                  </a:cubicBezTo>
                  <a:cubicBezTo>
                    <a:pt x="15176" y="39260"/>
                    <a:pt x="15822" y="37085"/>
                    <a:pt x="15640" y="34898"/>
                  </a:cubicBezTo>
                  <a:lnTo>
                    <a:pt x="15640" y="8133"/>
                  </a:lnTo>
                  <a:cubicBezTo>
                    <a:pt x="15775" y="5921"/>
                    <a:pt x="15135" y="3732"/>
                    <a:pt x="13830" y="1941"/>
                  </a:cubicBezTo>
                  <a:cubicBezTo>
                    <a:pt x="12164" y="532"/>
                    <a:pt x="10004" y="-153"/>
                    <a:pt x="7830" y="36"/>
                  </a:cubicBezTo>
                  <a:close/>
                </a:path>
              </a:pathLst>
            </a:custGeom>
            <a:grpFill/>
            <a:ln w="9525" cap="flat">
              <a:noFill/>
              <a:prstDash val="solid"/>
              <a:miter/>
            </a:ln>
          </p:spPr>
          <p:txBody>
            <a:bodyPr rtlCol="0" anchor="ctr"/>
            <a:lstStyle/>
            <a:p>
              <a:endParaRPr lang="zh-CN" altLang="en-US"/>
            </a:p>
          </p:txBody>
        </p:sp>
        <p:sp>
          <p:nvSpPr>
            <p:cNvPr id="47" name="任意多边形: 形状 46"/>
            <p:cNvSpPr/>
            <p:nvPr/>
          </p:nvSpPr>
          <p:spPr>
            <a:xfrm>
              <a:off x="1231646" y="3697018"/>
              <a:ext cx="34194" cy="20669"/>
            </a:xfrm>
            <a:custGeom>
              <a:avLst/>
              <a:gdLst>
                <a:gd name="connsiteX0" fmla="*/ 34195 w 34194"/>
                <a:gd name="connsiteY0" fmla="*/ 4286 h 20669"/>
                <a:gd name="connsiteX1" fmla="*/ 2191 w 34194"/>
                <a:gd name="connsiteY1" fmla="*/ 20669 h 20669"/>
                <a:gd name="connsiteX2" fmla="*/ 0 w 34194"/>
                <a:gd name="connsiteY2" fmla="*/ 16288 h 20669"/>
                <a:gd name="connsiteX3" fmla="*/ 31909 w 34194"/>
                <a:gd name="connsiteY3" fmla="*/ 0 h 20669"/>
              </a:gdLst>
              <a:ahLst/>
              <a:cxnLst>
                <a:cxn ang="0">
                  <a:pos x="connsiteX0" y="connsiteY0"/>
                </a:cxn>
                <a:cxn ang="0">
                  <a:pos x="connsiteX1" y="connsiteY1"/>
                </a:cxn>
                <a:cxn ang="0">
                  <a:pos x="connsiteX2" y="connsiteY2"/>
                </a:cxn>
                <a:cxn ang="0">
                  <a:pos x="connsiteX3" y="connsiteY3"/>
                </a:cxn>
              </a:cxnLst>
              <a:rect l="l" t="t" r="r" b="b"/>
              <a:pathLst>
                <a:path w="34194" h="20669">
                  <a:moveTo>
                    <a:pt x="34195" y="4286"/>
                  </a:moveTo>
                  <a:lnTo>
                    <a:pt x="2191" y="20669"/>
                  </a:lnTo>
                  <a:lnTo>
                    <a:pt x="0" y="16288"/>
                  </a:lnTo>
                  <a:lnTo>
                    <a:pt x="31909" y="0"/>
                  </a:lnTo>
                  <a:close/>
                </a:path>
              </a:pathLst>
            </a:custGeom>
            <a:grpFill/>
            <a:ln w="9525" cap="flat">
              <a:noFill/>
              <a:prstDash val="solid"/>
              <a:miter/>
            </a:ln>
          </p:spPr>
          <p:txBody>
            <a:bodyPr rtlCol="0" anchor="ctr"/>
            <a:lstStyle/>
            <a:p>
              <a:endParaRPr lang="zh-CN" altLang="en-US"/>
            </a:p>
          </p:txBody>
        </p:sp>
        <p:sp>
          <p:nvSpPr>
            <p:cNvPr id="48" name="任意多边形: 形状 47"/>
            <p:cNvSpPr/>
            <p:nvPr/>
          </p:nvSpPr>
          <p:spPr>
            <a:xfrm>
              <a:off x="1237457" y="3707210"/>
              <a:ext cx="45338" cy="42291"/>
            </a:xfrm>
            <a:custGeom>
              <a:avLst/>
              <a:gdLst>
                <a:gd name="connsiteX0" fmla="*/ 17812 w 45338"/>
                <a:gd name="connsiteY0" fmla="*/ 34862 h 42291"/>
                <a:gd name="connsiteX1" fmla="*/ 42958 w 45338"/>
                <a:gd name="connsiteY1" fmla="*/ 20288 h 42291"/>
                <a:gd name="connsiteX2" fmla="*/ 45339 w 45338"/>
                <a:gd name="connsiteY2" fmla="*/ 24384 h 42291"/>
                <a:gd name="connsiteX3" fmla="*/ 14192 w 45338"/>
                <a:gd name="connsiteY3" fmla="*/ 42291 h 42291"/>
                <a:gd name="connsiteX4" fmla="*/ 11430 w 45338"/>
                <a:gd name="connsiteY4" fmla="*/ 38100 h 42291"/>
                <a:gd name="connsiteX5" fmla="*/ 27432 w 45338"/>
                <a:gd name="connsiteY5" fmla="*/ 7715 h 42291"/>
                <a:gd name="connsiteX6" fmla="*/ 27432 w 45338"/>
                <a:gd name="connsiteY6" fmla="*/ 7715 h 42291"/>
                <a:gd name="connsiteX7" fmla="*/ 2381 w 45338"/>
                <a:gd name="connsiteY7" fmla="*/ 22288 h 42291"/>
                <a:gd name="connsiteX8" fmla="*/ 0 w 45338"/>
                <a:gd name="connsiteY8" fmla="*/ 18193 h 42291"/>
                <a:gd name="connsiteX9" fmla="*/ 30956 w 45338"/>
                <a:gd name="connsiteY9" fmla="*/ 0 h 42291"/>
                <a:gd name="connsiteX10" fmla="*/ 33909 w 45338"/>
                <a:gd name="connsiteY10" fmla="*/ 5144 h 42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338" h="42291">
                  <a:moveTo>
                    <a:pt x="17812" y="34862"/>
                  </a:moveTo>
                  <a:lnTo>
                    <a:pt x="42958" y="20288"/>
                  </a:lnTo>
                  <a:lnTo>
                    <a:pt x="45339" y="24384"/>
                  </a:lnTo>
                  <a:lnTo>
                    <a:pt x="14192" y="42291"/>
                  </a:lnTo>
                  <a:lnTo>
                    <a:pt x="11430" y="38100"/>
                  </a:lnTo>
                  <a:lnTo>
                    <a:pt x="27432" y="7715"/>
                  </a:lnTo>
                  <a:lnTo>
                    <a:pt x="27432" y="7715"/>
                  </a:lnTo>
                  <a:lnTo>
                    <a:pt x="2381" y="22288"/>
                  </a:lnTo>
                  <a:lnTo>
                    <a:pt x="0" y="18193"/>
                  </a:lnTo>
                  <a:lnTo>
                    <a:pt x="30956" y="0"/>
                  </a:lnTo>
                  <a:lnTo>
                    <a:pt x="33909" y="5144"/>
                  </a:lnTo>
                  <a:close/>
                </a:path>
              </a:pathLst>
            </a:custGeom>
            <a:grpFill/>
            <a:ln w="9525" cap="flat">
              <a:noFill/>
              <a:prstDash val="solid"/>
              <a:miter/>
            </a:ln>
          </p:spPr>
          <p:txBody>
            <a:bodyPr rtlCol="0" anchor="ctr"/>
            <a:lstStyle/>
            <a:p>
              <a:endParaRPr lang="zh-CN" altLang="en-US"/>
            </a:p>
          </p:txBody>
        </p:sp>
        <p:sp>
          <p:nvSpPr>
            <p:cNvPr id="49" name="任意多边形: 形状 48"/>
            <p:cNvSpPr/>
            <p:nvPr/>
          </p:nvSpPr>
          <p:spPr>
            <a:xfrm>
              <a:off x="1256316" y="3736451"/>
              <a:ext cx="43814" cy="29718"/>
            </a:xfrm>
            <a:custGeom>
              <a:avLst/>
              <a:gdLst>
                <a:gd name="connsiteX0" fmla="*/ 16192 w 43814"/>
                <a:gd name="connsiteY0" fmla="*/ 15050 h 29718"/>
                <a:gd name="connsiteX1" fmla="*/ 2762 w 43814"/>
                <a:gd name="connsiteY1" fmla="*/ 24575 h 29718"/>
                <a:gd name="connsiteX2" fmla="*/ 0 w 43814"/>
                <a:gd name="connsiteY2" fmla="*/ 20574 h 29718"/>
                <a:gd name="connsiteX3" fmla="*/ 29813 w 43814"/>
                <a:gd name="connsiteY3" fmla="*/ 0 h 29718"/>
                <a:gd name="connsiteX4" fmla="*/ 43815 w 43814"/>
                <a:gd name="connsiteY4" fmla="*/ 20574 h 29718"/>
                <a:gd name="connsiteX5" fmla="*/ 40481 w 43814"/>
                <a:gd name="connsiteY5" fmla="*/ 22860 h 29718"/>
                <a:gd name="connsiteX6" fmla="*/ 29147 w 43814"/>
                <a:gd name="connsiteY6" fmla="*/ 6382 h 29718"/>
                <a:gd name="connsiteX7" fmla="*/ 19622 w 43814"/>
                <a:gd name="connsiteY7" fmla="*/ 12668 h 29718"/>
                <a:gd name="connsiteX8" fmla="*/ 29147 w 43814"/>
                <a:gd name="connsiteY8" fmla="*/ 27242 h 29718"/>
                <a:gd name="connsiteX9" fmla="*/ 25527 w 43814"/>
                <a:gd name="connsiteY9" fmla="*/ 29718 h 29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814" h="29718">
                  <a:moveTo>
                    <a:pt x="16192" y="15050"/>
                  </a:moveTo>
                  <a:lnTo>
                    <a:pt x="2762" y="24575"/>
                  </a:lnTo>
                  <a:lnTo>
                    <a:pt x="0" y="20574"/>
                  </a:lnTo>
                  <a:lnTo>
                    <a:pt x="29813" y="0"/>
                  </a:lnTo>
                  <a:lnTo>
                    <a:pt x="43815" y="20574"/>
                  </a:lnTo>
                  <a:lnTo>
                    <a:pt x="40481" y="22860"/>
                  </a:lnTo>
                  <a:lnTo>
                    <a:pt x="29147" y="6382"/>
                  </a:lnTo>
                  <a:lnTo>
                    <a:pt x="19622" y="12668"/>
                  </a:lnTo>
                  <a:lnTo>
                    <a:pt x="29147" y="27242"/>
                  </a:lnTo>
                  <a:lnTo>
                    <a:pt x="25527" y="29718"/>
                  </a:lnTo>
                  <a:close/>
                </a:path>
              </a:pathLst>
            </a:custGeom>
            <a:grpFill/>
            <a:ln w="9525" cap="flat">
              <a:noFill/>
              <a:prstDash val="solid"/>
              <a:miter/>
            </a:ln>
          </p:spPr>
          <p:txBody>
            <a:bodyPr rtlCol="0" anchor="ctr"/>
            <a:lstStyle/>
            <a:p>
              <a:endParaRPr lang="zh-CN" altLang="en-US"/>
            </a:p>
          </p:txBody>
        </p:sp>
        <p:sp>
          <p:nvSpPr>
            <p:cNvPr id="50" name="任意多边形: 形状 49"/>
            <p:cNvSpPr/>
            <p:nvPr/>
          </p:nvSpPr>
          <p:spPr>
            <a:xfrm>
              <a:off x="1278603" y="3763893"/>
              <a:ext cx="37363" cy="37102"/>
            </a:xfrm>
            <a:custGeom>
              <a:avLst/>
              <a:gdLst>
                <a:gd name="connsiteX0" fmla="*/ 29529 w 37363"/>
                <a:gd name="connsiteY0" fmla="*/ 32470 h 37102"/>
                <a:gd name="connsiteX1" fmla="*/ 4632 w 37363"/>
                <a:gd name="connsiteY1" fmla="*/ 31389 h 37102"/>
                <a:gd name="connsiteX2" fmla="*/ 5714 w 37363"/>
                <a:gd name="connsiteY2" fmla="*/ 6492 h 37102"/>
                <a:gd name="connsiteX3" fmla="*/ 7526 w 37363"/>
                <a:gd name="connsiteY3" fmla="*/ 5038 h 37102"/>
                <a:gd name="connsiteX4" fmla="*/ 31503 w 37363"/>
                <a:gd name="connsiteY4" fmla="*/ 4894 h 37102"/>
                <a:gd name="connsiteX5" fmla="*/ 33339 w 37363"/>
                <a:gd name="connsiteY5" fmla="*/ 7038 h 37102"/>
                <a:gd name="connsiteX6" fmla="*/ 31253 w 37363"/>
                <a:gd name="connsiteY6" fmla="*/ 31195 h 37102"/>
                <a:gd name="connsiteX7" fmla="*/ 29529 w 37363"/>
                <a:gd name="connsiteY7" fmla="*/ 32470 h 37102"/>
                <a:gd name="connsiteX8" fmla="*/ 26576 w 37363"/>
                <a:gd name="connsiteY8" fmla="*/ 29041 h 37102"/>
                <a:gd name="connsiteX9" fmla="*/ 30386 w 37363"/>
                <a:gd name="connsiteY9" fmla="*/ 9991 h 37102"/>
                <a:gd name="connsiteX10" fmla="*/ 10860 w 37363"/>
                <a:gd name="connsiteY10" fmla="*/ 9420 h 37102"/>
                <a:gd name="connsiteX11" fmla="*/ 6233 w 37363"/>
                <a:gd name="connsiteY11" fmla="*/ 26867 h 37102"/>
                <a:gd name="connsiteX12" fmla="*/ 7336 w 37363"/>
                <a:gd name="connsiteY12" fmla="*/ 28470 h 37102"/>
                <a:gd name="connsiteX13" fmla="*/ 25740 w 37363"/>
                <a:gd name="connsiteY13" fmla="*/ 29829 h 37102"/>
                <a:gd name="connsiteX14" fmla="*/ 26576 w 37363"/>
                <a:gd name="connsiteY14" fmla="*/ 29041 h 37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363" h="37102">
                  <a:moveTo>
                    <a:pt x="29529" y="32470"/>
                  </a:moveTo>
                  <a:cubicBezTo>
                    <a:pt x="22355" y="39046"/>
                    <a:pt x="11209" y="38562"/>
                    <a:pt x="4632" y="31389"/>
                  </a:cubicBezTo>
                  <a:cubicBezTo>
                    <a:pt x="-1944" y="24215"/>
                    <a:pt x="-1460" y="13068"/>
                    <a:pt x="5714" y="6492"/>
                  </a:cubicBezTo>
                  <a:cubicBezTo>
                    <a:pt x="6285" y="5968"/>
                    <a:pt x="6891" y="5482"/>
                    <a:pt x="7526" y="5038"/>
                  </a:cubicBezTo>
                  <a:cubicBezTo>
                    <a:pt x="14107" y="-1623"/>
                    <a:pt x="24842" y="-1687"/>
                    <a:pt x="31503" y="4894"/>
                  </a:cubicBezTo>
                  <a:cubicBezTo>
                    <a:pt x="32174" y="5557"/>
                    <a:pt x="32788" y="6274"/>
                    <a:pt x="33339" y="7038"/>
                  </a:cubicBezTo>
                  <a:cubicBezTo>
                    <a:pt x="39434" y="14285"/>
                    <a:pt x="38500" y="25100"/>
                    <a:pt x="31253" y="31195"/>
                  </a:cubicBezTo>
                  <a:cubicBezTo>
                    <a:pt x="30706" y="31656"/>
                    <a:pt x="30130" y="32082"/>
                    <a:pt x="29529" y="32470"/>
                  </a:cubicBezTo>
                  <a:close/>
                  <a:moveTo>
                    <a:pt x="26576" y="29041"/>
                  </a:moveTo>
                  <a:cubicBezTo>
                    <a:pt x="33529" y="22755"/>
                    <a:pt x="34863" y="16373"/>
                    <a:pt x="30386" y="9991"/>
                  </a:cubicBezTo>
                  <a:cubicBezTo>
                    <a:pt x="25909" y="3609"/>
                    <a:pt x="18575" y="3800"/>
                    <a:pt x="10860" y="9420"/>
                  </a:cubicBezTo>
                  <a:cubicBezTo>
                    <a:pt x="4764" y="12960"/>
                    <a:pt x="2693" y="20771"/>
                    <a:pt x="6233" y="26867"/>
                  </a:cubicBezTo>
                  <a:cubicBezTo>
                    <a:pt x="6560" y="27428"/>
                    <a:pt x="6928" y="27964"/>
                    <a:pt x="7336" y="28470"/>
                  </a:cubicBezTo>
                  <a:cubicBezTo>
                    <a:pt x="12042" y="33927"/>
                    <a:pt x="20282" y="34536"/>
                    <a:pt x="25740" y="29829"/>
                  </a:cubicBezTo>
                  <a:cubicBezTo>
                    <a:pt x="26030" y="29579"/>
                    <a:pt x="26309" y="29316"/>
                    <a:pt x="26576" y="29041"/>
                  </a:cubicBezTo>
                  <a:close/>
                </a:path>
              </a:pathLst>
            </a:custGeom>
            <a:grpFill/>
            <a:ln w="9525" cap="flat">
              <a:noFill/>
              <a:prstDash val="solid"/>
              <a:miter/>
            </a:ln>
          </p:spPr>
          <p:txBody>
            <a:bodyPr rtlCol="0" anchor="ctr"/>
            <a:lstStyle/>
            <a:p>
              <a:endParaRPr lang="zh-CN" altLang="en-US"/>
            </a:p>
          </p:txBody>
        </p:sp>
        <p:sp>
          <p:nvSpPr>
            <p:cNvPr id="51" name="任意多边形: 形状 50"/>
            <p:cNvSpPr/>
            <p:nvPr/>
          </p:nvSpPr>
          <p:spPr>
            <a:xfrm>
              <a:off x="1298798" y="3787982"/>
              <a:ext cx="41993" cy="46481"/>
            </a:xfrm>
            <a:custGeom>
              <a:avLst/>
              <a:gdLst>
                <a:gd name="connsiteX0" fmla="*/ 14669 w 41993"/>
                <a:gd name="connsiteY0" fmla="*/ 17526 h 46481"/>
                <a:gd name="connsiteX1" fmla="*/ 3429 w 41993"/>
                <a:gd name="connsiteY1" fmla="*/ 28194 h 46481"/>
                <a:gd name="connsiteX2" fmla="*/ 0 w 41993"/>
                <a:gd name="connsiteY2" fmla="*/ 24670 h 46481"/>
                <a:gd name="connsiteX3" fmla="*/ 26098 w 41993"/>
                <a:gd name="connsiteY3" fmla="*/ 0 h 46481"/>
                <a:gd name="connsiteX4" fmla="*/ 37529 w 41993"/>
                <a:gd name="connsiteY4" fmla="*/ 12097 h 46481"/>
                <a:gd name="connsiteX5" fmla="*/ 38767 w 41993"/>
                <a:gd name="connsiteY5" fmla="*/ 27337 h 46481"/>
                <a:gd name="connsiteX6" fmla="*/ 29242 w 41993"/>
                <a:gd name="connsiteY6" fmla="*/ 29623 h 46481"/>
                <a:gd name="connsiteX7" fmla="*/ 27146 w 41993"/>
                <a:gd name="connsiteY7" fmla="*/ 37433 h 46481"/>
                <a:gd name="connsiteX8" fmla="*/ 22765 w 41993"/>
                <a:gd name="connsiteY8" fmla="*/ 42196 h 46481"/>
                <a:gd name="connsiteX9" fmla="*/ 21431 w 41993"/>
                <a:gd name="connsiteY9" fmla="*/ 45910 h 46481"/>
                <a:gd name="connsiteX10" fmla="*/ 20860 w 41993"/>
                <a:gd name="connsiteY10" fmla="*/ 46482 h 46481"/>
                <a:gd name="connsiteX11" fmla="*/ 16669 w 41993"/>
                <a:gd name="connsiteY11" fmla="*/ 42005 h 46481"/>
                <a:gd name="connsiteX12" fmla="*/ 22669 w 41993"/>
                <a:gd name="connsiteY12" fmla="*/ 35242 h 46481"/>
                <a:gd name="connsiteX13" fmla="*/ 24449 w 41993"/>
                <a:gd name="connsiteY13" fmla="*/ 27497 h 46481"/>
                <a:gd name="connsiteX14" fmla="*/ 22669 w 41993"/>
                <a:gd name="connsiteY14" fmla="*/ 25717 h 46481"/>
                <a:gd name="connsiteX15" fmla="*/ 26575 w 41993"/>
                <a:gd name="connsiteY15" fmla="*/ 6191 h 46481"/>
                <a:gd name="connsiteX16" fmla="*/ 17621 w 41993"/>
                <a:gd name="connsiteY16" fmla="*/ 14764 h 46481"/>
                <a:gd name="connsiteX17" fmla="*/ 25432 w 41993"/>
                <a:gd name="connsiteY17" fmla="*/ 22955 h 46481"/>
                <a:gd name="connsiteX18" fmla="*/ 34957 w 41993"/>
                <a:gd name="connsiteY18" fmla="*/ 23908 h 46481"/>
                <a:gd name="connsiteX19" fmla="*/ 36084 w 41993"/>
                <a:gd name="connsiteY19" fmla="*/ 16177 h 46481"/>
                <a:gd name="connsiteX20" fmla="*/ 34957 w 41993"/>
                <a:gd name="connsiteY20" fmla="*/ 15049 h 46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993" h="46481">
                  <a:moveTo>
                    <a:pt x="14669" y="17526"/>
                  </a:moveTo>
                  <a:lnTo>
                    <a:pt x="3429" y="28194"/>
                  </a:lnTo>
                  <a:lnTo>
                    <a:pt x="0" y="24670"/>
                  </a:lnTo>
                  <a:lnTo>
                    <a:pt x="26098" y="0"/>
                  </a:lnTo>
                  <a:lnTo>
                    <a:pt x="37529" y="12097"/>
                  </a:lnTo>
                  <a:cubicBezTo>
                    <a:pt x="43053" y="17907"/>
                    <a:pt x="43434" y="22955"/>
                    <a:pt x="38767" y="27337"/>
                  </a:cubicBezTo>
                  <a:cubicBezTo>
                    <a:pt x="36327" y="29922"/>
                    <a:pt x="32589" y="30819"/>
                    <a:pt x="29242" y="29623"/>
                  </a:cubicBezTo>
                  <a:cubicBezTo>
                    <a:pt x="30575" y="32386"/>
                    <a:pt x="29683" y="35708"/>
                    <a:pt x="27146" y="37433"/>
                  </a:cubicBezTo>
                  <a:lnTo>
                    <a:pt x="22765" y="42196"/>
                  </a:lnTo>
                  <a:cubicBezTo>
                    <a:pt x="21470" y="42940"/>
                    <a:pt x="20906" y="44513"/>
                    <a:pt x="21431" y="45910"/>
                  </a:cubicBezTo>
                  <a:lnTo>
                    <a:pt x="20860" y="46482"/>
                  </a:lnTo>
                  <a:lnTo>
                    <a:pt x="16669" y="42005"/>
                  </a:lnTo>
                  <a:cubicBezTo>
                    <a:pt x="18472" y="39584"/>
                    <a:pt x="20480" y="37321"/>
                    <a:pt x="22669" y="35242"/>
                  </a:cubicBezTo>
                  <a:cubicBezTo>
                    <a:pt x="25300" y="33595"/>
                    <a:pt x="26096" y="30127"/>
                    <a:pt x="24449" y="27497"/>
                  </a:cubicBezTo>
                  <a:cubicBezTo>
                    <a:pt x="23998" y="26777"/>
                    <a:pt x="23389" y="26168"/>
                    <a:pt x="22669" y="25717"/>
                  </a:cubicBezTo>
                  <a:close/>
                  <a:moveTo>
                    <a:pt x="26575" y="6191"/>
                  </a:moveTo>
                  <a:lnTo>
                    <a:pt x="17621" y="14764"/>
                  </a:lnTo>
                  <a:lnTo>
                    <a:pt x="25432" y="22955"/>
                  </a:lnTo>
                  <a:cubicBezTo>
                    <a:pt x="28766" y="26479"/>
                    <a:pt x="31909" y="26860"/>
                    <a:pt x="34957" y="23908"/>
                  </a:cubicBezTo>
                  <a:cubicBezTo>
                    <a:pt x="37403" y="22084"/>
                    <a:pt x="37908" y="18623"/>
                    <a:pt x="36084" y="16177"/>
                  </a:cubicBezTo>
                  <a:cubicBezTo>
                    <a:pt x="35765" y="15748"/>
                    <a:pt x="35385" y="15369"/>
                    <a:pt x="34957" y="15049"/>
                  </a:cubicBezTo>
                  <a:close/>
                </a:path>
              </a:pathLst>
            </a:custGeom>
            <a:grpFill/>
            <a:ln w="9525" cap="flat">
              <a:noFill/>
              <a:prstDash val="solid"/>
              <a:miter/>
            </a:ln>
          </p:spPr>
          <p:txBody>
            <a:bodyPr rtlCol="0" anchor="ctr"/>
            <a:lstStyle/>
            <a:p>
              <a:endParaRPr lang="zh-CN" altLang="en-US"/>
            </a:p>
          </p:txBody>
        </p:sp>
        <p:sp>
          <p:nvSpPr>
            <p:cNvPr id="52" name="任意多边形: 形状 51"/>
            <p:cNvSpPr/>
            <p:nvPr/>
          </p:nvSpPr>
          <p:spPr>
            <a:xfrm>
              <a:off x="1323848" y="3811985"/>
              <a:ext cx="49625" cy="49625"/>
            </a:xfrm>
            <a:custGeom>
              <a:avLst/>
              <a:gdLst>
                <a:gd name="connsiteX0" fmla="*/ 25813 w 49625"/>
                <a:gd name="connsiteY0" fmla="*/ 49625 h 49625"/>
                <a:gd name="connsiteX1" fmla="*/ 22289 w 49625"/>
                <a:gd name="connsiteY1" fmla="*/ 46482 h 49625"/>
                <a:gd name="connsiteX2" fmla="*/ 36290 w 49625"/>
                <a:gd name="connsiteY2" fmla="*/ 30671 h 49625"/>
                <a:gd name="connsiteX3" fmla="*/ 42291 w 49625"/>
                <a:gd name="connsiteY3" fmla="*/ 23908 h 49625"/>
                <a:gd name="connsiteX4" fmla="*/ 14573 w 49625"/>
                <a:gd name="connsiteY4" fmla="*/ 39719 h 49625"/>
                <a:gd name="connsiteX5" fmla="*/ 10954 w 49625"/>
                <a:gd name="connsiteY5" fmla="*/ 36481 h 49625"/>
                <a:gd name="connsiteX6" fmla="*/ 23527 w 49625"/>
                <a:gd name="connsiteY6" fmla="*/ 7239 h 49625"/>
                <a:gd name="connsiteX7" fmla="*/ 23527 w 49625"/>
                <a:gd name="connsiteY7" fmla="*/ 7239 h 49625"/>
                <a:gd name="connsiteX8" fmla="*/ 19431 w 49625"/>
                <a:gd name="connsiteY8" fmla="*/ 12287 h 49625"/>
                <a:gd name="connsiteX9" fmla="*/ 17717 w 49625"/>
                <a:gd name="connsiteY9" fmla="*/ 14192 h 49625"/>
                <a:gd name="connsiteX10" fmla="*/ 3620 w 49625"/>
                <a:gd name="connsiteY10" fmla="*/ 30004 h 49625"/>
                <a:gd name="connsiteX11" fmla="*/ 0 w 49625"/>
                <a:gd name="connsiteY11" fmla="*/ 26765 h 49625"/>
                <a:gd name="connsiteX12" fmla="*/ 23622 w 49625"/>
                <a:gd name="connsiteY12" fmla="*/ 0 h 49625"/>
                <a:gd name="connsiteX13" fmla="*/ 28861 w 49625"/>
                <a:gd name="connsiteY13" fmla="*/ 4667 h 49625"/>
                <a:gd name="connsiteX14" fmla="*/ 16478 w 49625"/>
                <a:gd name="connsiteY14" fmla="*/ 34290 h 49625"/>
                <a:gd name="connsiteX15" fmla="*/ 44291 w 49625"/>
                <a:gd name="connsiteY15" fmla="*/ 18383 h 49625"/>
                <a:gd name="connsiteX16" fmla="*/ 49625 w 49625"/>
                <a:gd name="connsiteY16" fmla="*/ 23050 h 49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9625" h="49625">
                  <a:moveTo>
                    <a:pt x="25813" y="49625"/>
                  </a:moveTo>
                  <a:lnTo>
                    <a:pt x="22289" y="46482"/>
                  </a:lnTo>
                  <a:lnTo>
                    <a:pt x="36290" y="30671"/>
                  </a:lnTo>
                  <a:lnTo>
                    <a:pt x="42291" y="23908"/>
                  </a:lnTo>
                  <a:lnTo>
                    <a:pt x="14573" y="39719"/>
                  </a:lnTo>
                  <a:lnTo>
                    <a:pt x="10954" y="36481"/>
                  </a:lnTo>
                  <a:lnTo>
                    <a:pt x="23527" y="7239"/>
                  </a:lnTo>
                  <a:lnTo>
                    <a:pt x="23527" y="7239"/>
                  </a:lnTo>
                  <a:lnTo>
                    <a:pt x="19431" y="12287"/>
                  </a:lnTo>
                  <a:lnTo>
                    <a:pt x="17717" y="14192"/>
                  </a:lnTo>
                  <a:lnTo>
                    <a:pt x="3620" y="30004"/>
                  </a:lnTo>
                  <a:lnTo>
                    <a:pt x="0" y="26765"/>
                  </a:lnTo>
                  <a:lnTo>
                    <a:pt x="23622" y="0"/>
                  </a:lnTo>
                  <a:lnTo>
                    <a:pt x="28861" y="4667"/>
                  </a:lnTo>
                  <a:lnTo>
                    <a:pt x="16478" y="34290"/>
                  </a:lnTo>
                  <a:lnTo>
                    <a:pt x="44291" y="18383"/>
                  </a:lnTo>
                  <a:lnTo>
                    <a:pt x="49625" y="23050"/>
                  </a:lnTo>
                  <a:close/>
                </a:path>
              </a:pathLst>
            </a:custGeom>
            <a:grpFill/>
            <a:ln w="9525" cap="flat">
              <a:noFill/>
              <a:prstDash val="solid"/>
              <a:miter/>
            </a:ln>
          </p:spPr>
          <p:txBody>
            <a:bodyPr rtlCol="0" anchor="ctr"/>
            <a:lstStyle/>
            <a:p>
              <a:endParaRPr lang="zh-CN" altLang="en-US"/>
            </a:p>
          </p:txBody>
        </p:sp>
        <p:sp>
          <p:nvSpPr>
            <p:cNvPr id="53" name="任意多边形: 形状 52"/>
            <p:cNvSpPr/>
            <p:nvPr/>
          </p:nvSpPr>
          <p:spPr>
            <a:xfrm>
              <a:off x="1352995" y="3843893"/>
              <a:ext cx="36766" cy="39719"/>
            </a:xfrm>
            <a:custGeom>
              <a:avLst/>
              <a:gdLst>
                <a:gd name="connsiteX0" fmla="*/ 25051 w 36766"/>
                <a:gd name="connsiteY0" fmla="*/ 26098 h 39719"/>
                <a:gd name="connsiteX1" fmla="*/ 13430 w 36766"/>
                <a:gd name="connsiteY1" fmla="*/ 17431 h 39719"/>
                <a:gd name="connsiteX2" fmla="*/ 3905 w 36766"/>
                <a:gd name="connsiteY2" fmla="*/ 23527 h 39719"/>
                <a:gd name="connsiteX3" fmla="*/ 0 w 36766"/>
                <a:gd name="connsiteY3" fmla="*/ 20574 h 39719"/>
                <a:gd name="connsiteX4" fmla="*/ 32385 w 36766"/>
                <a:gd name="connsiteY4" fmla="*/ 0 h 39719"/>
                <a:gd name="connsiteX5" fmla="*/ 36766 w 36766"/>
                <a:gd name="connsiteY5" fmla="*/ 3239 h 39719"/>
                <a:gd name="connsiteX6" fmla="*/ 25622 w 36766"/>
                <a:gd name="connsiteY6" fmla="*/ 39719 h 39719"/>
                <a:gd name="connsiteX7" fmla="*/ 21431 w 36766"/>
                <a:gd name="connsiteY7" fmla="*/ 36576 h 39719"/>
                <a:gd name="connsiteX8" fmla="*/ 17240 w 36766"/>
                <a:gd name="connsiteY8" fmla="*/ 14954 h 39719"/>
                <a:gd name="connsiteX9" fmla="*/ 26194 w 36766"/>
                <a:gd name="connsiteY9" fmla="*/ 21622 h 39719"/>
                <a:gd name="connsiteX10" fmla="*/ 31528 w 36766"/>
                <a:gd name="connsiteY10" fmla="*/ 6191 h 39719"/>
                <a:gd name="connsiteX11" fmla="*/ 31528 w 36766"/>
                <a:gd name="connsiteY11" fmla="*/ 6191 h 39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766" h="39719">
                  <a:moveTo>
                    <a:pt x="25051" y="26098"/>
                  </a:moveTo>
                  <a:lnTo>
                    <a:pt x="13430" y="17431"/>
                  </a:lnTo>
                  <a:lnTo>
                    <a:pt x="3905" y="23527"/>
                  </a:lnTo>
                  <a:lnTo>
                    <a:pt x="0" y="20574"/>
                  </a:lnTo>
                  <a:lnTo>
                    <a:pt x="32385" y="0"/>
                  </a:lnTo>
                  <a:lnTo>
                    <a:pt x="36766" y="3239"/>
                  </a:lnTo>
                  <a:lnTo>
                    <a:pt x="25622" y="39719"/>
                  </a:lnTo>
                  <a:lnTo>
                    <a:pt x="21431" y="36576"/>
                  </a:lnTo>
                  <a:close/>
                  <a:moveTo>
                    <a:pt x="17240" y="14954"/>
                  </a:moveTo>
                  <a:lnTo>
                    <a:pt x="26194" y="21622"/>
                  </a:lnTo>
                  <a:lnTo>
                    <a:pt x="31528" y="6191"/>
                  </a:lnTo>
                  <a:lnTo>
                    <a:pt x="31528" y="6191"/>
                  </a:lnTo>
                  <a:close/>
                </a:path>
              </a:pathLst>
            </a:custGeom>
            <a:grpFill/>
            <a:ln w="9525" cap="flat">
              <a:noFill/>
              <a:prstDash val="solid"/>
              <a:miter/>
            </a:ln>
          </p:spPr>
          <p:txBody>
            <a:bodyPr rtlCol="0" anchor="ctr"/>
            <a:lstStyle/>
            <a:p>
              <a:endParaRPr lang="zh-CN" altLang="en-US"/>
            </a:p>
          </p:txBody>
        </p:sp>
        <p:sp>
          <p:nvSpPr>
            <p:cNvPr id="54" name="任意多边形: 形状 53"/>
            <p:cNvSpPr/>
            <p:nvPr/>
          </p:nvSpPr>
          <p:spPr>
            <a:xfrm>
              <a:off x="1390905" y="3854276"/>
              <a:ext cx="33146" cy="39338"/>
            </a:xfrm>
            <a:custGeom>
              <a:avLst/>
              <a:gdLst>
                <a:gd name="connsiteX0" fmla="*/ 6572 w 33146"/>
                <a:gd name="connsiteY0" fmla="*/ 3524 h 39338"/>
                <a:gd name="connsiteX1" fmla="*/ 8763 w 33146"/>
                <a:gd name="connsiteY1" fmla="*/ 0 h 39338"/>
                <a:gd name="connsiteX2" fmla="*/ 33147 w 33146"/>
                <a:gd name="connsiteY2" fmla="*/ 15716 h 39338"/>
                <a:gd name="connsiteX3" fmla="*/ 30956 w 33146"/>
                <a:gd name="connsiteY3" fmla="*/ 19240 h 39338"/>
                <a:gd name="connsiteX4" fmla="*/ 20765 w 33146"/>
                <a:gd name="connsiteY4" fmla="*/ 12668 h 39338"/>
                <a:gd name="connsiteX5" fmla="*/ 3524 w 33146"/>
                <a:gd name="connsiteY5" fmla="*/ 39338 h 39338"/>
                <a:gd name="connsiteX6" fmla="*/ 0 w 33146"/>
                <a:gd name="connsiteY6" fmla="*/ 36767 h 39338"/>
                <a:gd name="connsiteX7" fmla="*/ 17145 w 33146"/>
                <a:gd name="connsiteY7" fmla="*/ 10096 h 39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146" h="39338">
                  <a:moveTo>
                    <a:pt x="6572" y="3524"/>
                  </a:moveTo>
                  <a:lnTo>
                    <a:pt x="8763" y="0"/>
                  </a:lnTo>
                  <a:lnTo>
                    <a:pt x="33147" y="15716"/>
                  </a:lnTo>
                  <a:lnTo>
                    <a:pt x="30956" y="19240"/>
                  </a:lnTo>
                  <a:lnTo>
                    <a:pt x="20765" y="12668"/>
                  </a:lnTo>
                  <a:lnTo>
                    <a:pt x="3524" y="39338"/>
                  </a:lnTo>
                  <a:lnTo>
                    <a:pt x="0" y="36767"/>
                  </a:lnTo>
                  <a:lnTo>
                    <a:pt x="17145" y="10096"/>
                  </a:lnTo>
                  <a:close/>
                </a:path>
              </a:pathLst>
            </a:custGeom>
            <a:grpFill/>
            <a:ln w="9525" cap="flat">
              <a:noFill/>
              <a:prstDash val="solid"/>
              <a:miter/>
            </a:ln>
          </p:spPr>
          <p:txBody>
            <a:bodyPr rtlCol="0" anchor="ctr"/>
            <a:lstStyle/>
            <a:p>
              <a:endParaRPr lang="zh-CN" altLang="en-US"/>
            </a:p>
          </p:txBody>
        </p:sp>
        <p:sp>
          <p:nvSpPr>
            <p:cNvPr id="55" name="任意多边形: 形状 54"/>
            <p:cNvSpPr/>
            <p:nvPr/>
          </p:nvSpPr>
          <p:spPr>
            <a:xfrm>
              <a:off x="1409002" y="3871420"/>
              <a:ext cx="22193" cy="33528"/>
            </a:xfrm>
            <a:custGeom>
              <a:avLst/>
              <a:gdLst>
                <a:gd name="connsiteX0" fmla="*/ 22193 w 22193"/>
                <a:gd name="connsiteY0" fmla="*/ 2477 h 33528"/>
                <a:gd name="connsiteX1" fmla="*/ 4286 w 22193"/>
                <a:gd name="connsiteY1" fmla="*/ 33528 h 33528"/>
                <a:gd name="connsiteX2" fmla="*/ 0 w 22193"/>
                <a:gd name="connsiteY2" fmla="*/ 31052 h 33528"/>
                <a:gd name="connsiteX3" fmla="*/ 18002 w 22193"/>
                <a:gd name="connsiteY3" fmla="*/ 0 h 33528"/>
              </a:gdLst>
              <a:ahLst/>
              <a:cxnLst>
                <a:cxn ang="0">
                  <a:pos x="connsiteX0" y="connsiteY0"/>
                </a:cxn>
                <a:cxn ang="0">
                  <a:pos x="connsiteX1" y="connsiteY1"/>
                </a:cxn>
                <a:cxn ang="0">
                  <a:pos x="connsiteX2" y="connsiteY2"/>
                </a:cxn>
                <a:cxn ang="0">
                  <a:pos x="connsiteX3" y="connsiteY3"/>
                </a:cxn>
              </a:cxnLst>
              <a:rect l="l" t="t" r="r" b="b"/>
              <a:pathLst>
                <a:path w="22193" h="33528">
                  <a:moveTo>
                    <a:pt x="22193" y="2477"/>
                  </a:moveTo>
                  <a:lnTo>
                    <a:pt x="4286" y="33528"/>
                  </a:lnTo>
                  <a:lnTo>
                    <a:pt x="0" y="31052"/>
                  </a:lnTo>
                  <a:lnTo>
                    <a:pt x="18002" y="0"/>
                  </a:lnTo>
                  <a:close/>
                </a:path>
              </a:pathLst>
            </a:custGeom>
            <a:grpFill/>
            <a:ln w="9525" cap="flat">
              <a:noFill/>
              <a:prstDash val="solid"/>
              <a:miter/>
            </a:ln>
          </p:spPr>
          <p:txBody>
            <a:bodyPr rtlCol="0" anchor="ctr"/>
            <a:lstStyle/>
            <a:p>
              <a:endParaRPr lang="zh-CN" altLang="en-US"/>
            </a:p>
          </p:txBody>
        </p:sp>
        <p:sp>
          <p:nvSpPr>
            <p:cNvPr id="56" name="任意多边形: 形状 55"/>
            <p:cNvSpPr/>
            <p:nvPr/>
          </p:nvSpPr>
          <p:spPr>
            <a:xfrm>
              <a:off x="1425431" y="3881474"/>
              <a:ext cx="35543" cy="35247"/>
            </a:xfrm>
            <a:custGeom>
              <a:avLst/>
              <a:gdLst>
                <a:gd name="connsiteX0" fmla="*/ 32720 w 35543"/>
                <a:gd name="connsiteY0" fmla="*/ 26713 h 35247"/>
                <a:gd name="connsiteX1" fmla="*/ 8535 w 35543"/>
                <a:gd name="connsiteY1" fmla="*/ 32720 h 35247"/>
                <a:gd name="connsiteX2" fmla="*/ 2528 w 35543"/>
                <a:gd name="connsiteY2" fmla="*/ 8535 h 35247"/>
                <a:gd name="connsiteX3" fmla="*/ 25672 w 35543"/>
                <a:gd name="connsiteY3" fmla="*/ 1948 h 35247"/>
                <a:gd name="connsiteX4" fmla="*/ 33988 w 35543"/>
                <a:gd name="connsiteY4" fmla="*/ 24437 h 35247"/>
                <a:gd name="connsiteX5" fmla="*/ 32720 w 35543"/>
                <a:gd name="connsiteY5" fmla="*/ 26713 h 35247"/>
                <a:gd name="connsiteX6" fmla="*/ 28339 w 35543"/>
                <a:gd name="connsiteY6" fmla="*/ 24522 h 35247"/>
                <a:gd name="connsiteX7" fmla="*/ 23767 w 35543"/>
                <a:gd name="connsiteY7" fmla="*/ 5472 h 35247"/>
                <a:gd name="connsiteX8" fmla="*/ 5860 w 35543"/>
                <a:gd name="connsiteY8" fmla="*/ 13187 h 35247"/>
                <a:gd name="connsiteX9" fmla="*/ 8606 w 35543"/>
                <a:gd name="connsiteY9" fmla="*/ 31028 h 35247"/>
                <a:gd name="connsiteX10" fmla="*/ 10622 w 35543"/>
                <a:gd name="connsiteY10" fmla="*/ 32237 h 35247"/>
                <a:gd name="connsiteX11" fmla="*/ 27804 w 35543"/>
                <a:gd name="connsiteY11" fmla="*/ 25882 h 35247"/>
                <a:gd name="connsiteX12" fmla="*/ 28339 w 35543"/>
                <a:gd name="connsiteY12" fmla="*/ 24522 h 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543" h="35247">
                  <a:moveTo>
                    <a:pt x="32720" y="26713"/>
                  </a:moveTo>
                  <a:cubicBezTo>
                    <a:pt x="27701" y="35050"/>
                    <a:pt x="16872" y="37740"/>
                    <a:pt x="8535" y="32720"/>
                  </a:cubicBezTo>
                  <a:cubicBezTo>
                    <a:pt x="197" y="27701"/>
                    <a:pt x="-2492" y="16872"/>
                    <a:pt x="2528" y="8535"/>
                  </a:cubicBezTo>
                  <a:cubicBezTo>
                    <a:pt x="7309" y="593"/>
                    <a:pt x="17425" y="-2286"/>
                    <a:pt x="25672" y="1948"/>
                  </a:cubicBezTo>
                  <a:cubicBezTo>
                    <a:pt x="34178" y="5862"/>
                    <a:pt x="37901" y="15930"/>
                    <a:pt x="33988" y="24437"/>
                  </a:cubicBezTo>
                  <a:cubicBezTo>
                    <a:pt x="33624" y="25227"/>
                    <a:pt x="33200" y="25988"/>
                    <a:pt x="32720" y="26713"/>
                  </a:cubicBezTo>
                  <a:close/>
                  <a:moveTo>
                    <a:pt x="28339" y="24522"/>
                  </a:moveTo>
                  <a:cubicBezTo>
                    <a:pt x="32054" y="15854"/>
                    <a:pt x="30625" y="9568"/>
                    <a:pt x="23767" y="5472"/>
                  </a:cubicBezTo>
                  <a:cubicBezTo>
                    <a:pt x="16909" y="1376"/>
                    <a:pt x="10527" y="4805"/>
                    <a:pt x="5860" y="13187"/>
                  </a:cubicBezTo>
                  <a:cubicBezTo>
                    <a:pt x="1692" y="18872"/>
                    <a:pt x="2921" y="26859"/>
                    <a:pt x="8606" y="31028"/>
                  </a:cubicBezTo>
                  <a:cubicBezTo>
                    <a:pt x="9239" y="31492"/>
                    <a:pt x="9914" y="31897"/>
                    <a:pt x="10622" y="32237"/>
                  </a:cubicBezTo>
                  <a:cubicBezTo>
                    <a:pt x="17122" y="35227"/>
                    <a:pt x="24815" y="32381"/>
                    <a:pt x="27804" y="25882"/>
                  </a:cubicBezTo>
                  <a:cubicBezTo>
                    <a:pt x="28008" y="25439"/>
                    <a:pt x="28186" y="24985"/>
                    <a:pt x="28339" y="24522"/>
                  </a:cubicBezTo>
                  <a:close/>
                </a:path>
              </a:pathLst>
            </a:custGeom>
            <a:grpFill/>
            <a:ln w="9525" cap="flat">
              <a:noFill/>
              <a:prstDash val="solid"/>
              <a:miter/>
            </a:ln>
          </p:spPr>
          <p:txBody>
            <a:bodyPr rtlCol="0" anchor="ctr"/>
            <a:lstStyle/>
            <a:p>
              <a:endParaRPr lang="zh-CN" altLang="en-US"/>
            </a:p>
          </p:txBody>
        </p:sp>
        <p:sp>
          <p:nvSpPr>
            <p:cNvPr id="57" name="任意多边形: 形状 56"/>
            <p:cNvSpPr/>
            <p:nvPr/>
          </p:nvSpPr>
          <p:spPr>
            <a:xfrm>
              <a:off x="1455865" y="3893042"/>
              <a:ext cx="40005" cy="44291"/>
            </a:xfrm>
            <a:custGeom>
              <a:avLst/>
              <a:gdLst>
                <a:gd name="connsiteX0" fmla="*/ 24765 w 40005"/>
                <a:gd name="connsiteY0" fmla="*/ 36100 h 44291"/>
                <a:gd name="connsiteX1" fmla="*/ 35624 w 40005"/>
                <a:gd name="connsiteY1" fmla="*/ 9144 h 44291"/>
                <a:gd name="connsiteX2" fmla="*/ 40005 w 40005"/>
                <a:gd name="connsiteY2" fmla="*/ 10954 h 44291"/>
                <a:gd name="connsiteX3" fmla="*/ 26575 w 40005"/>
                <a:gd name="connsiteY3" fmla="*/ 44291 h 44291"/>
                <a:gd name="connsiteX4" fmla="*/ 21527 w 40005"/>
                <a:gd name="connsiteY4" fmla="*/ 42196 h 44291"/>
                <a:gd name="connsiteX5" fmla="*/ 15430 w 40005"/>
                <a:gd name="connsiteY5" fmla="*/ 8477 h 44291"/>
                <a:gd name="connsiteX6" fmla="*/ 15430 w 40005"/>
                <a:gd name="connsiteY6" fmla="*/ 8477 h 44291"/>
                <a:gd name="connsiteX7" fmla="*/ 4572 w 40005"/>
                <a:gd name="connsiteY7" fmla="*/ 35433 h 44291"/>
                <a:gd name="connsiteX8" fmla="*/ 0 w 40005"/>
                <a:gd name="connsiteY8" fmla="*/ 33242 h 44291"/>
                <a:gd name="connsiteX9" fmla="*/ 13430 w 40005"/>
                <a:gd name="connsiteY9" fmla="*/ 0 h 44291"/>
                <a:gd name="connsiteX10" fmla="*/ 18859 w 40005"/>
                <a:gd name="connsiteY10" fmla="*/ 2191 h 44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005" h="44291">
                  <a:moveTo>
                    <a:pt x="24765" y="36100"/>
                  </a:moveTo>
                  <a:lnTo>
                    <a:pt x="35624" y="9144"/>
                  </a:lnTo>
                  <a:lnTo>
                    <a:pt x="40005" y="10954"/>
                  </a:lnTo>
                  <a:lnTo>
                    <a:pt x="26575" y="44291"/>
                  </a:lnTo>
                  <a:lnTo>
                    <a:pt x="21527" y="42196"/>
                  </a:lnTo>
                  <a:lnTo>
                    <a:pt x="15430" y="8477"/>
                  </a:lnTo>
                  <a:lnTo>
                    <a:pt x="15430" y="8477"/>
                  </a:lnTo>
                  <a:lnTo>
                    <a:pt x="4572" y="35433"/>
                  </a:lnTo>
                  <a:lnTo>
                    <a:pt x="0" y="33242"/>
                  </a:lnTo>
                  <a:lnTo>
                    <a:pt x="13430" y="0"/>
                  </a:lnTo>
                  <a:lnTo>
                    <a:pt x="18859" y="2191"/>
                  </a:lnTo>
                  <a:close/>
                </a:path>
              </a:pathLst>
            </a:custGeom>
            <a:grpFill/>
            <a:ln w="9525" cap="flat">
              <a:noFill/>
              <a:prstDash val="solid"/>
              <a:miter/>
            </a:ln>
          </p:spPr>
          <p:txBody>
            <a:bodyPr rtlCol="0" anchor="ctr"/>
            <a:lstStyle/>
            <a:p>
              <a:endParaRPr lang="zh-CN" altLang="en-US"/>
            </a:p>
          </p:txBody>
        </p:sp>
        <p:sp>
          <p:nvSpPr>
            <p:cNvPr id="58" name="任意多边形: 形状 57"/>
            <p:cNvSpPr/>
            <p:nvPr/>
          </p:nvSpPr>
          <p:spPr>
            <a:xfrm>
              <a:off x="1503835" y="3911252"/>
              <a:ext cx="31365" cy="37852"/>
            </a:xfrm>
            <a:custGeom>
              <a:avLst/>
              <a:gdLst>
                <a:gd name="connsiteX0" fmla="*/ 30897 w 31365"/>
                <a:gd name="connsiteY0" fmla="*/ 15509 h 37852"/>
                <a:gd name="connsiteX1" fmla="*/ 26516 w 31365"/>
                <a:gd name="connsiteY1" fmla="*/ 14270 h 37852"/>
                <a:gd name="connsiteX2" fmla="*/ 19848 w 31365"/>
                <a:gd name="connsiteY2" fmla="*/ 4745 h 37852"/>
                <a:gd name="connsiteX3" fmla="*/ 10323 w 31365"/>
                <a:gd name="connsiteY3" fmla="*/ 8651 h 37852"/>
                <a:gd name="connsiteX4" fmla="*/ 12776 w 31365"/>
                <a:gd name="connsiteY4" fmla="*/ 14046 h 37852"/>
                <a:gd name="connsiteX5" fmla="*/ 13181 w 31365"/>
                <a:gd name="connsiteY5" fmla="*/ 14175 h 37852"/>
                <a:gd name="connsiteX6" fmla="*/ 22706 w 31365"/>
                <a:gd name="connsiteY6" fmla="*/ 19223 h 37852"/>
                <a:gd name="connsiteX7" fmla="*/ 27754 w 31365"/>
                <a:gd name="connsiteY7" fmla="*/ 30844 h 37852"/>
                <a:gd name="connsiteX8" fmla="*/ 11276 w 31365"/>
                <a:gd name="connsiteY8" fmla="*/ 36940 h 37852"/>
                <a:gd name="connsiteX9" fmla="*/ 1751 w 31365"/>
                <a:gd name="connsiteY9" fmla="*/ 31034 h 37852"/>
                <a:gd name="connsiteX10" fmla="*/ 703 w 31365"/>
                <a:gd name="connsiteY10" fmla="*/ 21509 h 37852"/>
                <a:gd name="connsiteX11" fmla="*/ 5180 w 31365"/>
                <a:gd name="connsiteY11" fmla="*/ 22747 h 37852"/>
                <a:gd name="connsiteX12" fmla="*/ 12324 w 31365"/>
                <a:gd name="connsiteY12" fmla="*/ 33606 h 37852"/>
                <a:gd name="connsiteX13" fmla="*/ 23182 w 31365"/>
                <a:gd name="connsiteY13" fmla="*/ 30368 h 37852"/>
                <a:gd name="connsiteX14" fmla="*/ 17467 w 31365"/>
                <a:gd name="connsiteY14" fmla="*/ 21986 h 37852"/>
                <a:gd name="connsiteX15" fmla="*/ 10895 w 31365"/>
                <a:gd name="connsiteY15" fmla="*/ 18271 h 37852"/>
                <a:gd name="connsiteX16" fmla="*/ 5942 w 31365"/>
                <a:gd name="connsiteY16" fmla="*/ 7889 h 37852"/>
                <a:gd name="connsiteX17" fmla="*/ 19525 w 31365"/>
                <a:gd name="connsiteY17" fmla="*/ 441 h 37852"/>
                <a:gd name="connsiteX18" fmla="*/ 20420 w 31365"/>
                <a:gd name="connsiteY18" fmla="*/ 745 h 37852"/>
                <a:gd name="connsiteX19" fmla="*/ 30897 w 31365"/>
                <a:gd name="connsiteY19" fmla="*/ 15509 h 37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1365" h="37852">
                  <a:moveTo>
                    <a:pt x="30897" y="15509"/>
                  </a:moveTo>
                  <a:lnTo>
                    <a:pt x="26516" y="14270"/>
                  </a:lnTo>
                  <a:cubicBezTo>
                    <a:pt x="27564" y="9793"/>
                    <a:pt x="25278" y="6650"/>
                    <a:pt x="19848" y="4745"/>
                  </a:cubicBezTo>
                  <a:cubicBezTo>
                    <a:pt x="14419" y="2840"/>
                    <a:pt x="11466" y="4745"/>
                    <a:pt x="10323" y="8651"/>
                  </a:cubicBezTo>
                  <a:cubicBezTo>
                    <a:pt x="9511" y="10818"/>
                    <a:pt x="10609" y="13234"/>
                    <a:pt x="12776" y="14046"/>
                  </a:cubicBezTo>
                  <a:cubicBezTo>
                    <a:pt x="12909" y="14096"/>
                    <a:pt x="13044" y="14139"/>
                    <a:pt x="13181" y="14175"/>
                  </a:cubicBezTo>
                  <a:lnTo>
                    <a:pt x="22706" y="19223"/>
                  </a:lnTo>
                  <a:cubicBezTo>
                    <a:pt x="27094" y="21254"/>
                    <a:pt x="29265" y="26250"/>
                    <a:pt x="27754" y="30844"/>
                  </a:cubicBezTo>
                  <a:cubicBezTo>
                    <a:pt x="25754" y="37226"/>
                    <a:pt x="20325" y="39226"/>
                    <a:pt x="11276" y="36940"/>
                  </a:cubicBezTo>
                  <a:cubicBezTo>
                    <a:pt x="7452" y="36290"/>
                    <a:pt x="4033" y="34171"/>
                    <a:pt x="1751" y="31034"/>
                  </a:cubicBezTo>
                  <a:cubicBezTo>
                    <a:pt x="-130" y="28220"/>
                    <a:pt x="-521" y="24665"/>
                    <a:pt x="703" y="21509"/>
                  </a:cubicBezTo>
                  <a:lnTo>
                    <a:pt x="5180" y="22747"/>
                  </a:lnTo>
                  <a:cubicBezTo>
                    <a:pt x="3846" y="28082"/>
                    <a:pt x="6228" y="31701"/>
                    <a:pt x="12324" y="33606"/>
                  </a:cubicBezTo>
                  <a:cubicBezTo>
                    <a:pt x="18420" y="35130"/>
                    <a:pt x="21849" y="33606"/>
                    <a:pt x="23182" y="30368"/>
                  </a:cubicBezTo>
                  <a:cubicBezTo>
                    <a:pt x="24516" y="27129"/>
                    <a:pt x="22706" y="24557"/>
                    <a:pt x="17467" y="21986"/>
                  </a:cubicBezTo>
                  <a:lnTo>
                    <a:pt x="10895" y="18271"/>
                  </a:lnTo>
                  <a:cubicBezTo>
                    <a:pt x="6885" y="16530"/>
                    <a:pt x="4772" y="12100"/>
                    <a:pt x="5942" y="7889"/>
                  </a:cubicBezTo>
                  <a:cubicBezTo>
                    <a:pt x="7636" y="2081"/>
                    <a:pt x="13718" y="-1253"/>
                    <a:pt x="19525" y="441"/>
                  </a:cubicBezTo>
                  <a:cubicBezTo>
                    <a:pt x="19828" y="530"/>
                    <a:pt x="20126" y="631"/>
                    <a:pt x="20420" y="745"/>
                  </a:cubicBezTo>
                  <a:cubicBezTo>
                    <a:pt x="29278" y="3221"/>
                    <a:pt x="32707" y="8079"/>
                    <a:pt x="30897" y="15509"/>
                  </a:cubicBezTo>
                  <a:close/>
                </a:path>
              </a:pathLst>
            </a:custGeom>
            <a:grpFill/>
            <a:ln w="9525" cap="flat">
              <a:noFill/>
              <a:prstDash val="solid"/>
              <a:miter/>
            </a:ln>
          </p:spPr>
          <p:txBody>
            <a:bodyPr rtlCol="0" anchor="ctr"/>
            <a:lstStyle/>
            <a:p>
              <a:endParaRPr lang="zh-CN" altLang="en-US"/>
            </a:p>
          </p:txBody>
        </p:sp>
        <p:sp>
          <p:nvSpPr>
            <p:cNvPr id="59" name="任意多边形: 形状 58"/>
            <p:cNvSpPr/>
            <p:nvPr/>
          </p:nvSpPr>
          <p:spPr>
            <a:xfrm>
              <a:off x="1536383" y="3919315"/>
              <a:ext cx="33059" cy="37415"/>
            </a:xfrm>
            <a:custGeom>
              <a:avLst/>
              <a:gdLst>
                <a:gd name="connsiteX0" fmla="*/ 33020 w 33059"/>
                <a:gd name="connsiteY0" fmla="*/ 14876 h 37415"/>
                <a:gd name="connsiteX1" fmla="*/ 28353 w 33059"/>
                <a:gd name="connsiteY1" fmla="*/ 13923 h 37415"/>
                <a:gd name="connsiteX2" fmla="*/ 20066 w 33059"/>
                <a:gd name="connsiteY2" fmla="*/ 4398 h 37415"/>
                <a:gd name="connsiteX3" fmla="*/ 5588 w 33059"/>
                <a:gd name="connsiteY3" fmla="*/ 16209 h 37415"/>
                <a:gd name="connsiteX4" fmla="*/ 14351 w 33059"/>
                <a:gd name="connsiteY4" fmla="*/ 33259 h 37415"/>
                <a:gd name="connsiteX5" fmla="*/ 26353 w 33059"/>
                <a:gd name="connsiteY5" fmla="*/ 25449 h 37415"/>
                <a:gd name="connsiteX6" fmla="*/ 31020 w 33059"/>
                <a:gd name="connsiteY6" fmla="*/ 26401 h 37415"/>
                <a:gd name="connsiteX7" fmla="*/ 12651 w 33059"/>
                <a:gd name="connsiteY7" fmla="*/ 36883 h 37415"/>
                <a:gd name="connsiteX8" fmla="*/ 12636 w 33059"/>
                <a:gd name="connsiteY8" fmla="*/ 36878 h 37415"/>
                <a:gd name="connsiteX9" fmla="*/ 540 w 33059"/>
                <a:gd name="connsiteY9" fmla="*/ 15447 h 37415"/>
                <a:gd name="connsiteX10" fmla="*/ 20828 w 33059"/>
                <a:gd name="connsiteY10" fmla="*/ 303 h 37415"/>
                <a:gd name="connsiteX11" fmla="*/ 33020 w 33059"/>
                <a:gd name="connsiteY11" fmla="*/ 14876 h 37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059" h="37415">
                  <a:moveTo>
                    <a:pt x="33020" y="14876"/>
                  </a:moveTo>
                  <a:lnTo>
                    <a:pt x="28353" y="13923"/>
                  </a:lnTo>
                  <a:cubicBezTo>
                    <a:pt x="28394" y="9111"/>
                    <a:pt x="24838" y="5024"/>
                    <a:pt x="20066" y="4398"/>
                  </a:cubicBezTo>
                  <a:cubicBezTo>
                    <a:pt x="12541" y="3255"/>
                    <a:pt x="7684" y="7256"/>
                    <a:pt x="5588" y="16209"/>
                  </a:cubicBezTo>
                  <a:cubicBezTo>
                    <a:pt x="3492" y="25163"/>
                    <a:pt x="6540" y="31640"/>
                    <a:pt x="14351" y="33259"/>
                  </a:cubicBezTo>
                  <a:cubicBezTo>
                    <a:pt x="19780" y="34211"/>
                    <a:pt x="23876" y="31640"/>
                    <a:pt x="26353" y="25449"/>
                  </a:cubicBezTo>
                  <a:lnTo>
                    <a:pt x="31020" y="26401"/>
                  </a:lnTo>
                  <a:cubicBezTo>
                    <a:pt x="28842" y="34368"/>
                    <a:pt x="20618" y="39060"/>
                    <a:pt x="12651" y="36883"/>
                  </a:cubicBezTo>
                  <a:cubicBezTo>
                    <a:pt x="12646" y="36881"/>
                    <a:pt x="12641" y="36880"/>
                    <a:pt x="12636" y="36878"/>
                  </a:cubicBezTo>
                  <a:cubicBezTo>
                    <a:pt x="2445" y="34402"/>
                    <a:pt x="-1556" y="27353"/>
                    <a:pt x="540" y="15447"/>
                  </a:cubicBezTo>
                  <a:cubicBezTo>
                    <a:pt x="2635" y="3541"/>
                    <a:pt x="10065" y="-1317"/>
                    <a:pt x="20828" y="303"/>
                  </a:cubicBezTo>
                  <a:cubicBezTo>
                    <a:pt x="28169" y="1056"/>
                    <a:pt x="33575" y="7517"/>
                    <a:pt x="33020" y="14876"/>
                  </a:cubicBezTo>
                  <a:close/>
                </a:path>
              </a:pathLst>
            </a:custGeom>
            <a:grpFill/>
            <a:ln w="9525" cap="flat">
              <a:noFill/>
              <a:prstDash val="solid"/>
              <a:miter/>
            </a:ln>
          </p:spPr>
          <p:txBody>
            <a:bodyPr rtlCol="0" anchor="ctr"/>
            <a:lstStyle/>
            <a:p>
              <a:endParaRPr lang="zh-CN" altLang="en-US"/>
            </a:p>
          </p:txBody>
        </p:sp>
        <p:sp>
          <p:nvSpPr>
            <p:cNvPr id="60" name="任意多边形: 形状 59"/>
            <p:cNvSpPr/>
            <p:nvPr/>
          </p:nvSpPr>
          <p:spPr>
            <a:xfrm>
              <a:off x="1571403" y="3924284"/>
              <a:ext cx="10001" cy="36290"/>
            </a:xfrm>
            <a:custGeom>
              <a:avLst/>
              <a:gdLst>
                <a:gd name="connsiteX0" fmla="*/ 10001 w 10001"/>
                <a:gd name="connsiteY0" fmla="*/ 762 h 36290"/>
                <a:gd name="connsiteX1" fmla="*/ 4858 w 10001"/>
                <a:gd name="connsiteY1" fmla="*/ 36290 h 36290"/>
                <a:gd name="connsiteX2" fmla="*/ 0 w 10001"/>
                <a:gd name="connsiteY2" fmla="*/ 35528 h 36290"/>
                <a:gd name="connsiteX3" fmla="*/ 5239 w 10001"/>
                <a:gd name="connsiteY3" fmla="*/ 0 h 36290"/>
              </a:gdLst>
              <a:ahLst/>
              <a:cxnLst>
                <a:cxn ang="0">
                  <a:pos x="connsiteX0" y="connsiteY0"/>
                </a:cxn>
                <a:cxn ang="0">
                  <a:pos x="connsiteX1" y="connsiteY1"/>
                </a:cxn>
                <a:cxn ang="0">
                  <a:pos x="connsiteX2" y="connsiteY2"/>
                </a:cxn>
                <a:cxn ang="0">
                  <a:pos x="connsiteX3" y="connsiteY3"/>
                </a:cxn>
              </a:cxnLst>
              <a:rect l="l" t="t" r="r" b="b"/>
              <a:pathLst>
                <a:path w="10001" h="36290">
                  <a:moveTo>
                    <a:pt x="10001" y="762"/>
                  </a:moveTo>
                  <a:lnTo>
                    <a:pt x="4858" y="36290"/>
                  </a:lnTo>
                  <a:lnTo>
                    <a:pt x="0" y="35528"/>
                  </a:lnTo>
                  <a:lnTo>
                    <a:pt x="5239" y="0"/>
                  </a:lnTo>
                  <a:close/>
                </a:path>
              </a:pathLst>
            </a:custGeom>
            <a:grpFill/>
            <a:ln w="9525" cap="flat">
              <a:noFill/>
              <a:prstDash val="solid"/>
              <a:miter/>
            </a:ln>
          </p:spPr>
          <p:txBody>
            <a:bodyPr rtlCol="0" anchor="ctr"/>
            <a:lstStyle/>
            <a:p>
              <a:endParaRPr lang="zh-CN" altLang="en-US"/>
            </a:p>
          </p:txBody>
        </p:sp>
        <p:sp>
          <p:nvSpPr>
            <p:cNvPr id="61" name="任意多边形: 形状 60"/>
            <p:cNvSpPr/>
            <p:nvPr/>
          </p:nvSpPr>
          <p:spPr>
            <a:xfrm>
              <a:off x="1584929" y="3926285"/>
              <a:ext cx="28956" cy="38100"/>
            </a:xfrm>
            <a:custGeom>
              <a:avLst/>
              <a:gdLst>
                <a:gd name="connsiteX0" fmla="*/ 26384 w 28956"/>
                <a:gd name="connsiteY0" fmla="*/ 33814 h 38100"/>
                <a:gd name="connsiteX1" fmla="*/ 26384 w 28956"/>
                <a:gd name="connsiteY1" fmla="*/ 38100 h 38100"/>
                <a:gd name="connsiteX2" fmla="*/ 0 w 28956"/>
                <a:gd name="connsiteY2" fmla="*/ 35528 h 38100"/>
                <a:gd name="connsiteX3" fmla="*/ 3048 w 28956"/>
                <a:gd name="connsiteY3" fmla="*/ 0 h 38100"/>
                <a:gd name="connsiteX4" fmla="*/ 28956 w 28956"/>
                <a:gd name="connsiteY4" fmla="*/ 2477 h 38100"/>
                <a:gd name="connsiteX5" fmla="*/ 28956 w 28956"/>
                <a:gd name="connsiteY5" fmla="*/ 6572 h 38100"/>
                <a:gd name="connsiteX6" fmla="*/ 7906 w 28956"/>
                <a:gd name="connsiteY6" fmla="*/ 4572 h 38100"/>
                <a:gd name="connsiteX7" fmla="*/ 6858 w 28956"/>
                <a:gd name="connsiteY7" fmla="*/ 15716 h 38100"/>
                <a:gd name="connsiteX8" fmla="*/ 26384 w 28956"/>
                <a:gd name="connsiteY8" fmla="*/ 17526 h 38100"/>
                <a:gd name="connsiteX9" fmla="*/ 25908 w 28956"/>
                <a:gd name="connsiteY9" fmla="*/ 21908 h 38100"/>
                <a:gd name="connsiteX10" fmla="*/ 6858 w 28956"/>
                <a:gd name="connsiteY10" fmla="*/ 20002 h 38100"/>
                <a:gd name="connsiteX11" fmla="*/ 5810 w 28956"/>
                <a:gd name="connsiteY11" fmla="*/ 31909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956" h="38100">
                  <a:moveTo>
                    <a:pt x="26384" y="33814"/>
                  </a:moveTo>
                  <a:lnTo>
                    <a:pt x="26384" y="38100"/>
                  </a:lnTo>
                  <a:lnTo>
                    <a:pt x="0" y="35528"/>
                  </a:lnTo>
                  <a:lnTo>
                    <a:pt x="3048" y="0"/>
                  </a:lnTo>
                  <a:lnTo>
                    <a:pt x="28956" y="2477"/>
                  </a:lnTo>
                  <a:lnTo>
                    <a:pt x="28956" y="6572"/>
                  </a:lnTo>
                  <a:lnTo>
                    <a:pt x="7906" y="4572"/>
                  </a:lnTo>
                  <a:lnTo>
                    <a:pt x="6858" y="15716"/>
                  </a:lnTo>
                  <a:lnTo>
                    <a:pt x="26384" y="17526"/>
                  </a:lnTo>
                  <a:lnTo>
                    <a:pt x="25908" y="21908"/>
                  </a:lnTo>
                  <a:lnTo>
                    <a:pt x="6858" y="20002"/>
                  </a:lnTo>
                  <a:lnTo>
                    <a:pt x="5810" y="31909"/>
                  </a:lnTo>
                  <a:close/>
                </a:path>
              </a:pathLst>
            </a:custGeom>
            <a:grpFill/>
            <a:ln w="9525" cap="flat">
              <a:noFill/>
              <a:prstDash val="solid"/>
              <a:miter/>
            </a:ln>
          </p:spPr>
          <p:txBody>
            <a:bodyPr rtlCol="0" anchor="ctr"/>
            <a:lstStyle/>
            <a:p>
              <a:endParaRPr lang="zh-CN" altLang="en-US"/>
            </a:p>
          </p:txBody>
        </p:sp>
        <p:sp>
          <p:nvSpPr>
            <p:cNvPr id="62" name="任意多边形: 形状 61"/>
            <p:cNvSpPr/>
            <p:nvPr/>
          </p:nvSpPr>
          <p:spPr>
            <a:xfrm>
              <a:off x="1617599" y="3928475"/>
              <a:ext cx="29241" cy="37147"/>
            </a:xfrm>
            <a:custGeom>
              <a:avLst/>
              <a:gdLst>
                <a:gd name="connsiteX0" fmla="*/ 24003 w 29241"/>
                <a:gd name="connsiteY0" fmla="*/ 29813 h 37147"/>
                <a:gd name="connsiteX1" fmla="*/ 24575 w 29241"/>
                <a:gd name="connsiteY1" fmla="*/ 1238 h 37147"/>
                <a:gd name="connsiteX2" fmla="*/ 29242 w 29241"/>
                <a:gd name="connsiteY2" fmla="*/ 1238 h 37147"/>
                <a:gd name="connsiteX3" fmla="*/ 28575 w 29241"/>
                <a:gd name="connsiteY3" fmla="*/ 37147 h 37147"/>
                <a:gd name="connsiteX4" fmla="*/ 23146 w 29241"/>
                <a:gd name="connsiteY4" fmla="*/ 37147 h 37147"/>
                <a:gd name="connsiteX5" fmla="*/ 5429 w 29241"/>
                <a:gd name="connsiteY5" fmla="*/ 7334 h 37147"/>
                <a:gd name="connsiteX6" fmla="*/ 5429 w 29241"/>
                <a:gd name="connsiteY6" fmla="*/ 7334 h 37147"/>
                <a:gd name="connsiteX7" fmla="*/ 4858 w 29241"/>
                <a:gd name="connsiteY7" fmla="*/ 35909 h 37147"/>
                <a:gd name="connsiteX8" fmla="*/ 0 w 29241"/>
                <a:gd name="connsiteY8" fmla="*/ 35909 h 37147"/>
                <a:gd name="connsiteX9" fmla="*/ 667 w 29241"/>
                <a:gd name="connsiteY9" fmla="*/ 0 h 37147"/>
                <a:gd name="connsiteX10" fmla="*/ 6477 w 29241"/>
                <a:gd name="connsiteY10" fmla="*/ 0 h 37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241" h="37147">
                  <a:moveTo>
                    <a:pt x="24003" y="29813"/>
                  </a:moveTo>
                  <a:lnTo>
                    <a:pt x="24575" y="1238"/>
                  </a:lnTo>
                  <a:lnTo>
                    <a:pt x="29242" y="1238"/>
                  </a:lnTo>
                  <a:lnTo>
                    <a:pt x="28575" y="37147"/>
                  </a:lnTo>
                  <a:lnTo>
                    <a:pt x="23146" y="37147"/>
                  </a:lnTo>
                  <a:lnTo>
                    <a:pt x="5429" y="7334"/>
                  </a:lnTo>
                  <a:lnTo>
                    <a:pt x="5429" y="7334"/>
                  </a:lnTo>
                  <a:lnTo>
                    <a:pt x="4858" y="35909"/>
                  </a:lnTo>
                  <a:lnTo>
                    <a:pt x="0" y="35909"/>
                  </a:lnTo>
                  <a:lnTo>
                    <a:pt x="667" y="0"/>
                  </a:lnTo>
                  <a:lnTo>
                    <a:pt x="6477" y="0"/>
                  </a:lnTo>
                  <a:close/>
                </a:path>
              </a:pathLst>
            </a:custGeom>
            <a:grpFill/>
            <a:ln w="9525" cap="flat">
              <a:noFill/>
              <a:prstDash val="solid"/>
              <a:miter/>
            </a:ln>
          </p:spPr>
          <p:txBody>
            <a:bodyPr rtlCol="0" anchor="ctr"/>
            <a:lstStyle/>
            <a:p>
              <a:endParaRPr lang="zh-CN" altLang="en-US"/>
            </a:p>
          </p:txBody>
        </p:sp>
        <p:sp>
          <p:nvSpPr>
            <p:cNvPr id="63" name="任意多边形: 形状 62"/>
            <p:cNvSpPr/>
            <p:nvPr/>
          </p:nvSpPr>
          <p:spPr>
            <a:xfrm>
              <a:off x="1651297" y="3926771"/>
              <a:ext cx="32310" cy="37614"/>
            </a:xfrm>
            <a:custGeom>
              <a:avLst/>
              <a:gdLst>
                <a:gd name="connsiteX0" fmla="*/ 31263 w 32310"/>
                <a:gd name="connsiteY0" fmla="*/ 11230 h 37614"/>
                <a:gd name="connsiteX1" fmla="*/ 26501 w 32310"/>
                <a:gd name="connsiteY1" fmla="*/ 11230 h 37614"/>
                <a:gd name="connsiteX2" fmla="*/ 16023 w 32310"/>
                <a:gd name="connsiteY2" fmla="*/ 4372 h 37614"/>
                <a:gd name="connsiteX3" fmla="*/ 5260 w 32310"/>
                <a:gd name="connsiteY3" fmla="*/ 19612 h 37614"/>
                <a:gd name="connsiteX4" fmla="*/ 18119 w 32310"/>
                <a:gd name="connsiteY4" fmla="*/ 33708 h 37614"/>
                <a:gd name="connsiteX5" fmla="*/ 27644 w 32310"/>
                <a:gd name="connsiteY5" fmla="*/ 23136 h 37614"/>
                <a:gd name="connsiteX6" fmla="*/ 32311 w 32310"/>
                <a:gd name="connsiteY6" fmla="*/ 23136 h 37614"/>
                <a:gd name="connsiteX7" fmla="*/ 17357 w 32310"/>
                <a:gd name="connsiteY7" fmla="*/ 37614 h 37614"/>
                <a:gd name="connsiteX8" fmla="*/ 116 w 32310"/>
                <a:gd name="connsiteY8" fmla="*/ 19993 h 37614"/>
                <a:gd name="connsiteX9" fmla="*/ 15833 w 32310"/>
                <a:gd name="connsiteY9" fmla="*/ 181 h 37614"/>
                <a:gd name="connsiteX10" fmla="*/ 31263 w 32310"/>
                <a:gd name="connsiteY10" fmla="*/ 11230 h 37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310" h="37614">
                  <a:moveTo>
                    <a:pt x="31263" y="11230"/>
                  </a:moveTo>
                  <a:lnTo>
                    <a:pt x="26501" y="11230"/>
                  </a:lnTo>
                  <a:cubicBezTo>
                    <a:pt x="25213" y="6646"/>
                    <a:pt x="20739" y="3718"/>
                    <a:pt x="16023" y="4372"/>
                  </a:cubicBezTo>
                  <a:cubicBezTo>
                    <a:pt x="8498" y="5229"/>
                    <a:pt x="4879" y="10277"/>
                    <a:pt x="5260" y="19612"/>
                  </a:cubicBezTo>
                  <a:cubicBezTo>
                    <a:pt x="5641" y="28946"/>
                    <a:pt x="10118" y="34280"/>
                    <a:pt x="18119" y="33708"/>
                  </a:cubicBezTo>
                  <a:cubicBezTo>
                    <a:pt x="23548" y="33232"/>
                    <a:pt x="26786" y="29708"/>
                    <a:pt x="27644" y="23136"/>
                  </a:cubicBezTo>
                  <a:lnTo>
                    <a:pt x="32311" y="23136"/>
                  </a:lnTo>
                  <a:cubicBezTo>
                    <a:pt x="32103" y="31230"/>
                    <a:pt x="25453" y="37668"/>
                    <a:pt x="17357" y="37614"/>
                  </a:cubicBezTo>
                  <a:cubicBezTo>
                    <a:pt x="6879" y="37614"/>
                    <a:pt x="1164" y="31994"/>
                    <a:pt x="116" y="19993"/>
                  </a:cubicBezTo>
                  <a:cubicBezTo>
                    <a:pt x="-931" y="7991"/>
                    <a:pt x="5165" y="943"/>
                    <a:pt x="15833" y="181"/>
                  </a:cubicBezTo>
                  <a:cubicBezTo>
                    <a:pt x="23143" y="-1023"/>
                    <a:pt x="30048" y="3921"/>
                    <a:pt x="31263" y="11230"/>
                  </a:cubicBezTo>
                  <a:close/>
                </a:path>
              </a:pathLst>
            </a:custGeom>
            <a:grpFill/>
            <a:ln w="9525" cap="flat">
              <a:noFill/>
              <a:prstDash val="solid"/>
              <a:miter/>
            </a:ln>
          </p:spPr>
          <p:txBody>
            <a:bodyPr rtlCol="0" anchor="ctr"/>
            <a:lstStyle/>
            <a:p>
              <a:endParaRPr lang="zh-CN" altLang="en-US"/>
            </a:p>
          </p:txBody>
        </p:sp>
        <p:sp>
          <p:nvSpPr>
            <p:cNvPr id="64" name="任意多边形: 形状 63"/>
            <p:cNvSpPr/>
            <p:nvPr/>
          </p:nvSpPr>
          <p:spPr>
            <a:xfrm>
              <a:off x="1686180" y="3923237"/>
              <a:ext cx="31146" cy="39623"/>
            </a:xfrm>
            <a:custGeom>
              <a:avLst/>
              <a:gdLst>
                <a:gd name="connsiteX0" fmla="*/ 30575 w 31146"/>
                <a:gd name="connsiteY0" fmla="*/ 31623 h 39623"/>
                <a:gd name="connsiteX1" fmla="*/ 31147 w 31146"/>
                <a:gd name="connsiteY1" fmla="*/ 35909 h 39623"/>
                <a:gd name="connsiteX2" fmla="*/ 4953 w 31146"/>
                <a:gd name="connsiteY2" fmla="*/ 39624 h 39623"/>
                <a:gd name="connsiteX3" fmla="*/ 0 w 31146"/>
                <a:gd name="connsiteY3" fmla="*/ 3619 h 39623"/>
                <a:gd name="connsiteX4" fmla="*/ 25908 w 31146"/>
                <a:gd name="connsiteY4" fmla="*/ 0 h 39623"/>
                <a:gd name="connsiteX5" fmla="*/ 26479 w 31146"/>
                <a:gd name="connsiteY5" fmla="*/ 4096 h 39623"/>
                <a:gd name="connsiteX6" fmla="*/ 5429 w 31146"/>
                <a:gd name="connsiteY6" fmla="*/ 6953 h 39623"/>
                <a:gd name="connsiteX7" fmla="*/ 7049 w 31146"/>
                <a:gd name="connsiteY7" fmla="*/ 18098 h 39623"/>
                <a:gd name="connsiteX8" fmla="*/ 26099 w 31146"/>
                <a:gd name="connsiteY8" fmla="*/ 15335 h 39623"/>
                <a:gd name="connsiteX9" fmla="*/ 26670 w 31146"/>
                <a:gd name="connsiteY9" fmla="*/ 19621 h 39623"/>
                <a:gd name="connsiteX10" fmla="*/ 7620 w 31146"/>
                <a:gd name="connsiteY10" fmla="*/ 22384 h 39623"/>
                <a:gd name="connsiteX11" fmla="*/ 9239 w 31146"/>
                <a:gd name="connsiteY11" fmla="*/ 34195 h 39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146" h="39623">
                  <a:moveTo>
                    <a:pt x="30575" y="31623"/>
                  </a:moveTo>
                  <a:lnTo>
                    <a:pt x="31147" y="35909"/>
                  </a:lnTo>
                  <a:lnTo>
                    <a:pt x="4953" y="39624"/>
                  </a:lnTo>
                  <a:lnTo>
                    <a:pt x="0" y="3619"/>
                  </a:lnTo>
                  <a:lnTo>
                    <a:pt x="25908" y="0"/>
                  </a:lnTo>
                  <a:lnTo>
                    <a:pt x="26479" y="4096"/>
                  </a:lnTo>
                  <a:lnTo>
                    <a:pt x="5429" y="6953"/>
                  </a:lnTo>
                  <a:lnTo>
                    <a:pt x="7049" y="18098"/>
                  </a:lnTo>
                  <a:lnTo>
                    <a:pt x="26099" y="15335"/>
                  </a:lnTo>
                  <a:lnTo>
                    <a:pt x="26670" y="19621"/>
                  </a:lnTo>
                  <a:lnTo>
                    <a:pt x="7620" y="22384"/>
                  </a:lnTo>
                  <a:lnTo>
                    <a:pt x="9239" y="34195"/>
                  </a:lnTo>
                  <a:close/>
                </a:path>
              </a:pathLst>
            </a:custGeom>
            <a:grpFill/>
            <a:ln w="9525" cap="flat">
              <a:noFill/>
              <a:prstDash val="solid"/>
              <a:miter/>
            </a:ln>
          </p:spPr>
          <p:txBody>
            <a:bodyPr rtlCol="0" anchor="ctr"/>
            <a:lstStyle/>
            <a:p>
              <a:endParaRPr lang="zh-CN" altLang="en-US"/>
            </a:p>
          </p:txBody>
        </p:sp>
        <p:sp>
          <p:nvSpPr>
            <p:cNvPr id="65" name="任意多边形: 形状 64"/>
            <p:cNvSpPr/>
            <p:nvPr/>
          </p:nvSpPr>
          <p:spPr>
            <a:xfrm>
              <a:off x="1732585" y="3916987"/>
              <a:ext cx="32080" cy="36674"/>
            </a:xfrm>
            <a:custGeom>
              <a:avLst/>
              <a:gdLst>
                <a:gd name="connsiteX0" fmla="*/ 23889 w 32080"/>
                <a:gd name="connsiteY0" fmla="*/ 24919 h 36674"/>
                <a:gd name="connsiteX1" fmla="*/ 32080 w 32080"/>
                <a:gd name="connsiteY1" fmla="*/ 31015 h 36674"/>
                <a:gd name="connsiteX2" fmla="*/ 26556 w 32080"/>
                <a:gd name="connsiteY2" fmla="*/ 32348 h 36674"/>
                <a:gd name="connsiteX3" fmla="*/ 22079 w 32080"/>
                <a:gd name="connsiteY3" fmla="*/ 29205 h 36674"/>
                <a:gd name="connsiteX4" fmla="*/ 13125 w 32080"/>
                <a:gd name="connsiteY4" fmla="*/ 36063 h 36674"/>
                <a:gd name="connsiteX5" fmla="*/ 858 w 32080"/>
                <a:gd name="connsiteY5" fmla="*/ 30498 h 36674"/>
                <a:gd name="connsiteX6" fmla="*/ 648 w 32080"/>
                <a:gd name="connsiteY6" fmla="*/ 29872 h 36674"/>
                <a:gd name="connsiteX7" fmla="*/ 5696 w 32080"/>
                <a:gd name="connsiteY7" fmla="*/ 16918 h 36674"/>
                <a:gd name="connsiteX8" fmla="*/ 171 w 32080"/>
                <a:gd name="connsiteY8" fmla="*/ 9964 h 36674"/>
                <a:gd name="connsiteX9" fmla="*/ 6363 w 32080"/>
                <a:gd name="connsiteY9" fmla="*/ 494 h 36674"/>
                <a:gd name="connsiteX10" fmla="*/ 6648 w 32080"/>
                <a:gd name="connsiteY10" fmla="*/ 439 h 36674"/>
                <a:gd name="connsiteX11" fmla="*/ 15928 w 32080"/>
                <a:gd name="connsiteY11" fmla="*/ 4763 h 36674"/>
                <a:gd name="connsiteX12" fmla="*/ 16173 w 32080"/>
                <a:gd name="connsiteY12" fmla="*/ 5583 h 36674"/>
                <a:gd name="connsiteX13" fmla="*/ 12173 w 32080"/>
                <a:gd name="connsiteY13" fmla="*/ 16251 h 36674"/>
                <a:gd name="connsiteX14" fmla="*/ 20364 w 32080"/>
                <a:gd name="connsiteY14" fmla="*/ 22538 h 36674"/>
                <a:gd name="connsiteX15" fmla="*/ 20364 w 32080"/>
                <a:gd name="connsiteY15" fmla="*/ 16727 h 36674"/>
                <a:gd name="connsiteX16" fmla="*/ 24555 w 32080"/>
                <a:gd name="connsiteY16" fmla="*/ 15680 h 36674"/>
                <a:gd name="connsiteX17" fmla="*/ 23889 w 32080"/>
                <a:gd name="connsiteY17" fmla="*/ 24919 h 36674"/>
                <a:gd name="connsiteX18" fmla="*/ 9220 w 32080"/>
                <a:gd name="connsiteY18" fmla="*/ 13965 h 36674"/>
                <a:gd name="connsiteX19" fmla="*/ 12078 w 32080"/>
                <a:gd name="connsiteY19" fmla="*/ 6821 h 36674"/>
                <a:gd name="connsiteX20" fmla="*/ 8365 w 32080"/>
                <a:gd name="connsiteY20" fmla="*/ 3701 h 36674"/>
                <a:gd name="connsiteX21" fmla="*/ 7315 w 32080"/>
                <a:gd name="connsiteY21" fmla="*/ 3964 h 36674"/>
                <a:gd name="connsiteX22" fmla="*/ 4141 w 32080"/>
                <a:gd name="connsiteY22" fmla="*/ 8150 h 36674"/>
                <a:gd name="connsiteX23" fmla="*/ 4267 w 32080"/>
                <a:gd name="connsiteY23" fmla="*/ 8726 h 36674"/>
                <a:gd name="connsiteX24" fmla="*/ 9220 w 32080"/>
                <a:gd name="connsiteY24" fmla="*/ 13965 h 36674"/>
                <a:gd name="connsiteX25" fmla="*/ 19317 w 32080"/>
                <a:gd name="connsiteY25" fmla="*/ 26824 h 36674"/>
                <a:gd name="connsiteX26" fmla="*/ 8934 w 32080"/>
                <a:gd name="connsiteY26" fmla="*/ 19299 h 36674"/>
                <a:gd name="connsiteX27" fmla="*/ 4934 w 32080"/>
                <a:gd name="connsiteY27" fmla="*/ 28824 h 36674"/>
                <a:gd name="connsiteX28" fmla="*/ 12367 w 32080"/>
                <a:gd name="connsiteY28" fmla="*/ 33191 h 36674"/>
                <a:gd name="connsiteX29" fmla="*/ 12649 w 32080"/>
                <a:gd name="connsiteY29" fmla="*/ 33110 h 36674"/>
                <a:gd name="connsiteX30" fmla="*/ 19317 w 32080"/>
                <a:gd name="connsiteY30" fmla="*/ 26824 h 36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2080" h="36674">
                  <a:moveTo>
                    <a:pt x="23889" y="24919"/>
                  </a:moveTo>
                  <a:lnTo>
                    <a:pt x="32080" y="31015"/>
                  </a:lnTo>
                  <a:lnTo>
                    <a:pt x="26556" y="32348"/>
                  </a:lnTo>
                  <a:lnTo>
                    <a:pt x="22079" y="29205"/>
                  </a:lnTo>
                  <a:cubicBezTo>
                    <a:pt x="20408" y="32828"/>
                    <a:pt x="17058" y="35393"/>
                    <a:pt x="13125" y="36063"/>
                  </a:cubicBezTo>
                  <a:cubicBezTo>
                    <a:pt x="8201" y="37914"/>
                    <a:pt x="2709" y="35422"/>
                    <a:pt x="858" y="30498"/>
                  </a:cubicBezTo>
                  <a:cubicBezTo>
                    <a:pt x="781" y="30292"/>
                    <a:pt x="711" y="30083"/>
                    <a:pt x="648" y="29872"/>
                  </a:cubicBezTo>
                  <a:cubicBezTo>
                    <a:pt x="-862" y="24906"/>
                    <a:pt x="1224" y="19552"/>
                    <a:pt x="5696" y="16918"/>
                  </a:cubicBezTo>
                  <a:cubicBezTo>
                    <a:pt x="2955" y="15484"/>
                    <a:pt x="949" y="12958"/>
                    <a:pt x="171" y="9964"/>
                  </a:cubicBezTo>
                  <a:cubicBezTo>
                    <a:pt x="-734" y="5639"/>
                    <a:pt x="2038" y="1399"/>
                    <a:pt x="6363" y="494"/>
                  </a:cubicBezTo>
                  <a:cubicBezTo>
                    <a:pt x="6458" y="474"/>
                    <a:pt x="6553" y="456"/>
                    <a:pt x="6648" y="439"/>
                  </a:cubicBezTo>
                  <a:cubicBezTo>
                    <a:pt x="10405" y="-929"/>
                    <a:pt x="14560" y="1006"/>
                    <a:pt x="15928" y="4763"/>
                  </a:cubicBezTo>
                  <a:cubicBezTo>
                    <a:pt x="16026" y="5031"/>
                    <a:pt x="16108" y="5305"/>
                    <a:pt x="16173" y="5583"/>
                  </a:cubicBezTo>
                  <a:cubicBezTo>
                    <a:pt x="17059" y="9617"/>
                    <a:pt x="15492" y="13794"/>
                    <a:pt x="12173" y="16251"/>
                  </a:cubicBezTo>
                  <a:lnTo>
                    <a:pt x="20364" y="22538"/>
                  </a:lnTo>
                  <a:cubicBezTo>
                    <a:pt x="20555" y="20605"/>
                    <a:pt x="20555" y="18659"/>
                    <a:pt x="20364" y="16727"/>
                  </a:cubicBezTo>
                  <a:lnTo>
                    <a:pt x="24555" y="15680"/>
                  </a:lnTo>
                  <a:cubicBezTo>
                    <a:pt x="25012" y="18771"/>
                    <a:pt x="24785" y="21925"/>
                    <a:pt x="23889" y="24919"/>
                  </a:cubicBezTo>
                  <a:close/>
                  <a:moveTo>
                    <a:pt x="9220" y="13965"/>
                  </a:moveTo>
                  <a:cubicBezTo>
                    <a:pt x="11377" y="12263"/>
                    <a:pt x="12465" y="9541"/>
                    <a:pt x="12078" y="6821"/>
                  </a:cubicBezTo>
                  <a:cubicBezTo>
                    <a:pt x="11914" y="4935"/>
                    <a:pt x="10252" y="3538"/>
                    <a:pt x="8365" y="3701"/>
                  </a:cubicBezTo>
                  <a:cubicBezTo>
                    <a:pt x="8004" y="3733"/>
                    <a:pt x="7649" y="3821"/>
                    <a:pt x="7315" y="3964"/>
                  </a:cubicBezTo>
                  <a:cubicBezTo>
                    <a:pt x="5283" y="4243"/>
                    <a:pt x="3861" y="6117"/>
                    <a:pt x="4141" y="8150"/>
                  </a:cubicBezTo>
                  <a:cubicBezTo>
                    <a:pt x="4167" y="8345"/>
                    <a:pt x="4210" y="8538"/>
                    <a:pt x="4267" y="8726"/>
                  </a:cubicBezTo>
                  <a:cubicBezTo>
                    <a:pt x="5168" y="11054"/>
                    <a:pt x="6946" y="12935"/>
                    <a:pt x="9220" y="13965"/>
                  </a:cubicBezTo>
                  <a:close/>
                  <a:moveTo>
                    <a:pt x="19317" y="26824"/>
                  </a:moveTo>
                  <a:lnTo>
                    <a:pt x="8934" y="19299"/>
                  </a:lnTo>
                  <a:cubicBezTo>
                    <a:pt x="5315" y="22538"/>
                    <a:pt x="3981" y="25713"/>
                    <a:pt x="4934" y="28824"/>
                  </a:cubicBezTo>
                  <a:cubicBezTo>
                    <a:pt x="5781" y="32083"/>
                    <a:pt x="9109" y="34038"/>
                    <a:pt x="12367" y="33191"/>
                  </a:cubicBezTo>
                  <a:cubicBezTo>
                    <a:pt x="12462" y="33166"/>
                    <a:pt x="12556" y="33139"/>
                    <a:pt x="12649" y="33110"/>
                  </a:cubicBezTo>
                  <a:cubicBezTo>
                    <a:pt x="15800" y="32292"/>
                    <a:pt x="18314" y="29921"/>
                    <a:pt x="19317" y="26824"/>
                  </a:cubicBezTo>
                  <a:close/>
                </a:path>
              </a:pathLst>
            </a:custGeom>
            <a:grpFill/>
            <a:ln w="9525" cap="flat">
              <a:noFill/>
              <a:prstDash val="solid"/>
              <a:miter/>
            </a:ln>
          </p:spPr>
          <p:txBody>
            <a:bodyPr rtlCol="0" anchor="ctr"/>
            <a:lstStyle/>
            <a:p>
              <a:endParaRPr lang="zh-CN" altLang="en-US"/>
            </a:p>
          </p:txBody>
        </p:sp>
        <p:sp>
          <p:nvSpPr>
            <p:cNvPr id="66" name="任意多边形: 形状 65"/>
            <p:cNvSpPr/>
            <p:nvPr/>
          </p:nvSpPr>
          <p:spPr>
            <a:xfrm>
              <a:off x="1767237" y="3900091"/>
              <a:ext cx="28765" cy="39433"/>
            </a:xfrm>
            <a:custGeom>
              <a:avLst/>
              <a:gdLst>
                <a:gd name="connsiteX0" fmla="*/ 1429 w 28765"/>
                <a:gd name="connsiteY0" fmla="*/ 13430 h 39433"/>
                <a:gd name="connsiteX1" fmla="*/ 0 w 28765"/>
                <a:gd name="connsiteY1" fmla="*/ 9525 h 39433"/>
                <a:gd name="connsiteX2" fmla="*/ 27337 w 28765"/>
                <a:gd name="connsiteY2" fmla="*/ 0 h 39433"/>
                <a:gd name="connsiteX3" fmla="*/ 28765 w 28765"/>
                <a:gd name="connsiteY3" fmla="*/ 3905 h 39433"/>
                <a:gd name="connsiteX4" fmla="*/ 17335 w 28765"/>
                <a:gd name="connsiteY4" fmla="*/ 8001 h 39433"/>
                <a:gd name="connsiteX5" fmla="*/ 28003 w 28765"/>
                <a:gd name="connsiteY5" fmla="*/ 37910 h 39433"/>
                <a:gd name="connsiteX6" fmla="*/ 23527 w 28765"/>
                <a:gd name="connsiteY6" fmla="*/ 39433 h 39433"/>
                <a:gd name="connsiteX7" fmla="*/ 12859 w 28765"/>
                <a:gd name="connsiteY7" fmla="*/ 9525 h 39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765" h="39433">
                  <a:moveTo>
                    <a:pt x="1429" y="13430"/>
                  </a:moveTo>
                  <a:lnTo>
                    <a:pt x="0" y="9525"/>
                  </a:lnTo>
                  <a:lnTo>
                    <a:pt x="27337" y="0"/>
                  </a:lnTo>
                  <a:lnTo>
                    <a:pt x="28765" y="3905"/>
                  </a:lnTo>
                  <a:lnTo>
                    <a:pt x="17335" y="8001"/>
                  </a:lnTo>
                  <a:lnTo>
                    <a:pt x="28003" y="37910"/>
                  </a:lnTo>
                  <a:lnTo>
                    <a:pt x="23527" y="39433"/>
                  </a:lnTo>
                  <a:lnTo>
                    <a:pt x="12859" y="9525"/>
                  </a:lnTo>
                  <a:close/>
                </a:path>
              </a:pathLst>
            </a:custGeom>
            <a:grpFill/>
            <a:ln w="9525" cap="flat">
              <a:noFill/>
              <a:prstDash val="solid"/>
              <a:miter/>
            </a:ln>
          </p:spPr>
          <p:txBody>
            <a:bodyPr rtlCol="0" anchor="ctr"/>
            <a:lstStyle/>
            <a:p>
              <a:endParaRPr lang="zh-CN" altLang="en-US"/>
            </a:p>
          </p:txBody>
        </p:sp>
        <p:sp>
          <p:nvSpPr>
            <p:cNvPr id="67" name="任意多边形: 形状 66"/>
            <p:cNvSpPr/>
            <p:nvPr/>
          </p:nvSpPr>
          <p:spPr>
            <a:xfrm>
              <a:off x="1796955" y="3888185"/>
              <a:ext cx="38671" cy="43148"/>
            </a:xfrm>
            <a:custGeom>
              <a:avLst/>
              <a:gdLst>
                <a:gd name="connsiteX0" fmla="*/ 36957 w 38671"/>
                <a:gd name="connsiteY0" fmla="*/ 28575 h 43148"/>
                <a:gd name="connsiteX1" fmla="*/ 38672 w 38671"/>
                <a:gd name="connsiteY1" fmla="*/ 32480 h 43148"/>
                <a:gd name="connsiteX2" fmla="*/ 14478 w 38671"/>
                <a:gd name="connsiteY2" fmla="*/ 43148 h 43148"/>
                <a:gd name="connsiteX3" fmla="*/ 0 w 38671"/>
                <a:gd name="connsiteY3" fmla="*/ 10287 h 43148"/>
                <a:gd name="connsiteX4" fmla="*/ 23908 w 38671"/>
                <a:gd name="connsiteY4" fmla="*/ 0 h 43148"/>
                <a:gd name="connsiteX5" fmla="*/ 25622 w 38671"/>
                <a:gd name="connsiteY5" fmla="*/ 3810 h 43148"/>
                <a:gd name="connsiteX6" fmla="*/ 6572 w 38671"/>
                <a:gd name="connsiteY6" fmla="*/ 12287 h 43148"/>
                <a:gd name="connsiteX7" fmla="*/ 11049 w 38671"/>
                <a:gd name="connsiteY7" fmla="*/ 22479 h 43148"/>
                <a:gd name="connsiteX8" fmla="*/ 29051 w 38671"/>
                <a:gd name="connsiteY8" fmla="*/ 14669 h 43148"/>
                <a:gd name="connsiteX9" fmla="*/ 30766 w 38671"/>
                <a:gd name="connsiteY9" fmla="*/ 18574 h 43148"/>
                <a:gd name="connsiteX10" fmla="*/ 12764 w 38671"/>
                <a:gd name="connsiteY10" fmla="*/ 26479 h 43148"/>
                <a:gd name="connsiteX11" fmla="*/ 17240 w 38671"/>
                <a:gd name="connsiteY11" fmla="*/ 38100 h 43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671" h="43148">
                  <a:moveTo>
                    <a:pt x="36957" y="28575"/>
                  </a:moveTo>
                  <a:lnTo>
                    <a:pt x="38672" y="32480"/>
                  </a:lnTo>
                  <a:lnTo>
                    <a:pt x="14478" y="43148"/>
                  </a:lnTo>
                  <a:lnTo>
                    <a:pt x="0" y="10287"/>
                  </a:lnTo>
                  <a:lnTo>
                    <a:pt x="23908" y="0"/>
                  </a:lnTo>
                  <a:lnTo>
                    <a:pt x="25622" y="3810"/>
                  </a:lnTo>
                  <a:lnTo>
                    <a:pt x="6572" y="12287"/>
                  </a:lnTo>
                  <a:lnTo>
                    <a:pt x="11049" y="22479"/>
                  </a:lnTo>
                  <a:lnTo>
                    <a:pt x="29051" y="14669"/>
                  </a:lnTo>
                  <a:lnTo>
                    <a:pt x="30766" y="18574"/>
                  </a:lnTo>
                  <a:lnTo>
                    <a:pt x="12764" y="26479"/>
                  </a:lnTo>
                  <a:lnTo>
                    <a:pt x="17240" y="38100"/>
                  </a:lnTo>
                  <a:close/>
                </a:path>
              </a:pathLst>
            </a:custGeom>
            <a:grpFill/>
            <a:ln w="9525" cap="flat">
              <a:noFill/>
              <a:prstDash val="solid"/>
              <a:miter/>
            </a:ln>
          </p:spPr>
          <p:txBody>
            <a:bodyPr rtlCol="0" anchor="ctr"/>
            <a:lstStyle/>
            <a:p>
              <a:endParaRPr lang="zh-CN" altLang="en-US"/>
            </a:p>
          </p:txBody>
        </p:sp>
        <p:sp>
          <p:nvSpPr>
            <p:cNvPr id="68" name="任意多边形: 形状 67"/>
            <p:cNvSpPr/>
            <p:nvPr/>
          </p:nvSpPr>
          <p:spPr>
            <a:xfrm>
              <a:off x="1828883" y="3876327"/>
              <a:ext cx="34644" cy="37637"/>
            </a:xfrm>
            <a:custGeom>
              <a:avLst/>
              <a:gdLst>
                <a:gd name="connsiteX0" fmla="*/ 27413 w 34644"/>
                <a:gd name="connsiteY0" fmla="*/ 5476 h 37637"/>
                <a:gd name="connsiteX1" fmla="*/ 23317 w 34644"/>
                <a:gd name="connsiteY1" fmla="*/ 7667 h 37637"/>
                <a:gd name="connsiteX2" fmla="*/ 10934 w 34644"/>
                <a:gd name="connsiteY2" fmla="*/ 5762 h 37637"/>
                <a:gd name="connsiteX3" fmla="*/ 7315 w 34644"/>
                <a:gd name="connsiteY3" fmla="*/ 24050 h 37637"/>
                <a:gd name="connsiteX4" fmla="*/ 24841 w 34644"/>
                <a:gd name="connsiteY4" fmla="*/ 31670 h 37637"/>
                <a:gd name="connsiteX5" fmla="*/ 29222 w 34644"/>
                <a:gd name="connsiteY5" fmla="*/ 18049 h 37637"/>
                <a:gd name="connsiteX6" fmla="*/ 33318 w 34644"/>
                <a:gd name="connsiteY6" fmla="*/ 15858 h 37637"/>
                <a:gd name="connsiteX7" fmla="*/ 25910 w 34644"/>
                <a:gd name="connsiteY7" fmla="*/ 35523 h 37637"/>
                <a:gd name="connsiteX8" fmla="*/ 25793 w 34644"/>
                <a:gd name="connsiteY8" fmla="*/ 35575 h 37637"/>
                <a:gd name="connsiteX9" fmla="*/ 2838 w 34644"/>
                <a:gd name="connsiteY9" fmla="*/ 26621 h 37637"/>
                <a:gd name="connsiteX10" fmla="*/ 7502 w 34644"/>
                <a:gd name="connsiteY10" fmla="*/ 3239 h 37637"/>
                <a:gd name="connsiteX11" fmla="*/ 9029 w 34644"/>
                <a:gd name="connsiteY11" fmla="*/ 2333 h 37637"/>
                <a:gd name="connsiteX12" fmla="*/ 27413 w 34644"/>
                <a:gd name="connsiteY12" fmla="*/ 5476 h 37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644" h="37637">
                  <a:moveTo>
                    <a:pt x="27413" y="5476"/>
                  </a:moveTo>
                  <a:lnTo>
                    <a:pt x="23317" y="7667"/>
                  </a:lnTo>
                  <a:cubicBezTo>
                    <a:pt x="20246" y="4025"/>
                    <a:pt x="14958" y="3211"/>
                    <a:pt x="10934" y="5762"/>
                  </a:cubicBezTo>
                  <a:cubicBezTo>
                    <a:pt x="4457" y="9572"/>
                    <a:pt x="3219" y="15287"/>
                    <a:pt x="7315" y="24050"/>
                  </a:cubicBezTo>
                  <a:cubicBezTo>
                    <a:pt x="11411" y="32813"/>
                    <a:pt x="17792" y="35384"/>
                    <a:pt x="24841" y="31670"/>
                  </a:cubicBezTo>
                  <a:cubicBezTo>
                    <a:pt x="29618" y="28957"/>
                    <a:pt x="31522" y="23038"/>
                    <a:pt x="29222" y="18049"/>
                  </a:cubicBezTo>
                  <a:lnTo>
                    <a:pt x="33318" y="15858"/>
                  </a:lnTo>
                  <a:cubicBezTo>
                    <a:pt x="36703" y="23334"/>
                    <a:pt x="33386" y="32138"/>
                    <a:pt x="25910" y="35523"/>
                  </a:cubicBezTo>
                  <a:cubicBezTo>
                    <a:pt x="25871" y="35540"/>
                    <a:pt x="25832" y="35558"/>
                    <a:pt x="25793" y="35575"/>
                  </a:cubicBezTo>
                  <a:cubicBezTo>
                    <a:pt x="16268" y="40147"/>
                    <a:pt x="8744" y="37099"/>
                    <a:pt x="2838" y="26621"/>
                  </a:cubicBezTo>
                  <a:cubicBezTo>
                    <a:pt x="-2331" y="18877"/>
                    <a:pt x="-243" y="8408"/>
                    <a:pt x="7502" y="3239"/>
                  </a:cubicBezTo>
                  <a:cubicBezTo>
                    <a:pt x="7995" y="2911"/>
                    <a:pt x="8505" y="2608"/>
                    <a:pt x="9029" y="2333"/>
                  </a:cubicBezTo>
                  <a:cubicBezTo>
                    <a:pt x="15004" y="-1739"/>
                    <a:pt x="23130" y="-349"/>
                    <a:pt x="27413" y="5476"/>
                  </a:cubicBezTo>
                  <a:close/>
                </a:path>
              </a:pathLst>
            </a:custGeom>
            <a:grpFill/>
            <a:ln w="9525" cap="flat">
              <a:noFill/>
              <a:prstDash val="solid"/>
              <a:miter/>
            </a:ln>
          </p:spPr>
          <p:txBody>
            <a:bodyPr rtlCol="0" anchor="ctr"/>
            <a:lstStyle/>
            <a:p>
              <a:endParaRPr lang="zh-CN" altLang="en-US"/>
            </a:p>
          </p:txBody>
        </p:sp>
        <p:sp>
          <p:nvSpPr>
            <p:cNvPr id="69" name="任意多边形: 形状 68"/>
            <p:cNvSpPr/>
            <p:nvPr/>
          </p:nvSpPr>
          <p:spPr>
            <a:xfrm>
              <a:off x="1854677" y="3855037"/>
              <a:ext cx="42957" cy="45339"/>
            </a:xfrm>
            <a:custGeom>
              <a:avLst/>
              <a:gdLst>
                <a:gd name="connsiteX0" fmla="*/ 27718 w 42957"/>
                <a:gd name="connsiteY0" fmla="*/ 15050 h 45339"/>
                <a:gd name="connsiteX1" fmla="*/ 19812 w 42957"/>
                <a:gd name="connsiteY1" fmla="*/ 2667 h 45339"/>
                <a:gd name="connsiteX2" fmla="*/ 23908 w 42957"/>
                <a:gd name="connsiteY2" fmla="*/ 0 h 45339"/>
                <a:gd name="connsiteX3" fmla="*/ 42958 w 42957"/>
                <a:gd name="connsiteY3" fmla="*/ 30290 h 45339"/>
                <a:gd name="connsiteX4" fmla="*/ 38767 w 42957"/>
                <a:gd name="connsiteY4" fmla="*/ 32957 h 45339"/>
                <a:gd name="connsiteX5" fmla="*/ 29813 w 42957"/>
                <a:gd name="connsiteY5" fmla="*/ 18860 h 45339"/>
                <a:gd name="connsiteX6" fmla="*/ 13906 w 42957"/>
                <a:gd name="connsiteY6" fmla="*/ 29051 h 45339"/>
                <a:gd name="connsiteX7" fmla="*/ 23241 w 42957"/>
                <a:gd name="connsiteY7" fmla="*/ 42672 h 45339"/>
                <a:gd name="connsiteX8" fmla="*/ 19050 w 42957"/>
                <a:gd name="connsiteY8" fmla="*/ 45339 h 45339"/>
                <a:gd name="connsiteX9" fmla="*/ 0 w 42957"/>
                <a:gd name="connsiteY9" fmla="*/ 15050 h 45339"/>
                <a:gd name="connsiteX10" fmla="*/ 4191 w 42957"/>
                <a:gd name="connsiteY10" fmla="*/ 12478 h 45339"/>
                <a:gd name="connsiteX11" fmla="*/ 12097 w 42957"/>
                <a:gd name="connsiteY11" fmla="*/ 24860 h 45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957" h="45339">
                  <a:moveTo>
                    <a:pt x="27718" y="15050"/>
                  </a:moveTo>
                  <a:lnTo>
                    <a:pt x="19812" y="2667"/>
                  </a:lnTo>
                  <a:lnTo>
                    <a:pt x="23908" y="0"/>
                  </a:lnTo>
                  <a:lnTo>
                    <a:pt x="42958" y="30290"/>
                  </a:lnTo>
                  <a:lnTo>
                    <a:pt x="38767" y="32957"/>
                  </a:lnTo>
                  <a:lnTo>
                    <a:pt x="29813" y="18860"/>
                  </a:lnTo>
                  <a:lnTo>
                    <a:pt x="13906" y="29051"/>
                  </a:lnTo>
                  <a:lnTo>
                    <a:pt x="23241" y="42672"/>
                  </a:lnTo>
                  <a:lnTo>
                    <a:pt x="19050" y="45339"/>
                  </a:lnTo>
                  <a:lnTo>
                    <a:pt x="0" y="15050"/>
                  </a:lnTo>
                  <a:lnTo>
                    <a:pt x="4191" y="12478"/>
                  </a:lnTo>
                  <a:lnTo>
                    <a:pt x="12097" y="24860"/>
                  </a:lnTo>
                  <a:close/>
                </a:path>
              </a:pathLst>
            </a:custGeom>
            <a:grpFill/>
            <a:ln w="9525" cap="flat">
              <a:noFill/>
              <a:prstDash val="solid"/>
              <a:miter/>
            </a:ln>
          </p:spPr>
          <p:txBody>
            <a:bodyPr rtlCol="0" anchor="ctr"/>
            <a:lstStyle/>
            <a:p>
              <a:endParaRPr lang="zh-CN" altLang="en-US"/>
            </a:p>
          </p:txBody>
        </p:sp>
        <p:sp>
          <p:nvSpPr>
            <p:cNvPr id="70" name="任意多边形: 形状 69"/>
            <p:cNvSpPr/>
            <p:nvPr/>
          </p:nvSpPr>
          <p:spPr>
            <a:xfrm>
              <a:off x="1882871" y="3834940"/>
              <a:ext cx="44386" cy="45719"/>
            </a:xfrm>
            <a:custGeom>
              <a:avLst/>
              <a:gdLst>
                <a:gd name="connsiteX0" fmla="*/ 36481 w 44386"/>
                <a:gd name="connsiteY0" fmla="*/ 25908 h 45719"/>
                <a:gd name="connsiteX1" fmla="*/ 18955 w 44386"/>
                <a:gd name="connsiteY1" fmla="*/ 2762 h 45719"/>
                <a:gd name="connsiteX2" fmla="*/ 22765 w 44386"/>
                <a:gd name="connsiteY2" fmla="*/ 0 h 45719"/>
                <a:gd name="connsiteX3" fmla="*/ 44386 w 44386"/>
                <a:gd name="connsiteY3" fmla="*/ 28575 h 45719"/>
                <a:gd name="connsiteX4" fmla="*/ 40005 w 44386"/>
                <a:gd name="connsiteY4" fmla="*/ 31909 h 45719"/>
                <a:gd name="connsiteX5" fmla="*/ 7906 w 44386"/>
                <a:gd name="connsiteY5" fmla="*/ 19717 h 45719"/>
                <a:gd name="connsiteX6" fmla="*/ 7906 w 44386"/>
                <a:gd name="connsiteY6" fmla="*/ 19717 h 45719"/>
                <a:gd name="connsiteX7" fmla="*/ 25432 w 44386"/>
                <a:gd name="connsiteY7" fmla="*/ 42863 h 45719"/>
                <a:gd name="connsiteX8" fmla="*/ 21622 w 44386"/>
                <a:gd name="connsiteY8" fmla="*/ 45720 h 45719"/>
                <a:gd name="connsiteX9" fmla="*/ 0 w 44386"/>
                <a:gd name="connsiteY9" fmla="*/ 17145 h 45719"/>
                <a:gd name="connsiteX10" fmla="*/ 4667 w 44386"/>
                <a:gd name="connsiteY10" fmla="*/ 13621 h 4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386" h="45719">
                  <a:moveTo>
                    <a:pt x="36481" y="25908"/>
                  </a:moveTo>
                  <a:lnTo>
                    <a:pt x="18955" y="2762"/>
                  </a:lnTo>
                  <a:lnTo>
                    <a:pt x="22765" y="0"/>
                  </a:lnTo>
                  <a:lnTo>
                    <a:pt x="44386" y="28575"/>
                  </a:lnTo>
                  <a:lnTo>
                    <a:pt x="40005" y="31909"/>
                  </a:lnTo>
                  <a:lnTo>
                    <a:pt x="7906" y="19717"/>
                  </a:lnTo>
                  <a:lnTo>
                    <a:pt x="7906" y="19717"/>
                  </a:lnTo>
                  <a:lnTo>
                    <a:pt x="25432" y="42863"/>
                  </a:lnTo>
                  <a:lnTo>
                    <a:pt x="21622" y="45720"/>
                  </a:lnTo>
                  <a:lnTo>
                    <a:pt x="0" y="17145"/>
                  </a:lnTo>
                  <a:lnTo>
                    <a:pt x="4667" y="13621"/>
                  </a:lnTo>
                  <a:close/>
                </a:path>
              </a:pathLst>
            </a:custGeom>
            <a:grpFill/>
            <a:ln w="9525" cap="flat">
              <a:noFill/>
              <a:prstDash val="solid"/>
              <a:miter/>
            </a:ln>
          </p:spPr>
          <p:txBody>
            <a:bodyPr rtlCol="0" anchor="ctr"/>
            <a:lstStyle/>
            <a:p>
              <a:endParaRPr lang="zh-CN" altLang="en-US"/>
            </a:p>
          </p:txBody>
        </p:sp>
        <p:sp>
          <p:nvSpPr>
            <p:cNvPr id="71" name="任意多边形: 形状 70"/>
            <p:cNvSpPr/>
            <p:nvPr/>
          </p:nvSpPr>
          <p:spPr>
            <a:xfrm>
              <a:off x="1914678" y="3815871"/>
              <a:ext cx="35243" cy="35380"/>
            </a:xfrm>
            <a:custGeom>
              <a:avLst/>
              <a:gdLst>
                <a:gd name="connsiteX0" fmla="*/ 31629 w 35243"/>
                <a:gd name="connsiteY0" fmla="*/ 7067 h 35380"/>
                <a:gd name="connsiteX1" fmla="*/ 28313 w 35243"/>
                <a:gd name="connsiteY1" fmla="*/ 31765 h 35380"/>
                <a:gd name="connsiteX2" fmla="*/ 3614 w 35243"/>
                <a:gd name="connsiteY2" fmla="*/ 28449 h 35380"/>
                <a:gd name="connsiteX3" fmla="*/ 5912 w 35243"/>
                <a:gd name="connsiteY3" fmla="*/ 4590 h 35380"/>
                <a:gd name="connsiteX4" fmla="*/ 30408 w 35243"/>
                <a:gd name="connsiteY4" fmla="*/ 5585 h 35380"/>
                <a:gd name="connsiteX5" fmla="*/ 31629 w 35243"/>
                <a:gd name="connsiteY5" fmla="*/ 7067 h 35380"/>
                <a:gd name="connsiteX6" fmla="*/ 28010 w 35243"/>
                <a:gd name="connsiteY6" fmla="*/ 10401 h 35380"/>
                <a:gd name="connsiteX7" fmla="*/ 8960 w 35243"/>
                <a:gd name="connsiteY7" fmla="*/ 7638 h 35380"/>
                <a:gd name="connsiteX8" fmla="*/ 9626 w 35243"/>
                <a:gd name="connsiteY8" fmla="*/ 27165 h 35380"/>
                <a:gd name="connsiteX9" fmla="*/ 27351 w 35243"/>
                <a:gd name="connsiteY9" fmla="*/ 30576 h 35380"/>
                <a:gd name="connsiteX10" fmla="*/ 28676 w 35243"/>
                <a:gd name="connsiteY10" fmla="*/ 29546 h 35380"/>
                <a:gd name="connsiteX11" fmla="*/ 28750 w 35243"/>
                <a:gd name="connsiteY11" fmla="*/ 11092 h 35380"/>
                <a:gd name="connsiteX12" fmla="*/ 28010 w 35243"/>
                <a:gd name="connsiteY12" fmla="*/ 10401 h 35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243" h="35380">
                  <a:moveTo>
                    <a:pt x="31629" y="7067"/>
                  </a:moveTo>
                  <a:cubicBezTo>
                    <a:pt x="37534" y="14803"/>
                    <a:pt x="36049" y="25861"/>
                    <a:pt x="28313" y="31765"/>
                  </a:cubicBezTo>
                  <a:cubicBezTo>
                    <a:pt x="20577" y="37670"/>
                    <a:pt x="9519" y="36185"/>
                    <a:pt x="3614" y="28449"/>
                  </a:cubicBezTo>
                  <a:cubicBezTo>
                    <a:pt x="-1980" y="21120"/>
                    <a:pt x="-978" y="10717"/>
                    <a:pt x="5912" y="4590"/>
                  </a:cubicBezTo>
                  <a:cubicBezTo>
                    <a:pt x="12951" y="-1899"/>
                    <a:pt x="23918" y="-1454"/>
                    <a:pt x="30408" y="5585"/>
                  </a:cubicBezTo>
                  <a:cubicBezTo>
                    <a:pt x="30842" y="6056"/>
                    <a:pt x="31250" y="6551"/>
                    <a:pt x="31629" y="7067"/>
                  </a:cubicBezTo>
                  <a:close/>
                  <a:moveTo>
                    <a:pt x="28010" y="10401"/>
                  </a:moveTo>
                  <a:cubicBezTo>
                    <a:pt x="21342" y="3733"/>
                    <a:pt x="14865" y="2780"/>
                    <a:pt x="8960" y="7638"/>
                  </a:cubicBezTo>
                  <a:cubicBezTo>
                    <a:pt x="3054" y="12496"/>
                    <a:pt x="3530" y="19735"/>
                    <a:pt x="9626" y="27165"/>
                  </a:cubicBezTo>
                  <a:cubicBezTo>
                    <a:pt x="13579" y="33001"/>
                    <a:pt x="21515" y="34529"/>
                    <a:pt x="27351" y="30576"/>
                  </a:cubicBezTo>
                  <a:cubicBezTo>
                    <a:pt x="27815" y="30262"/>
                    <a:pt x="28258" y="29918"/>
                    <a:pt x="28676" y="29546"/>
                  </a:cubicBezTo>
                  <a:cubicBezTo>
                    <a:pt x="33793" y="24470"/>
                    <a:pt x="33826" y="16208"/>
                    <a:pt x="28750" y="11092"/>
                  </a:cubicBezTo>
                  <a:cubicBezTo>
                    <a:pt x="28513" y="10852"/>
                    <a:pt x="28265" y="10621"/>
                    <a:pt x="28010" y="10401"/>
                  </a:cubicBezTo>
                  <a:close/>
                </a:path>
              </a:pathLst>
            </a:custGeom>
            <a:grpFill/>
            <a:ln w="9525" cap="flat">
              <a:noFill/>
              <a:prstDash val="solid"/>
              <a:miter/>
            </a:ln>
          </p:spPr>
          <p:txBody>
            <a:bodyPr rtlCol="0" anchor="ctr"/>
            <a:lstStyle/>
            <a:p>
              <a:endParaRPr lang="zh-CN" altLang="en-US"/>
            </a:p>
          </p:txBody>
        </p:sp>
        <p:sp>
          <p:nvSpPr>
            <p:cNvPr id="72" name="任意多边形: 形状 71"/>
            <p:cNvSpPr/>
            <p:nvPr/>
          </p:nvSpPr>
          <p:spPr>
            <a:xfrm>
              <a:off x="1936496" y="3803412"/>
              <a:ext cx="42005" cy="28384"/>
            </a:xfrm>
            <a:custGeom>
              <a:avLst/>
              <a:gdLst>
                <a:gd name="connsiteX0" fmla="*/ 3429 w 42005"/>
                <a:gd name="connsiteY0" fmla="*/ 0 h 28384"/>
                <a:gd name="connsiteX1" fmla="*/ 25908 w 42005"/>
                <a:gd name="connsiteY1" fmla="*/ 21908 h 28384"/>
                <a:gd name="connsiteX2" fmla="*/ 38862 w 42005"/>
                <a:gd name="connsiteY2" fmla="*/ 8573 h 28384"/>
                <a:gd name="connsiteX3" fmla="*/ 42005 w 42005"/>
                <a:gd name="connsiteY3" fmla="*/ 11621 h 28384"/>
                <a:gd name="connsiteX4" fmla="*/ 25908 w 42005"/>
                <a:gd name="connsiteY4" fmla="*/ 28385 h 28384"/>
                <a:gd name="connsiteX5" fmla="*/ 0 w 42005"/>
                <a:gd name="connsiteY5" fmla="*/ 3524 h 28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005" h="28384">
                  <a:moveTo>
                    <a:pt x="3429" y="0"/>
                  </a:moveTo>
                  <a:lnTo>
                    <a:pt x="25908" y="21908"/>
                  </a:lnTo>
                  <a:lnTo>
                    <a:pt x="38862" y="8573"/>
                  </a:lnTo>
                  <a:lnTo>
                    <a:pt x="42005" y="11621"/>
                  </a:lnTo>
                  <a:lnTo>
                    <a:pt x="25908" y="28385"/>
                  </a:lnTo>
                  <a:lnTo>
                    <a:pt x="0" y="3524"/>
                  </a:lnTo>
                  <a:close/>
                </a:path>
              </a:pathLst>
            </a:custGeom>
            <a:grpFill/>
            <a:ln w="9525" cap="flat">
              <a:noFill/>
              <a:prstDash val="solid"/>
              <a:miter/>
            </a:ln>
          </p:spPr>
          <p:txBody>
            <a:bodyPr rtlCol="0" anchor="ctr"/>
            <a:lstStyle/>
            <a:p>
              <a:endParaRPr lang="zh-CN" altLang="en-US"/>
            </a:p>
          </p:txBody>
        </p:sp>
        <p:sp>
          <p:nvSpPr>
            <p:cNvPr id="73" name="任意多边形: 形状 72"/>
            <p:cNvSpPr/>
            <p:nvPr/>
          </p:nvSpPr>
          <p:spPr>
            <a:xfrm>
              <a:off x="1959451" y="3769182"/>
              <a:ext cx="35242" cy="35429"/>
            </a:xfrm>
            <a:custGeom>
              <a:avLst/>
              <a:gdLst>
                <a:gd name="connsiteX0" fmla="*/ 29910 w 35242"/>
                <a:gd name="connsiteY0" fmla="*/ 5179 h 35429"/>
                <a:gd name="connsiteX1" fmla="*/ 30251 w 35242"/>
                <a:gd name="connsiteY1" fmla="*/ 30096 h 35429"/>
                <a:gd name="connsiteX2" fmla="*/ 5333 w 35242"/>
                <a:gd name="connsiteY2" fmla="*/ 30438 h 35429"/>
                <a:gd name="connsiteX3" fmla="*/ 4097 w 35242"/>
                <a:gd name="connsiteY3" fmla="*/ 6512 h 35429"/>
                <a:gd name="connsiteX4" fmla="*/ 28321 w 35242"/>
                <a:gd name="connsiteY4" fmla="*/ 3746 h 35429"/>
                <a:gd name="connsiteX5" fmla="*/ 29910 w 35242"/>
                <a:gd name="connsiteY5" fmla="*/ 5179 h 35429"/>
                <a:gd name="connsiteX6" fmla="*/ 26766 w 35242"/>
                <a:gd name="connsiteY6" fmla="*/ 8988 h 35429"/>
                <a:gd name="connsiteX7" fmla="*/ 8046 w 35242"/>
                <a:gd name="connsiteY7" fmla="*/ 8659 h 35429"/>
                <a:gd name="connsiteX8" fmla="*/ 7716 w 35242"/>
                <a:gd name="connsiteY8" fmla="*/ 8988 h 35429"/>
                <a:gd name="connsiteX9" fmla="*/ 11241 w 35242"/>
                <a:gd name="connsiteY9" fmla="*/ 28038 h 35429"/>
                <a:gd name="connsiteX10" fmla="*/ 29118 w 35242"/>
                <a:gd name="connsiteY10" fmla="*/ 29211 h 35429"/>
                <a:gd name="connsiteX11" fmla="*/ 30291 w 35242"/>
                <a:gd name="connsiteY11" fmla="*/ 28038 h 35429"/>
                <a:gd name="connsiteX12" fmla="*/ 28200 w 35242"/>
                <a:gd name="connsiteY12" fmla="*/ 9974 h 35429"/>
                <a:gd name="connsiteX13" fmla="*/ 26767 w 35242"/>
                <a:gd name="connsiteY13" fmla="*/ 8988 h 35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242" h="35429">
                  <a:moveTo>
                    <a:pt x="29910" y="5179"/>
                  </a:moveTo>
                  <a:cubicBezTo>
                    <a:pt x="36885" y="11965"/>
                    <a:pt x="37038" y="23121"/>
                    <a:pt x="30251" y="30096"/>
                  </a:cubicBezTo>
                  <a:cubicBezTo>
                    <a:pt x="23464" y="37072"/>
                    <a:pt x="12308" y="37224"/>
                    <a:pt x="5333" y="30438"/>
                  </a:cubicBezTo>
                  <a:cubicBezTo>
                    <a:pt x="-1271" y="24012"/>
                    <a:pt x="-1810" y="13584"/>
                    <a:pt x="4097" y="6512"/>
                  </a:cubicBezTo>
                  <a:cubicBezTo>
                    <a:pt x="10022" y="-941"/>
                    <a:pt x="20868" y="-2180"/>
                    <a:pt x="28321" y="3746"/>
                  </a:cubicBezTo>
                  <a:cubicBezTo>
                    <a:pt x="28880" y="4190"/>
                    <a:pt x="29410" y="4669"/>
                    <a:pt x="29910" y="5179"/>
                  </a:cubicBezTo>
                  <a:close/>
                  <a:moveTo>
                    <a:pt x="26766" y="8988"/>
                  </a:moveTo>
                  <a:cubicBezTo>
                    <a:pt x="21688" y="3728"/>
                    <a:pt x="13306" y="3581"/>
                    <a:pt x="8046" y="8659"/>
                  </a:cubicBezTo>
                  <a:cubicBezTo>
                    <a:pt x="7934" y="8767"/>
                    <a:pt x="7824" y="8877"/>
                    <a:pt x="7716" y="8988"/>
                  </a:cubicBezTo>
                  <a:cubicBezTo>
                    <a:pt x="2954" y="15370"/>
                    <a:pt x="4097" y="21752"/>
                    <a:pt x="11241" y="28038"/>
                  </a:cubicBezTo>
                  <a:cubicBezTo>
                    <a:pt x="15854" y="33299"/>
                    <a:pt x="23857" y="33824"/>
                    <a:pt x="29118" y="29211"/>
                  </a:cubicBezTo>
                  <a:cubicBezTo>
                    <a:pt x="29534" y="28846"/>
                    <a:pt x="29926" y="28455"/>
                    <a:pt x="30291" y="28038"/>
                  </a:cubicBezTo>
                  <a:cubicBezTo>
                    <a:pt x="34702" y="22473"/>
                    <a:pt x="33765" y="14385"/>
                    <a:pt x="28200" y="9974"/>
                  </a:cubicBezTo>
                  <a:cubicBezTo>
                    <a:pt x="27745" y="9614"/>
                    <a:pt x="27266" y="9284"/>
                    <a:pt x="26767" y="8988"/>
                  </a:cubicBezTo>
                  <a:close/>
                </a:path>
              </a:pathLst>
            </a:custGeom>
            <a:grpFill/>
            <a:ln w="9525" cap="flat">
              <a:noFill/>
              <a:prstDash val="solid"/>
              <a:miter/>
            </a:ln>
          </p:spPr>
          <p:txBody>
            <a:bodyPr rtlCol="0" anchor="ctr"/>
            <a:lstStyle/>
            <a:p>
              <a:endParaRPr lang="zh-CN" altLang="en-US"/>
            </a:p>
          </p:txBody>
        </p:sp>
        <p:sp>
          <p:nvSpPr>
            <p:cNvPr id="74" name="任意多边形: 形状 73"/>
            <p:cNvSpPr/>
            <p:nvPr/>
          </p:nvSpPr>
          <p:spPr>
            <a:xfrm>
              <a:off x="1982241" y="3739543"/>
              <a:ext cx="42552" cy="36273"/>
            </a:xfrm>
            <a:custGeom>
              <a:avLst/>
              <a:gdLst>
                <a:gd name="connsiteX0" fmla="*/ 21217 w 42552"/>
                <a:gd name="connsiteY0" fmla="*/ 19483 h 36273"/>
                <a:gd name="connsiteX1" fmla="*/ 18264 w 42552"/>
                <a:gd name="connsiteY1" fmla="*/ 17101 h 36273"/>
                <a:gd name="connsiteX2" fmla="*/ 27122 w 42552"/>
                <a:gd name="connsiteY2" fmla="*/ 4147 h 36273"/>
                <a:gd name="connsiteX3" fmla="*/ 42553 w 42552"/>
                <a:gd name="connsiteY3" fmla="*/ 15292 h 36273"/>
                <a:gd name="connsiteX4" fmla="*/ 40743 w 42552"/>
                <a:gd name="connsiteY4" fmla="*/ 17863 h 36273"/>
                <a:gd name="connsiteX5" fmla="*/ 36361 w 42552"/>
                <a:gd name="connsiteY5" fmla="*/ 16244 h 36273"/>
                <a:gd name="connsiteX6" fmla="*/ 33885 w 42552"/>
                <a:gd name="connsiteY6" fmla="*/ 28817 h 36273"/>
                <a:gd name="connsiteX7" fmla="*/ 24360 w 42552"/>
                <a:gd name="connsiteY7" fmla="*/ 35961 h 36273"/>
                <a:gd name="connsiteX8" fmla="*/ 8739 w 42552"/>
                <a:gd name="connsiteY8" fmla="*/ 31865 h 36273"/>
                <a:gd name="connsiteX9" fmla="*/ 2168 w 42552"/>
                <a:gd name="connsiteY9" fmla="*/ 8666 h 36273"/>
                <a:gd name="connsiteX10" fmla="*/ 3024 w 42552"/>
                <a:gd name="connsiteY10" fmla="*/ 7291 h 36273"/>
                <a:gd name="connsiteX11" fmla="*/ 21407 w 42552"/>
                <a:gd name="connsiteY11" fmla="*/ 1290 h 36273"/>
                <a:gd name="connsiteX12" fmla="*/ 18740 w 42552"/>
                <a:gd name="connsiteY12" fmla="*/ 5195 h 36273"/>
                <a:gd name="connsiteX13" fmla="*/ 6358 w 42552"/>
                <a:gd name="connsiteY13" fmla="*/ 9767 h 36273"/>
                <a:gd name="connsiteX14" fmla="*/ 11787 w 42552"/>
                <a:gd name="connsiteY14" fmla="*/ 27769 h 36273"/>
                <a:gd name="connsiteX15" fmla="*/ 30837 w 42552"/>
                <a:gd name="connsiteY15" fmla="*/ 26436 h 36273"/>
                <a:gd name="connsiteX16" fmla="*/ 33123 w 42552"/>
                <a:gd name="connsiteY16" fmla="*/ 18911 h 36273"/>
                <a:gd name="connsiteX17" fmla="*/ 27313 w 42552"/>
                <a:gd name="connsiteY17" fmla="*/ 10434 h 36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2552" h="36273">
                  <a:moveTo>
                    <a:pt x="21217" y="19483"/>
                  </a:moveTo>
                  <a:lnTo>
                    <a:pt x="18264" y="17101"/>
                  </a:lnTo>
                  <a:lnTo>
                    <a:pt x="27122" y="4147"/>
                  </a:lnTo>
                  <a:lnTo>
                    <a:pt x="42553" y="15292"/>
                  </a:lnTo>
                  <a:lnTo>
                    <a:pt x="40743" y="17863"/>
                  </a:lnTo>
                  <a:lnTo>
                    <a:pt x="36361" y="16244"/>
                  </a:lnTo>
                  <a:cubicBezTo>
                    <a:pt x="37464" y="20594"/>
                    <a:pt x="36555" y="25210"/>
                    <a:pt x="33885" y="28817"/>
                  </a:cubicBezTo>
                  <a:cubicBezTo>
                    <a:pt x="31762" y="32348"/>
                    <a:pt x="28344" y="34912"/>
                    <a:pt x="24360" y="35961"/>
                  </a:cubicBezTo>
                  <a:cubicBezTo>
                    <a:pt x="18803" y="36979"/>
                    <a:pt x="13081" y="35479"/>
                    <a:pt x="8739" y="31865"/>
                  </a:cubicBezTo>
                  <a:cubicBezTo>
                    <a:pt x="518" y="27273"/>
                    <a:pt x="-2424" y="16887"/>
                    <a:pt x="2168" y="8666"/>
                  </a:cubicBezTo>
                  <a:cubicBezTo>
                    <a:pt x="2431" y="8194"/>
                    <a:pt x="2717" y="7735"/>
                    <a:pt x="3024" y="7291"/>
                  </a:cubicBezTo>
                  <a:cubicBezTo>
                    <a:pt x="6661" y="817"/>
                    <a:pt x="14651" y="-1791"/>
                    <a:pt x="21407" y="1290"/>
                  </a:cubicBezTo>
                  <a:lnTo>
                    <a:pt x="18740" y="5195"/>
                  </a:lnTo>
                  <a:cubicBezTo>
                    <a:pt x="14050" y="3437"/>
                    <a:pt x="8780" y="5383"/>
                    <a:pt x="6358" y="9767"/>
                  </a:cubicBezTo>
                  <a:cubicBezTo>
                    <a:pt x="2548" y="16149"/>
                    <a:pt x="4357" y="22245"/>
                    <a:pt x="11787" y="27769"/>
                  </a:cubicBezTo>
                  <a:cubicBezTo>
                    <a:pt x="19216" y="33294"/>
                    <a:pt x="26265" y="33008"/>
                    <a:pt x="30837" y="26436"/>
                  </a:cubicBezTo>
                  <a:cubicBezTo>
                    <a:pt x="32403" y="24246"/>
                    <a:pt x="33206" y="21602"/>
                    <a:pt x="33123" y="18911"/>
                  </a:cubicBezTo>
                  <a:cubicBezTo>
                    <a:pt x="32682" y="15308"/>
                    <a:pt x="30514" y="12145"/>
                    <a:pt x="27313" y="10434"/>
                  </a:cubicBezTo>
                  <a:close/>
                </a:path>
              </a:pathLst>
            </a:custGeom>
            <a:grpFill/>
            <a:ln w="9525" cap="flat">
              <a:noFill/>
              <a:prstDash val="solid"/>
              <a:miter/>
            </a:ln>
          </p:spPr>
          <p:txBody>
            <a:bodyPr rtlCol="0" anchor="ctr"/>
            <a:lstStyle/>
            <a:p>
              <a:endParaRPr lang="zh-CN" altLang="en-US"/>
            </a:p>
          </p:txBody>
        </p:sp>
        <p:sp>
          <p:nvSpPr>
            <p:cNvPr id="75" name="任意多边形: 形状 74"/>
            <p:cNvSpPr/>
            <p:nvPr/>
          </p:nvSpPr>
          <p:spPr>
            <a:xfrm>
              <a:off x="1996313" y="3705114"/>
              <a:ext cx="40290" cy="33528"/>
            </a:xfrm>
            <a:custGeom>
              <a:avLst/>
              <a:gdLst>
                <a:gd name="connsiteX0" fmla="*/ 27718 w 40290"/>
                <a:gd name="connsiteY0" fmla="*/ 22098 h 33528"/>
                <a:gd name="connsiteX1" fmla="*/ 40291 w 40290"/>
                <a:gd name="connsiteY1" fmla="*/ 29337 h 33528"/>
                <a:gd name="connsiteX2" fmla="*/ 37910 w 40290"/>
                <a:gd name="connsiteY2" fmla="*/ 33528 h 33528"/>
                <a:gd name="connsiteX3" fmla="*/ 25241 w 40290"/>
                <a:gd name="connsiteY3" fmla="*/ 26289 h 33528"/>
                <a:gd name="connsiteX4" fmla="*/ 0 w 40290"/>
                <a:gd name="connsiteY4" fmla="*/ 27337 h 33528"/>
                <a:gd name="connsiteX5" fmla="*/ 2858 w 40290"/>
                <a:gd name="connsiteY5" fmla="*/ 22479 h 33528"/>
                <a:gd name="connsiteX6" fmla="*/ 22860 w 40290"/>
                <a:gd name="connsiteY6" fmla="*/ 22479 h 33528"/>
                <a:gd name="connsiteX7" fmla="*/ 13335 w 40290"/>
                <a:gd name="connsiteY7" fmla="*/ 4858 h 33528"/>
                <a:gd name="connsiteX8" fmla="*/ 16193 w 40290"/>
                <a:gd name="connsiteY8" fmla="*/ 0 h 33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290" h="33528">
                  <a:moveTo>
                    <a:pt x="27718" y="22098"/>
                  </a:moveTo>
                  <a:lnTo>
                    <a:pt x="40291" y="29337"/>
                  </a:lnTo>
                  <a:lnTo>
                    <a:pt x="37910" y="33528"/>
                  </a:lnTo>
                  <a:lnTo>
                    <a:pt x="25241" y="26289"/>
                  </a:lnTo>
                  <a:lnTo>
                    <a:pt x="0" y="27337"/>
                  </a:lnTo>
                  <a:lnTo>
                    <a:pt x="2858" y="22479"/>
                  </a:lnTo>
                  <a:lnTo>
                    <a:pt x="22860" y="22479"/>
                  </a:lnTo>
                  <a:lnTo>
                    <a:pt x="13335" y="4858"/>
                  </a:lnTo>
                  <a:lnTo>
                    <a:pt x="16193" y="0"/>
                  </a:lnTo>
                  <a:close/>
                </a:path>
              </a:pathLst>
            </a:custGeom>
            <a:grpFill/>
            <a:ln w="9525" cap="flat">
              <a:noFill/>
              <a:prstDash val="solid"/>
              <a:miter/>
            </a:ln>
          </p:spPr>
          <p:txBody>
            <a:bodyPr rtlCol="0" anchor="ctr"/>
            <a:lstStyle/>
            <a:p>
              <a:endParaRPr lang="zh-CN" altLang="en-US"/>
            </a:p>
          </p:txBody>
        </p:sp>
        <p:sp>
          <p:nvSpPr>
            <p:cNvPr id="76" name="任意多边形: 形状 75"/>
            <p:cNvSpPr/>
            <p:nvPr/>
          </p:nvSpPr>
          <p:spPr>
            <a:xfrm>
              <a:off x="1338898" y="3741880"/>
              <a:ext cx="45719" cy="45148"/>
            </a:xfrm>
            <a:custGeom>
              <a:avLst/>
              <a:gdLst>
                <a:gd name="connsiteX0" fmla="*/ 20860 w 45719"/>
                <a:gd name="connsiteY0" fmla="*/ 37052 h 45148"/>
                <a:gd name="connsiteX1" fmla="*/ 42481 w 45719"/>
                <a:gd name="connsiteY1" fmla="*/ 17431 h 45148"/>
                <a:gd name="connsiteX2" fmla="*/ 45720 w 45719"/>
                <a:gd name="connsiteY2" fmla="*/ 20860 h 45148"/>
                <a:gd name="connsiteX3" fmla="*/ 19336 w 45719"/>
                <a:gd name="connsiteY3" fmla="*/ 45148 h 45148"/>
                <a:gd name="connsiteX4" fmla="*/ 15526 w 45719"/>
                <a:gd name="connsiteY4" fmla="*/ 41148 h 45148"/>
                <a:gd name="connsiteX5" fmla="*/ 24575 w 45719"/>
                <a:gd name="connsiteY5" fmla="*/ 8096 h 45148"/>
                <a:gd name="connsiteX6" fmla="*/ 24575 w 45719"/>
                <a:gd name="connsiteY6" fmla="*/ 8096 h 45148"/>
                <a:gd name="connsiteX7" fmla="*/ 3143 w 45719"/>
                <a:gd name="connsiteY7" fmla="*/ 27813 h 45148"/>
                <a:gd name="connsiteX8" fmla="*/ 0 w 45719"/>
                <a:gd name="connsiteY8" fmla="*/ 24289 h 45148"/>
                <a:gd name="connsiteX9" fmla="*/ 26384 w 45719"/>
                <a:gd name="connsiteY9" fmla="*/ 0 h 45148"/>
                <a:gd name="connsiteX10" fmla="*/ 30385 w 45719"/>
                <a:gd name="connsiteY10" fmla="*/ 4286 h 45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719" h="45148">
                  <a:moveTo>
                    <a:pt x="20860" y="37052"/>
                  </a:moveTo>
                  <a:lnTo>
                    <a:pt x="42481" y="17431"/>
                  </a:lnTo>
                  <a:lnTo>
                    <a:pt x="45720" y="20860"/>
                  </a:lnTo>
                  <a:lnTo>
                    <a:pt x="19336" y="45148"/>
                  </a:lnTo>
                  <a:lnTo>
                    <a:pt x="15526" y="41148"/>
                  </a:lnTo>
                  <a:lnTo>
                    <a:pt x="24575" y="8096"/>
                  </a:lnTo>
                  <a:lnTo>
                    <a:pt x="24575" y="8096"/>
                  </a:lnTo>
                  <a:lnTo>
                    <a:pt x="3143" y="27813"/>
                  </a:lnTo>
                  <a:lnTo>
                    <a:pt x="0" y="24289"/>
                  </a:lnTo>
                  <a:lnTo>
                    <a:pt x="26384" y="0"/>
                  </a:lnTo>
                  <a:lnTo>
                    <a:pt x="30385" y="4286"/>
                  </a:lnTo>
                  <a:close/>
                </a:path>
              </a:pathLst>
            </a:custGeom>
            <a:grpFill/>
            <a:ln w="9525" cap="flat">
              <a:noFill/>
              <a:prstDash val="solid"/>
              <a:miter/>
            </a:ln>
          </p:spPr>
          <p:txBody>
            <a:bodyPr rtlCol="0" anchor="ctr"/>
            <a:lstStyle/>
            <a:p>
              <a:endParaRPr lang="zh-CN" altLang="en-US"/>
            </a:p>
          </p:txBody>
        </p:sp>
        <p:sp>
          <p:nvSpPr>
            <p:cNvPr id="77" name="任意多边形: 形状 76"/>
            <p:cNvSpPr/>
            <p:nvPr/>
          </p:nvSpPr>
          <p:spPr>
            <a:xfrm>
              <a:off x="1363853" y="3775218"/>
              <a:ext cx="38100" cy="39052"/>
            </a:xfrm>
            <a:custGeom>
              <a:avLst/>
              <a:gdLst>
                <a:gd name="connsiteX0" fmla="*/ 24194 w 38100"/>
                <a:gd name="connsiteY0" fmla="*/ 25527 h 39052"/>
                <a:gd name="connsiteX1" fmla="*/ 13335 w 38100"/>
                <a:gd name="connsiteY1" fmla="*/ 16002 h 39052"/>
                <a:gd name="connsiteX2" fmla="*/ 3810 w 38100"/>
                <a:gd name="connsiteY2" fmla="*/ 21241 h 39052"/>
                <a:gd name="connsiteX3" fmla="*/ 0 w 38100"/>
                <a:gd name="connsiteY3" fmla="*/ 17717 h 39052"/>
                <a:gd name="connsiteX4" fmla="*/ 34004 w 38100"/>
                <a:gd name="connsiteY4" fmla="*/ 0 h 39052"/>
                <a:gd name="connsiteX5" fmla="*/ 38100 w 38100"/>
                <a:gd name="connsiteY5" fmla="*/ 3715 h 39052"/>
                <a:gd name="connsiteX6" fmla="*/ 23813 w 38100"/>
                <a:gd name="connsiteY6" fmla="*/ 39052 h 39052"/>
                <a:gd name="connsiteX7" fmla="*/ 19812 w 38100"/>
                <a:gd name="connsiteY7" fmla="*/ 35528 h 39052"/>
                <a:gd name="connsiteX8" fmla="*/ 17526 w 38100"/>
                <a:gd name="connsiteY8" fmla="*/ 13621 h 39052"/>
                <a:gd name="connsiteX9" fmla="*/ 25813 w 38100"/>
                <a:gd name="connsiteY9" fmla="*/ 21146 h 39052"/>
                <a:gd name="connsiteX10" fmla="*/ 32480 w 38100"/>
                <a:gd name="connsiteY10" fmla="*/ 5715 h 39052"/>
                <a:gd name="connsiteX11" fmla="*/ 32480 w 38100"/>
                <a:gd name="connsiteY11" fmla="*/ 5715 h 39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100" h="39052">
                  <a:moveTo>
                    <a:pt x="24194" y="25527"/>
                  </a:moveTo>
                  <a:lnTo>
                    <a:pt x="13335" y="16002"/>
                  </a:lnTo>
                  <a:lnTo>
                    <a:pt x="3810" y="21241"/>
                  </a:lnTo>
                  <a:lnTo>
                    <a:pt x="0" y="17717"/>
                  </a:lnTo>
                  <a:lnTo>
                    <a:pt x="34004" y="0"/>
                  </a:lnTo>
                  <a:lnTo>
                    <a:pt x="38100" y="3715"/>
                  </a:lnTo>
                  <a:lnTo>
                    <a:pt x="23813" y="39052"/>
                  </a:lnTo>
                  <a:lnTo>
                    <a:pt x="19812" y="35528"/>
                  </a:lnTo>
                  <a:close/>
                  <a:moveTo>
                    <a:pt x="17526" y="13621"/>
                  </a:moveTo>
                  <a:lnTo>
                    <a:pt x="25813" y="21146"/>
                  </a:lnTo>
                  <a:lnTo>
                    <a:pt x="32480" y="5715"/>
                  </a:lnTo>
                  <a:lnTo>
                    <a:pt x="32480" y="5715"/>
                  </a:lnTo>
                  <a:close/>
                </a:path>
              </a:pathLst>
            </a:custGeom>
            <a:grpFill/>
            <a:ln w="9525" cap="flat">
              <a:noFill/>
              <a:prstDash val="solid"/>
              <a:miter/>
            </a:ln>
          </p:spPr>
          <p:txBody>
            <a:bodyPr rtlCol="0" anchor="ctr"/>
            <a:lstStyle/>
            <a:p>
              <a:endParaRPr lang="zh-CN" altLang="en-US"/>
            </a:p>
          </p:txBody>
        </p:sp>
        <p:sp>
          <p:nvSpPr>
            <p:cNvPr id="78" name="任意多边形: 形状 77"/>
            <p:cNvSpPr/>
            <p:nvPr/>
          </p:nvSpPr>
          <p:spPr>
            <a:xfrm>
              <a:off x="1394429" y="3791125"/>
              <a:ext cx="44291" cy="45148"/>
            </a:xfrm>
            <a:custGeom>
              <a:avLst/>
              <a:gdLst>
                <a:gd name="connsiteX0" fmla="*/ 23336 w 44291"/>
                <a:gd name="connsiteY0" fmla="*/ 37243 h 45148"/>
                <a:gd name="connsiteX1" fmla="*/ 40481 w 44291"/>
                <a:gd name="connsiteY1" fmla="*/ 13811 h 45148"/>
                <a:gd name="connsiteX2" fmla="*/ 44291 w 44291"/>
                <a:gd name="connsiteY2" fmla="*/ 16574 h 45148"/>
                <a:gd name="connsiteX3" fmla="*/ 23051 w 44291"/>
                <a:gd name="connsiteY3" fmla="*/ 45149 h 45148"/>
                <a:gd name="connsiteX4" fmla="*/ 18669 w 44291"/>
                <a:gd name="connsiteY4" fmla="*/ 41910 h 45148"/>
                <a:gd name="connsiteX5" fmla="*/ 21050 w 44291"/>
                <a:gd name="connsiteY5" fmla="*/ 7715 h 45148"/>
                <a:gd name="connsiteX6" fmla="*/ 21050 w 44291"/>
                <a:gd name="connsiteY6" fmla="*/ 7715 h 45148"/>
                <a:gd name="connsiteX7" fmla="*/ 3715 w 44291"/>
                <a:gd name="connsiteY7" fmla="*/ 31337 h 45148"/>
                <a:gd name="connsiteX8" fmla="*/ 0 w 44291"/>
                <a:gd name="connsiteY8" fmla="*/ 28575 h 45148"/>
                <a:gd name="connsiteX9" fmla="*/ 21145 w 44291"/>
                <a:gd name="connsiteY9" fmla="*/ 0 h 45148"/>
                <a:gd name="connsiteX10" fmla="*/ 25908 w 44291"/>
                <a:gd name="connsiteY10" fmla="*/ 3524 h 45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291" h="45148">
                  <a:moveTo>
                    <a:pt x="23336" y="37243"/>
                  </a:moveTo>
                  <a:lnTo>
                    <a:pt x="40481" y="13811"/>
                  </a:lnTo>
                  <a:lnTo>
                    <a:pt x="44291" y="16574"/>
                  </a:lnTo>
                  <a:lnTo>
                    <a:pt x="23051" y="45149"/>
                  </a:lnTo>
                  <a:lnTo>
                    <a:pt x="18669" y="41910"/>
                  </a:lnTo>
                  <a:lnTo>
                    <a:pt x="21050" y="7715"/>
                  </a:lnTo>
                  <a:lnTo>
                    <a:pt x="21050" y="7715"/>
                  </a:lnTo>
                  <a:lnTo>
                    <a:pt x="3715" y="31337"/>
                  </a:lnTo>
                  <a:lnTo>
                    <a:pt x="0" y="28575"/>
                  </a:lnTo>
                  <a:lnTo>
                    <a:pt x="21145" y="0"/>
                  </a:lnTo>
                  <a:lnTo>
                    <a:pt x="25908" y="3524"/>
                  </a:lnTo>
                  <a:close/>
                </a:path>
              </a:pathLst>
            </a:custGeom>
            <a:grpFill/>
            <a:ln w="9525" cap="flat">
              <a:noFill/>
              <a:prstDash val="solid"/>
              <a:miter/>
            </a:ln>
          </p:spPr>
          <p:txBody>
            <a:bodyPr rtlCol="0" anchor="ctr"/>
            <a:lstStyle/>
            <a:p>
              <a:endParaRPr lang="zh-CN" altLang="en-US"/>
            </a:p>
          </p:txBody>
        </p:sp>
        <p:sp>
          <p:nvSpPr>
            <p:cNvPr id="79" name="任意多边形: 形状 78"/>
            <p:cNvSpPr/>
            <p:nvPr/>
          </p:nvSpPr>
          <p:spPr>
            <a:xfrm>
              <a:off x="1427926" y="3818366"/>
              <a:ext cx="32987" cy="30275"/>
            </a:xfrm>
            <a:custGeom>
              <a:avLst/>
              <a:gdLst>
                <a:gd name="connsiteX0" fmla="*/ 2793 w 32987"/>
                <a:gd name="connsiteY0" fmla="*/ 12668 h 30275"/>
                <a:gd name="connsiteX1" fmla="*/ 6603 w 32987"/>
                <a:gd name="connsiteY1" fmla="*/ 15050 h 30275"/>
                <a:gd name="connsiteX2" fmla="*/ 5270 w 32987"/>
                <a:gd name="connsiteY2" fmla="*/ 17145 h 30275"/>
                <a:gd name="connsiteX3" fmla="*/ 5891 w 32987"/>
                <a:gd name="connsiteY3" fmla="*/ 24392 h 30275"/>
                <a:gd name="connsiteX4" fmla="*/ 6889 w 32987"/>
                <a:gd name="connsiteY4" fmla="*/ 25051 h 30275"/>
                <a:gd name="connsiteX5" fmla="*/ 14357 w 32987"/>
                <a:gd name="connsiteY5" fmla="*/ 23986 h 30275"/>
                <a:gd name="connsiteX6" fmla="*/ 15080 w 32987"/>
                <a:gd name="connsiteY6" fmla="*/ 22670 h 30275"/>
                <a:gd name="connsiteX7" fmla="*/ 28796 w 32987"/>
                <a:gd name="connsiteY7" fmla="*/ 0 h 30275"/>
                <a:gd name="connsiteX8" fmla="*/ 32987 w 32987"/>
                <a:gd name="connsiteY8" fmla="*/ 2572 h 30275"/>
                <a:gd name="connsiteX9" fmla="*/ 19367 w 32987"/>
                <a:gd name="connsiteY9" fmla="*/ 25051 h 30275"/>
                <a:gd name="connsiteX10" fmla="*/ 6567 w 32987"/>
                <a:gd name="connsiteY10" fmla="*/ 29247 h 30275"/>
                <a:gd name="connsiteX11" fmla="*/ 5174 w 32987"/>
                <a:gd name="connsiteY11" fmla="*/ 28385 h 30275"/>
                <a:gd name="connsiteX12" fmla="*/ 805 w 32987"/>
                <a:gd name="connsiteY12" fmla="*/ 16644 h 30275"/>
                <a:gd name="connsiteX13" fmla="*/ 1079 w 32987"/>
                <a:gd name="connsiteY13" fmla="*/ 16097 h 3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987" h="30275">
                  <a:moveTo>
                    <a:pt x="2793" y="12668"/>
                  </a:moveTo>
                  <a:lnTo>
                    <a:pt x="6603" y="15050"/>
                  </a:lnTo>
                  <a:lnTo>
                    <a:pt x="5270" y="17145"/>
                  </a:lnTo>
                  <a:cubicBezTo>
                    <a:pt x="3440" y="19318"/>
                    <a:pt x="3718" y="22563"/>
                    <a:pt x="5891" y="24392"/>
                  </a:cubicBezTo>
                  <a:cubicBezTo>
                    <a:pt x="6197" y="24650"/>
                    <a:pt x="6532" y="24871"/>
                    <a:pt x="6889" y="25051"/>
                  </a:cubicBezTo>
                  <a:cubicBezTo>
                    <a:pt x="9245" y="26819"/>
                    <a:pt x="12589" y="26342"/>
                    <a:pt x="14357" y="23986"/>
                  </a:cubicBezTo>
                  <a:cubicBezTo>
                    <a:pt x="14659" y="23584"/>
                    <a:pt x="14902" y="23140"/>
                    <a:pt x="15080" y="22670"/>
                  </a:cubicBezTo>
                  <a:lnTo>
                    <a:pt x="28796" y="0"/>
                  </a:lnTo>
                  <a:lnTo>
                    <a:pt x="32987" y="2572"/>
                  </a:lnTo>
                  <a:lnTo>
                    <a:pt x="19367" y="25051"/>
                  </a:lnTo>
                  <a:cubicBezTo>
                    <a:pt x="16991" y="29744"/>
                    <a:pt x="11260" y="31623"/>
                    <a:pt x="6567" y="29247"/>
                  </a:cubicBezTo>
                  <a:cubicBezTo>
                    <a:pt x="6079" y="29000"/>
                    <a:pt x="5613" y="28711"/>
                    <a:pt x="5174" y="28385"/>
                  </a:cubicBezTo>
                  <a:cubicBezTo>
                    <a:pt x="726" y="26349"/>
                    <a:pt x="-1230" y="21092"/>
                    <a:pt x="805" y="16644"/>
                  </a:cubicBezTo>
                  <a:cubicBezTo>
                    <a:pt x="890" y="16458"/>
                    <a:pt x="981" y="16276"/>
                    <a:pt x="1079" y="16097"/>
                  </a:cubicBezTo>
                  <a:close/>
                </a:path>
              </a:pathLst>
            </a:custGeom>
            <a:grpFill/>
            <a:ln w="9525" cap="flat">
              <a:noFill/>
              <a:prstDash val="solid"/>
              <a:miter/>
            </a:ln>
          </p:spPr>
          <p:txBody>
            <a:bodyPr rtlCol="0" anchor="ctr"/>
            <a:lstStyle/>
            <a:p>
              <a:endParaRPr lang="zh-CN" altLang="en-US"/>
            </a:p>
          </p:txBody>
        </p:sp>
        <p:sp>
          <p:nvSpPr>
            <p:cNvPr id="80" name="任意多边形: 形状 79"/>
            <p:cNvSpPr/>
            <p:nvPr/>
          </p:nvSpPr>
          <p:spPr>
            <a:xfrm>
              <a:off x="1452531" y="3825510"/>
              <a:ext cx="21145" cy="34099"/>
            </a:xfrm>
            <a:custGeom>
              <a:avLst/>
              <a:gdLst>
                <a:gd name="connsiteX0" fmla="*/ 21145 w 21145"/>
                <a:gd name="connsiteY0" fmla="*/ 2572 h 34099"/>
                <a:gd name="connsiteX1" fmla="*/ 4381 w 21145"/>
                <a:gd name="connsiteY1" fmla="*/ 34100 h 34099"/>
                <a:gd name="connsiteX2" fmla="*/ 0 w 21145"/>
                <a:gd name="connsiteY2" fmla="*/ 31814 h 34099"/>
                <a:gd name="connsiteX3" fmla="*/ 16764 w 21145"/>
                <a:gd name="connsiteY3" fmla="*/ 0 h 34099"/>
              </a:gdLst>
              <a:ahLst/>
              <a:cxnLst>
                <a:cxn ang="0">
                  <a:pos x="connsiteX0" y="connsiteY0"/>
                </a:cxn>
                <a:cxn ang="0">
                  <a:pos x="connsiteX1" y="connsiteY1"/>
                </a:cxn>
                <a:cxn ang="0">
                  <a:pos x="connsiteX2" y="connsiteY2"/>
                </a:cxn>
                <a:cxn ang="0">
                  <a:pos x="connsiteX3" y="connsiteY3"/>
                </a:cxn>
              </a:cxnLst>
              <a:rect l="l" t="t" r="r" b="b"/>
              <a:pathLst>
                <a:path w="21145" h="34099">
                  <a:moveTo>
                    <a:pt x="21145" y="2572"/>
                  </a:moveTo>
                  <a:lnTo>
                    <a:pt x="4381" y="34100"/>
                  </a:lnTo>
                  <a:lnTo>
                    <a:pt x="0" y="31814"/>
                  </a:lnTo>
                  <a:lnTo>
                    <a:pt x="16764" y="0"/>
                  </a:lnTo>
                  <a:close/>
                </a:path>
              </a:pathLst>
            </a:custGeom>
            <a:grpFill/>
            <a:ln w="9525" cap="flat">
              <a:noFill/>
              <a:prstDash val="solid"/>
              <a:miter/>
            </a:ln>
          </p:spPr>
          <p:txBody>
            <a:bodyPr rtlCol="0" anchor="ctr"/>
            <a:lstStyle/>
            <a:p>
              <a:endParaRPr lang="zh-CN" altLang="en-US"/>
            </a:p>
          </p:txBody>
        </p:sp>
        <p:sp>
          <p:nvSpPr>
            <p:cNvPr id="81" name="任意多边形: 形状 80"/>
            <p:cNvSpPr/>
            <p:nvPr/>
          </p:nvSpPr>
          <p:spPr>
            <a:xfrm>
              <a:off x="1467676" y="3832368"/>
              <a:ext cx="40481" cy="44577"/>
            </a:xfrm>
            <a:custGeom>
              <a:avLst/>
              <a:gdLst>
                <a:gd name="connsiteX0" fmla="*/ 24479 w 40481"/>
                <a:gd name="connsiteY0" fmla="*/ 36767 h 44577"/>
                <a:gd name="connsiteX1" fmla="*/ 36100 w 40481"/>
                <a:gd name="connsiteY1" fmla="*/ 10192 h 44577"/>
                <a:gd name="connsiteX2" fmla="*/ 40481 w 40481"/>
                <a:gd name="connsiteY2" fmla="*/ 12097 h 44577"/>
                <a:gd name="connsiteX3" fmla="*/ 26098 w 40481"/>
                <a:gd name="connsiteY3" fmla="*/ 44577 h 44577"/>
                <a:gd name="connsiteX4" fmla="*/ 21050 w 40481"/>
                <a:gd name="connsiteY4" fmla="*/ 42386 h 44577"/>
                <a:gd name="connsiteX5" fmla="*/ 16002 w 40481"/>
                <a:gd name="connsiteY5" fmla="*/ 8192 h 44577"/>
                <a:gd name="connsiteX6" fmla="*/ 16002 w 40481"/>
                <a:gd name="connsiteY6" fmla="*/ 8192 h 44577"/>
                <a:gd name="connsiteX7" fmla="*/ 4286 w 40481"/>
                <a:gd name="connsiteY7" fmla="*/ 34766 h 44577"/>
                <a:gd name="connsiteX8" fmla="*/ 0 w 40481"/>
                <a:gd name="connsiteY8" fmla="*/ 32861 h 44577"/>
                <a:gd name="connsiteX9" fmla="*/ 14383 w 40481"/>
                <a:gd name="connsiteY9" fmla="*/ 0 h 44577"/>
                <a:gd name="connsiteX10" fmla="*/ 19812 w 40481"/>
                <a:gd name="connsiteY10" fmla="*/ 2381 h 44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481" h="44577">
                  <a:moveTo>
                    <a:pt x="24479" y="36767"/>
                  </a:moveTo>
                  <a:lnTo>
                    <a:pt x="36100" y="10192"/>
                  </a:lnTo>
                  <a:lnTo>
                    <a:pt x="40481" y="12097"/>
                  </a:lnTo>
                  <a:lnTo>
                    <a:pt x="26098" y="44577"/>
                  </a:lnTo>
                  <a:lnTo>
                    <a:pt x="21050" y="42386"/>
                  </a:lnTo>
                  <a:lnTo>
                    <a:pt x="16002" y="8192"/>
                  </a:lnTo>
                  <a:lnTo>
                    <a:pt x="16002" y="8192"/>
                  </a:lnTo>
                  <a:lnTo>
                    <a:pt x="4286" y="34766"/>
                  </a:lnTo>
                  <a:lnTo>
                    <a:pt x="0" y="32861"/>
                  </a:lnTo>
                  <a:lnTo>
                    <a:pt x="14383" y="0"/>
                  </a:lnTo>
                  <a:lnTo>
                    <a:pt x="19812" y="2381"/>
                  </a:lnTo>
                  <a:close/>
                </a:path>
              </a:pathLst>
            </a:custGeom>
            <a:grpFill/>
            <a:ln w="9525" cap="flat">
              <a:noFill/>
              <a:prstDash val="solid"/>
              <a:miter/>
            </a:ln>
          </p:spPr>
          <p:txBody>
            <a:bodyPr rtlCol="0" anchor="ctr"/>
            <a:lstStyle/>
            <a:p>
              <a:endParaRPr lang="zh-CN" altLang="en-US"/>
            </a:p>
          </p:txBody>
        </p:sp>
        <p:sp>
          <p:nvSpPr>
            <p:cNvPr id="82" name="任意多边形: 形状 81"/>
            <p:cNvSpPr/>
            <p:nvPr/>
          </p:nvSpPr>
          <p:spPr>
            <a:xfrm>
              <a:off x="1507153" y="3849953"/>
              <a:ext cx="34381" cy="40803"/>
            </a:xfrm>
            <a:custGeom>
              <a:avLst/>
              <a:gdLst>
                <a:gd name="connsiteX0" fmla="*/ 17101 w 34381"/>
                <a:gd name="connsiteY0" fmla="*/ 21658 h 40803"/>
                <a:gd name="connsiteX1" fmla="*/ 18339 w 34381"/>
                <a:gd name="connsiteY1" fmla="*/ 17657 h 40803"/>
                <a:gd name="connsiteX2" fmla="*/ 33294 w 34381"/>
                <a:gd name="connsiteY2" fmla="*/ 22420 h 40803"/>
                <a:gd name="connsiteX3" fmla="*/ 27579 w 34381"/>
                <a:gd name="connsiteY3" fmla="*/ 40803 h 40803"/>
                <a:gd name="connsiteX4" fmla="*/ 24531 w 34381"/>
                <a:gd name="connsiteY4" fmla="*/ 39851 h 40803"/>
                <a:gd name="connsiteX5" fmla="*/ 24531 w 34381"/>
                <a:gd name="connsiteY5" fmla="*/ 35183 h 40803"/>
                <a:gd name="connsiteX6" fmla="*/ 11767 w 34381"/>
                <a:gd name="connsiteY6" fmla="*/ 36422 h 40803"/>
                <a:gd name="connsiteX7" fmla="*/ 2242 w 34381"/>
                <a:gd name="connsiteY7" fmla="*/ 29564 h 40803"/>
                <a:gd name="connsiteX8" fmla="*/ 1385 w 34381"/>
                <a:gd name="connsiteY8" fmla="*/ 13466 h 40803"/>
                <a:gd name="connsiteX9" fmla="*/ 21640 w 34381"/>
                <a:gd name="connsiteY9" fmla="*/ 385 h 40803"/>
                <a:gd name="connsiteX10" fmla="*/ 23197 w 34381"/>
                <a:gd name="connsiteY10" fmla="*/ 798 h 40803"/>
                <a:gd name="connsiteX11" fmla="*/ 34246 w 34381"/>
                <a:gd name="connsiteY11" fmla="*/ 16610 h 40803"/>
                <a:gd name="connsiteX12" fmla="*/ 29769 w 34381"/>
                <a:gd name="connsiteY12" fmla="*/ 15181 h 40803"/>
                <a:gd name="connsiteX13" fmla="*/ 21768 w 34381"/>
                <a:gd name="connsiteY13" fmla="*/ 4703 h 40803"/>
                <a:gd name="connsiteX14" fmla="*/ 6147 w 34381"/>
                <a:gd name="connsiteY14" fmla="*/ 15181 h 40803"/>
                <a:gd name="connsiteX15" fmla="*/ 13101 w 34381"/>
                <a:gd name="connsiteY15" fmla="*/ 32993 h 40803"/>
                <a:gd name="connsiteX16" fmla="*/ 20911 w 34381"/>
                <a:gd name="connsiteY16" fmla="*/ 32993 h 40803"/>
                <a:gd name="connsiteX17" fmla="*/ 27293 w 34381"/>
                <a:gd name="connsiteY17" fmla="*/ 24896 h 40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381" h="40803">
                  <a:moveTo>
                    <a:pt x="17101" y="21658"/>
                  </a:moveTo>
                  <a:lnTo>
                    <a:pt x="18339" y="17657"/>
                  </a:lnTo>
                  <a:lnTo>
                    <a:pt x="33294" y="22420"/>
                  </a:lnTo>
                  <a:lnTo>
                    <a:pt x="27579" y="40803"/>
                  </a:lnTo>
                  <a:lnTo>
                    <a:pt x="24531" y="39851"/>
                  </a:lnTo>
                  <a:lnTo>
                    <a:pt x="24531" y="35183"/>
                  </a:lnTo>
                  <a:cubicBezTo>
                    <a:pt x="20674" y="37479"/>
                    <a:pt x="15993" y="37933"/>
                    <a:pt x="11767" y="36422"/>
                  </a:cubicBezTo>
                  <a:cubicBezTo>
                    <a:pt x="7804" y="35499"/>
                    <a:pt x="4374" y="33030"/>
                    <a:pt x="2242" y="29564"/>
                  </a:cubicBezTo>
                  <a:cubicBezTo>
                    <a:pt x="-412" y="24589"/>
                    <a:pt x="-726" y="18695"/>
                    <a:pt x="1385" y="13466"/>
                  </a:cubicBezTo>
                  <a:cubicBezTo>
                    <a:pt x="3366" y="4261"/>
                    <a:pt x="12435" y="-1596"/>
                    <a:pt x="21640" y="385"/>
                  </a:cubicBezTo>
                  <a:cubicBezTo>
                    <a:pt x="22165" y="498"/>
                    <a:pt x="22685" y="636"/>
                    <a:pt x="23197" y="798"/>
                  </a:cubicBezTo>
                  <a:cubicBezTo>
                    <a:pt x="30446" y="2371"/>
                    <a:pt x="35261" y="9261"/>
                    <a:pt x="34246" y="16610"/>
                  </a:cubicBezTo>
                  <a:lnTo>
                    <a:pt x="29769" y="15181"/>
                  </a:lnTo>
                  <a:cubicBezTo>
                    <a:pt x="30341" y="10109"/>
                    <a:pt x="26812" y="5488"/>
                    <a:pt x="21768" y="4703"/>
                  </a:cubicBezTo>
                  <a:cubicBezTo>
                    <a:pt x="14529" y="2894"/>
                    <a:pt x="9291" y="6418"/>
                    <a:pt x="6147" y="15181"/>
                  </a:cubicBezTo>
                  <a:cubicBezTo>
                    <a:pt x="3004" y="23944"/>
                    <a:pt x="5481" y="30611"/>
                    <a:pt x="13101" y="32993"/>
                  </a:cubicBezTo>
                  <a:cubicBezTo>
                    <a:pt x="15634" y="33849"/>
                    <a:pt x="18378" y="33849"/>
                    <a:pt x="20911" y="32993"/>
                  </a:cubicBezTo>
                  <a:cubicBezTo>
                    <a:pt x="24224" y="31486"/>
                    <a:pt x="26602" y="28469"/>
                    <a:pt x="27293" y="24896"/>
                  </a:cubicBezTo>
                  <a:close/>
                </a:path>
              </a:pathLst>
            </a:custGeom>
            <a:grpFill/>
            <a:ln w="9525" cap="flat">
              <a:noFill/>
              <a:prstDash val="solid"/>
              <a:miter/>
            </a:ln>
          </p:spPr>
          <p:txBody>
            <a:bodyPr rtlCol="0" anchor="ctr"/>
            <a:lstStyle/>
            <a:p>
              <a:endParaRPr lang="zh-CN" altLang="en-US"/>
            </a:p>
          </p:txBody>
        </p:sp>
        <p:sp>
          <p:nvSpPr>
            <p:cNvPr id="83" name="任意多边形: 形状 82"/>
            <p:cNvSpPr/>
            <p:nvPr/>
          </p:nvSpPr>
          <p:spPr>
            <a:xfrm>
              <a:off x="1564974" y="3861800"/>
              <a:ext cx="32051" cy="38739"/>
            </a:xfrm>
            <a:custGeom>
              <a:avLst/>
              <a:gdLst>
                <a:gd name="connsiteX0" fmla="*/ 27193 w 32051"/>
                <a:gd name="connsiteY0" fmla="*/ 3715 h 38739"/>
                <a:gd name="connsiteX1" fmla="*/ 32051 w 32051"/>
                <a:gd name="connsiteY1" fmla="*/ 4477 h 38739"/>
                <a:gd name="connsiteX2" fmla="*/ 28432 w 32051"/>
                <a:gd name="connsiteY2" fmla="*/ 27337 h 38739"/>
                <a:gd name="connsiteX3" fmla="*/ 13839 w 32051"/>
                <a:gd name="connsiteY3" fmla="*/ 38633 h 38739"/>
                <a:gd name="connsiteX4" fmla="*/ 11763 w 32051"/>
                <a:gd name="connsiteY4" fmla="*/ 38195 h 38739"/>
                <a:gd name="connsiteX5" fmla="*/ 5 w 32051"/>
                <a:gd name="connsiteY5" fmla="*/ 25769 h 38739"/>
                <a:gd name="connsiteX6" fmla="*/ 238 w 32051"/>
                <a:gd name="connsiteY6" fmla="*/ 23717 h 38739"/>
                <a:gd name="connsiteX7" fmla="*/ 3952 w 32051"/>
                <a:gd name="connsiteY7" fmla="*/ 0 h 38739"/>
                <a:gd name="connsiteX8" fmla="*/ 8810 w 32051"/>
                <a:gd name="connsiteY8" fmla="*/ 762 h 38739"/>
                <a:gd name="connsiteX9" fmla="*/ 5286 w 32051"/>
                <a:gd name="connsiteY9" fmla="*/ 23050 h 38739"/>
                <a:gd name="connsiteX10" fmla="*/ 12620 w 32051"/>
                <a:gd name="connsiteY10" fmla="*/ 34385 h 38739"/>
                <a:gd name="connsiteX11" fmla="*/ 23374 w 32051"/>
                <a:gd name="connsiteY11" fmla="*/ 28227 h 38739"/>
                <a:gd name="connsiteX12" fmla="*/ 23669 w 32051"/>
                <a:gd name="connsiteY12" fmla="*/ 26384 h 38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051" h="38739">
                  <a:moveTo>
                    <a:pt x="27193" y="3715"/>
                  </a:moveTo>
                  <a:lnTo>
                    <a:pt x="32051" y="4477"/>
                  </a:lnTo>
                  <a:lnTo>
                    <a:pt x="28432" y="27337"/>
                  </a:lnTo>
                  <a:cubicBezTo>
                    <a:pt x="27521" y="34486"/>
                    <a:pt x="20988" y="39544"/>
                    <a:pt x="13839" y="38633"/>
                  </a:cubicBezTo>
                  <a:cubicBezTo>
                    <a:pt x="13136" y="38544"/>
                    <a:pt x="12442" y="38397"/>
                    <a:pt x="11763" y="38195"/>
                  </a:cubicBezTo>
                  <a:cubicBezTo>
                    <a:pt x="5085" y="38011"/>
                    <a:pt x="-180" y="32448"/>
                    <a:pt x="5" y="25769"/>
                  </a:cubicBezTo>
                  <a:cubicBezTo>
                    <a:pt x="24" y="25080"/>
                    <a:pt x="102" y="24393"/>
                    <a:pt x="238" y="23717"/>
                  </a:cubicBezTo>
                  <a:lnTo>
                    <a:pt x="3952" y="0"/>
                  </a:lnTo>
                  <a:lnTo>
                    <a:pt x="8810" y="762"/>
                  </a:lnTo>
                  <a:lnTo>
                    <a:pt x="5286" y="23050"/>
                  </a:lnTo>
                  <a:cubicBezTo>
                    <a:pt x="4333" y="29527"/>
                    <a:pt x="6810" y="33338"/>
                    <a:pt x="12620" y="34385"/>
                  </a:cubicBezTo>
                  <a:cubicBezTo>
                    <a:pt x="17291" y="35654"/>
                    <a:pt x="22105" y="32897"/>
                    <a:pt x="23374" y="28227"/>
                  </a:cubicBezTo>
                  <a:cubicBezTo>
                    <a:pt x="23538" y="27625"/>
                    <a:pt x="23637" y="27007"/>
                    <a:pt x="23669" y="26384"/>
                  </a:cubicBezTo>
                  <a:close/>
                </a:path>
              </a:pathLst>
            </a:custGeom>
            <a:grpFill/>
            <a:ln w="9525" cap="flat">
              <a:noFill/>
              <a:prstDash val="solid"/>
              <a:miter/>
            </a:ln>
          </p:spPr>
          <p:txBody>
            <a:bodyPr rtlCol="0" anchor="ctr"/>
            <a:lstStyle/>
            <a:p>
              <a:endParaRPr lang="zh-CN" altLang="en-US"/>
            </a:p>
          </p:txBody>
        </p:sp>
        <p:sp>
          <p:nvSpPr>
            <p:cNvPr id="84" name="任意多边形: 形状 83"/>
            <p:cNvSpPr/>
            <p:nvPr/>
          </p:nvSpPr>
          <p:spPr>
            <a:xfrm>
              <a:off x="1603693" y="3866944"/>
              <a:ext cx="30003" cy="38004"/>
            </a:xfrm>
            <a:custGeom>
              <a:avLst/>
              <a:gdLst>
                <a:gd name="connsiteX0" fmla="*/ 23717 w 30003"/>
                <a:gd name="connsiteY0" fmla="*/ 30766 h 38004"/>
                <a:gd name="connsiteX1" fmla="*/ 25336 w 30003"/>
                <a:gd name="connsiteY1" fmla="*/ 2191 h 38004"/>
                <a:gd name="connsiteX2" fmla="*/ 30004 w 30003"/>
                <a:gd name="connsiteY2" fmla="*/ 2191 h 38004"/>
                <a:gd name="connsiteX3" fmla="*/ 28003 w 30003"/>
                <a:gd name="connsiteY3" fmla="*/ 38005 h 38004"/>
                <a:gd name="connsiteX4" fmla="*/ 22574 w 30003"/>
                <a:gd name="connsiteY4" fmla="*/ 38005 h 38004"/>
                <a:gd name="connsiteX5" fmla="*/ 6286 w 30003"/>
                <a:gd name="connsiteY5" fmla="*/ 7334 h 38004"/>
                <a:gd name="connsiteX6" fmla="*/ 6286 w 30003"/>
                <a:gd name="connsiteY6" fmla="*/ 7334 h 38004"/>
                <a:gd name="connsiteX7" fmla="*/ 4667 w 30003"/>
                <a:gd name="connsiteY7" fmla="*/ 35909 h 38004"/>
                <a:gd name="connsiteX8" fmla="*/ 0 w 30003"/>
                <a:gd name="connsiteY8" fmla="*/ 35909 h 38004"/>
                <a:gd name="connsiteX9" fmla="*/ 2000 w 30003"/>
                <a:gd name="connsiteY9" fmla="*/ 0 h 38004"/>
                <a:gd name="connsiteX10" fmla="*/ 7906 w 30003"/>
                <a:gd name="connsiteY10" fmla="*/ 0 h 38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003" h="38004">
                  <a:moveTo>
                    <a:pt x="23717" y="30766"/>
                  </a:moveTo>
                  <a:lnTo>
                    <a:pt x="25336" y="2191"/>
                  </a:lnTo>
                  <a:lnTo>
                    <a:pt x="30004" y="2191"/>
                  </a:lnTo>
                  <a:lnTo>
                    <a:pt x="28003" y="38005"/>
                  </a:lnTo>
                  <a:lnTo>
                    <a:pt x="22574" y="38005"/>
                  </a:lnTo>
                  <a:lnTo>
                    <a:pt x="6286" y="7334"/>
                  </a:lnTo>
                  <a:lnTo>
                    <a:pt x="6286" y="7334"/>
                  </a:lnTo>
                  <a:lnTo>
                    <a:pt x="4667" y="35909"/>
                  </a:lnTo>
                  <a:lnTo>
                    <a:pt x="0" y="35909"/>
                  </a:lnTo>
                  <a:lnTo>
                    <a:pt x="2000" y="0"/>
                  </a:lnTo>
                  <a:lnTo>
                    <a:pt x="7906" y="0"/>
                  </a:lnTo>
                  <a:close/>
                </a:path>
              </a:pathLst>
            </a:custGeom>
            <a:grpFill/>
            <a:ln w="9525" cap="flat">
              <a:noFill/>
              <a:prstDash val="solid"/>
              <a:miter/>
            </a:ln>
          </p:spPr>
          <p:txBody>
            <a:bodyPr rtlCol="0" anchor="ctr"/>
            <a:lstStyle/>
            <a:p>
              <a:endParaRPr lang="zh-CN" altLang="en-US"/>
            </a:p>
          </p:txBody>
        </p:sp>
        <p:sp>
          <p:nvSpPr>
            <p:cNvPr id="85" name="任意多边形: 形状 84"/>
            <p:cNvSpPr/>
            <p:nvPr/>
          </p:nvSpPr>
          <p:spPr>
            <a:xfrm>
              <a:off x="1643222" y="3868468"/>
              <a:ext cx="5429" cy="35909"/>
            </a:xfrm>
            <a:custGeom>
              <a:avLst/>
              <a:gdLst>
                <a:gd name="connsiteX0" fmla="*/ 4858 w 5429"/>
                <a:gd name="connsiteY0" fmla="*/ 0 h 35909"/>
                <a:gd name="connsiteX1" fmla="*/ 5429 w 5429"/>
                <a:gd name="connsiteY1" fmla="*/ 35909 h 35909"/>
                <a:gd name="connsiteX2" fmla="*/ 571 w 5429"/>
                <a:gd name="connsiteY2" fmla="*/ 35909 h 35909"/>
                <a:gd name="connsiteX3" fmla="*/ 0 w 5429"/>
                <a:gd name="connsiteY3" fmla="*/ 95 h 35909"/>
              </a:gdLst>
              <a:ahLst/>
              <a:cxnLst>
                <a:cxn ang="0">
                  <a:pos x="connsiteX0" y="connsiteY0"/>
                </a:cxn>
                <a:cxn ang="0">
                  <a:pos x="connsiteX1" y="connsiteY1"/>
                </a:cxn>
                <a:cxn ang="0">
                  <a:pos x="connsiteX2" y="connsiteY2"/>
                </a:cxn>
                <a:cxn ang="0">
                  <a:pos x="connsiteX3" y="connsiteY3"/>
                </a:cxn>
              </a:cxnLst>
              <a:rect l="l" t="t" r="r" b="b"/>
              <a:pathLst>
                <a:path w="5429" h="35909">
                  <a:moveTo>
                    <a:pt x="4858" y="0"/>
                  </a:moveTo>
                  <a:lnTo>
                    <a:pt x="5429" y="35909"/>
                  </a:lnTo>
                  <a:lnTo>
                    <a:pt x="571" y="35909"/>
                  </a:lnTo>
                  <a:lnTo>
                    <a:pt x="0" y="95"/>
                  </a:lnTo>
                  <a:close/>
                </a:path>
              </a:pathLst>
            </a:custGeom>
            <a:grpFill/>
            <a:ln w="9525" cap="flat">
              <a:noFill/>
              <a:prstDash val="solid"/>
              <a:miter/>
            </a:ln>
          </p:spPr>
          <p:txBody>
            <a:bodyPr rtlCol="0" anchor="ctr"/>
            <a:lstStyle/>
            <a:p>
              <a:endParaRPr lang="zh-CN" altLang="en-US"/>
            </a:p>
          </p:txBody>
        </p:sp>
        <p:sp>
          <p:nvSpPr>
            <p:cNvPr id="86" name="任意多边形: 形状 85"/>
            <p:cNvSpPr/>
            <p:nvPr/>
          </p:nvSpPr>
          <p:spPr>
            <a:xfrm>
              <a:off x="1654652" y="3866372"/>
              <a:ext cx="31527" cy="36861"/>
            </a:xfrm>
            <a:custGeom>
              <a:avLst/>
              <a:gdLst>
                <a:gd name="connsiteX0" fmla="*/ 18288 w 31527"/>
                <a:gd name="connsiteY0" fmla="*/ 31337 h 36861"/>
                <a:gd name="connsiteX1" fmla="*/ 26003 w 31527"/>
                <a:gd name="connsiteY1" fmla="*/ 0 h 36861"/>
                <a:gd name="connsiteX2" fmla="*/ 31528 w 31527"/>
                <a:gd name="connsiteY2" fmla="*/ 0 h 36861"/>
                <a:gd name="connsiteX3" fmla="*/ 21431 w 31527"/>
                <a:gd name="connsiteY3" fmla="*/ 36862 h 36861"/>
                <a:gd name="connsiteX4" fmla="*/ 16193 w 31527"/>
                <a:gd name="connsiteY4" fmla="*/ 36862 h 36861"/>
                <a:gd name="connsiteX5" fmla="*/ 0 w 31527"/>
                <a:gd name="connsiteY5" fmla="*/ 2191 h 36861"/>
                <a:gd name="connsiteX6" fmla="*/ 5525 w 31527"/>
                <a:gd name="connsiteY6" fmla="*/ 2191 h 36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527" h="36861">
                  <a:moveTo>
                    <a:pt x="18288" y="31337"/>
                  </a:moveTo>
                  <a:lnTo>
                    <a:pt x="26003" y="0"/>
                  </a:lnTo>
                  <a:lnTo>
                    <a:pt x="31528" y="0"/>
                  </a:lnTo>
                  <a:lnTo>
                    <a:pt x="21431" y="36862"/>
                  </a:lnTo>
                  <a:lnTo>
                    <a:pt x="16193" y="36862"/>
                  </a:lnTo>
                  <a:lnTo>
                    <a:pt x="0" y="2191"/>
                  </a:lnTo>
                  <a:lnTo>
                    <a:pt x="5525" y="2191"/>
                  </a:lnTo>
                  <a:close/>
                </a:path>
              </a:pathLst>
            </a:custGeom>
            <a:grpFill/>
            <a:ln w="9525" cap="flat">
              <a:noFill/>
              <a:prstDash val="solid"/>
              <a:miter/>
            </a:ln>
          </p:spPr>
          <p:txBody>
            <a:bodyPr rtlCol="0" anchor="ctr"/>
            <a:lstStyle/>
            <a:p>
              <a:endParaRPr lang="zh-CN" altLang="en-US"/>
            </a:p>
          </p:txBody>
        </p:sp>
        <p:sp>
          <p:nvSpPr>
            <p:cNvPr id="87" name="任意多边形: 形状 86"/>
            <p:cNvSpPr/>
            <p:nvPr/>
          </p:nvSpPr>
          <p:spPr>
            <a:xfrm>
              <a:off x="1691990" y="3860276"/>
              <a:ext cx="32384" cy="40004"/>
            </a:xfrm>
            <a:custGeom>
              <a:avLst/>
              <a:gdLst>
                <a:gd name="connsiteX0" fmla="*/ 31623 w 32384"/>
                <a:gd name="connsiteY0" fmla="*/ 31052 h 40004"/>
                <a:gd name="connsiteX1" fmla="*/ 32385 w 32384"/>
                <a:gd name="connsiteY1" fmla="*/ 35242 h 40004"/>
                <a:gd name="connsiteX2" fmla="*/ 6382 w 32384"/>
                <a:gd name="connsiteY2" fmla="*/ 40005 h 40004"/>
                <a:gd name="connsiteX3" fmla="*/ 0 w 32384"/>
                <a:gd name="connsiteY3" fmla="*/ 4667 h 40004"/>
                <a:gd name="connsiteX4" fmla="*/ 25622 w 32384"/>
                <a:gd name="connsiteY4" fmla="*/ 0 h 40004"/>
                <a:gd name="connsiteX5" fmla="*/ 26384 w 32384"/>
                <a:gd name="connsiteY5" fmla="*/ 4096 h 40004"/>
                <a:gd name="connsiteX6" fmla="*/ 5524 w 32384"/>
                <a:gd name="connsiteY6" fmla="*/ 7906 h 40004"/>
                <a:gd name="connsiteX7" fmla="*/ 7525 w 32384"/>
                <a:gd name="connsiteY7" fmla="*/ 18860 h 40004"/>
                <a:gd name="connsiteX8" fmla="*/ 26575 w 32384"/>
                <a:gd name="connsiteY8" fmla="*/ 15335 h 40004"/>
                <a:gd name="connsiteX9" fmla="*/ 27337 w 32384"/>
                <a:gd name="connsiteY9" fmla="*/ 19621 h 40004"/>
                <a:gd name="connsiteX10" fmla="*/ 8287 w 32384"/>
                <a:gd name="connsiteY10" fmla="*/ 23146 h 40004"/>
                <a:gd name="connsiteX11" fmla="*/ 10382 w 32384"/>
                <a:gd name="connsiteY11" fmla="*/ 34862 h 40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384" h="40004">
                  <a:moveTo>
                    <a:pt x="31623" y="31052"/>
                  </a:moveTo>
                  <a:lnTo>
                    <a:pt x="32385" y="35242"/>
                  </a:lnTo>
                  <a:lnTo>
                    <a:pt x="6382" y="40005"/>
                  </a:lnTo>
                  <a:lnTo>
                    <a:pt x="0" y="4667"/>
                  </a:lnTo>
                  <a:lnTo>
                    <a:pt x="25622" y="0"/>
                  </a:lnTo>
                  <a:lnTo>
                    <a:pt x="26384" y="4096"/>
                  </a:lnTo>
                  <a:lnTo>
                    <a:pt x="5524" y="7906"/>
                  </a:lnTo>
                  <a:lnTo>
                    <a:pt x="7525" y="18860"/>
                  </a:lnTo>
                  <a:lnTo>
                    <a:pt x="26575" y="15335"/>
                  </a:lnTo>
                  <a:lnTo>
                    <a:pt x="27337" y="19621"/>
                  </a:lnTo>
                  <a:lnTo>
                    <a:pt x="8287" y="23146"/>
                  </a:lnTo>
                  <a:lnTo>
                    <a:pt x="10382" y="34862"/>
                  </a:lnTo>
                  <a:close/>
                </a:path>
              </a:pathLst>
            </a:custGeom>
            <a:grpFill/>
            <a:ln w="9525" cap="flat">
              <a:noFill/>
              <a:prstDash val="solid"/>
              <a:miter/>
            </a:ln>
          </p:spPr>
          <p:txBody>
            <a:bodyPr rtlCol="0" anchor="ctr"/>
            <a:lstStyle/>
            <a:p>
              <a:endParaRPr lang="zh-CN" altLang="en-US"/>
            </a:p>
          </p:txBody>
        </p:sp>
        <p:sp>
          <p:nvSpPr>
            <p:cNvPr id="88" name="任意多边形: 形状 87"/>
            <p:cNvSpPr/>
            <p:nvPr/>
          </p:nvSpPr>
          <p:spPr>
            <a:xfrm>
              <a:off x="1725708" y="3853064"/>
              <a:ext cx="38481" cy="39978"/>
            </a:xfrm>
            <a:custGeom>
              <a:avLst/>
              <a:gdLst>
                <a:gd name="connsiteX0" fmla="*/ 10001 w 38481"/>
                <a:gd name="connsiteY0" fmla="*/ 23691 h 39978"/>
                <a:gd name="connsiteX1" fmla="*/ 14288 w 38481"/>
                <a:gd name="connsiteY1" fmla="*/ 38645 h 39978"/>
                <a:gd name="connsiteX2" fmla="*/ 9525 w 38481"/>
                <a:gd name="connsiteY2" fmla="*/ 39978 h 39978"/>
                <a:gd name="connsiteX3" fmla="*/ 0 w 38481"/>
                <a:gd name="connsiteY3" fmla="*/ 5403 h 39978"/>
                <a:gd name="connsiteX4" fmla="*/ 16002 w 38481"/>
                <a:gd name="connsiteY4" fmla="*/ 831 h 39978"/>
                <a:gd name="connsiteX5" fmla="*/ 30194 w 38481"/>
                <a:gd name="connsiteY5" fmla="*/ 6831 h 39978"/>
                <a:gd name="connsiteX6" fmla="*/ 27623 w 38481"/>
                <a:gd name="connsiteY6" fmla="*/ 16356 h 39978"/>
                <a:gd name="connsiteX7" fmla="*/ 33623 w 38481"/>
                <a:gd name="connsiteY7" fmla="*/ 21786 h 39978"/>
                <a:gd name="connsiteX8" fmla="*/ 35814 w 38481"/>
                <a:gd name="connsiteY8" fmla="*/ 27882 h 39978"/>
                <a:gd name="connsiteX9" fmla="*/ 38481 w 38481"/>
                <a:gd name="connsiteY9" fmla="*/ 30834 h 39978"/>
                <a:gd name="connsiteX10" fmla="*/ 38481 w 38481"/>
                <a:gd name="connsiteY10" fmla="*/ 31596 h 39978"/>
                <a:gd name="connsiteX11" fmla="*/ 32671 w 38481"/>
                <a:gd name="connsiteY11" fmla="*/ 33216 h 39978"/>
                <a:gd name="connsiteX12" fmla="*/ 29432 w 38481"/>
                <a:gd name="connsiteY12" fmla="*/ 24738 h 39978"/>
                <a:gd name="connsiteX13" fmla="*/ 23246 w 38481"/>
                <a:gd name="connsiteY13" fmla="*/ 19749 h 39978"/>
                <a:gd name="connsiteX14" fmla="*/ 21431 w 38481"/>
                <a:gd name="connsiteY14" fmla="*/ 20262 h 39978"/>
                <a:gd name="connsiteX15" fmla="*/ 5524 w 38481"/>
                <a:gd name="connsiteY15" fmla="*/ 7879 h 39978"/>
                <a:gd name="connsiteX16" fmla="*/ 8858 w 38481"/>
                <a:gd name="connsiteY16" fmla="*/ 19785 h 39978"/>
                <a:gd name="connsiteX17" fmla="*/ 19812 w 38481"/>
                <a:gd name="connsiteY17" fmla="*/ 16642 h 39978"/>
                <a:gd name="connsiteX18" fmla="*/ 25051 w 38481"/>
                <a:gd name="connsiteY18" fmla="*/ 8641 h 39978"/>
                <a:gd name="connsiteX19" fmla="*/ 18736 w 38481"/>
                <a:gd name="connsiteY19" fmla="*/ 4040 h 39978"/>
                <a:gd name="connsiteX20" fmla="*/ 17145 w 38481"/>
                <a:gd name="connsiteY20" fmla="*/ 4545 h 39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8481" h="39978">
                  <a:moveTo>
                    <a:pt x="10001" y="23691"/>
                  </a:moveTo>
                  <a:lnTo>
                    <a:pt x="14288" y="38645"/>
                  </a:lnTo>
                  <a:lnTo>
                    <a:pt x="9525" y="39978"/>
                  </a:lnTo>
                  <a:lnTo>
                    <a:pt x="0" y="5403"/>
                  </a:lnTo>
                  <a:lnTo>
                    <a:pt x="16002" y="831"/>
                  </a:lnTo>
                  <a:cubicBezTo>
                    <a:pt x="23717" y="-1360"/>
                    <a:pt x="28384" y="831"/>
                    <a:pt x="30194" y="6831"/>
                  </a:cubicBezTo>
                  <a:cubicBezTo>
                    <a:pt x="31176" y="10238"/>
                    <a:pt x="30185" y="13907"/>
                    <a:pt x="27623" y="16356"/>
                  </a:cubicBezTo>
                  <a:cubicBezTo>
                    <a:pt x="30575" y="16356"/>
                    <a:pt x="32575" y="18071"/>
                    <a:pt x="33623" y="21786"/>
                  </a:cubicBezTo>
                  <a:lnTo>
                    <a:pt x="35814" y="27882"/>
                  </a:lnTo>
                  <a:cubicBezTo>
                    <a:pt x="35814" y="29691"/>
                    <a:pt x="37052" y="30644"/>
                    <a:pt x="38481" y="30834"/>
                  </a:cubicBezTo>
                  <a:lnTo>
                    <a:pt x="38481" y="31596"/>
                  </a:lnTo>
                  <a:lnTo>
                    <a:pt x="32671" y="33216"/>
                  </a:lnTo>
                  <a:cubicBezTo>
                    <a:pt x="31362" y="30483"/>
                    <a:pt x="30279" y="27648"/>
                    <a:pt x="29432" y="24738"/>
                  </a:cubicBezTo>
                  <a:cubicBezTo>
                    <a:pt x="29102" y="21652"/>
                    <a:pt x="26332" y="19419"/>
                    <a:pt x="23246" y="19749"/>
                  </a:cubicBezTo>
                  <a:cubicBezTo>
                    <a:pt x="22617" y="19817"/>
                    <a:pt x="22003" y="19990"/>
                    <a:pt x="21431" y="20262"/>
                  </a:cubicBezTo>
                  <a:close/>
                  <a:moveTo>
                    <a:pt x="5524" y="7879"/>
                  </a:moveTo>
                  <a:lnTo>
                    <a:pt x="8858" y="19785"/>
                  </a:lnTo>
                  <a:lnTo>
                    <a:pt x="19812" y="16642"/>
                  </a:lnTo>
                  <a:cubicBezTo>
                    <a:pt x="24479" y="15309"/>
                    <a:pt x="26194" y="12642"/>
                    <a:pt x="25051" y="8641"/>
                  </a:cubicBezTo>
                  <a:cubicBezTo>
                    <a:pt x="24578" y="5627"/>
                    <a:pt x="21750" y="3567"/>
                    <a:pt x="18736" y="4040"/>
                  </a:cubicBezTo>
                  <a:cubicBezTo>
                    <a:pt x="18183" y="4127"/>
                    <a:pt x="17647" y="4297"/>
                    <a:pt x="17145" y="4545"/>
                  </a:cubicBezTo>
                  <a:close/>
                </a:path>
              </a:pathLst>
            </a:custGeom>
            <a:grpFill/>
            <a:ln w="9525" cap="flat">
              <a:noFill/>
              <a:prstDash val="solid"/>
              <a:miter/>
            </a:ln>
          </p:spPr>
          <p:txBody>
            <a:bodyPr rtlCol="0" anchor="ctr"/>
            <a:lstStyle/>
            <a:p>
              <a:endParaRPr lang="zh-CN" altLang="en-US"/>
            </a:p>
          </p:txBody>
        </p:sp>
        <p:sp>
          <p:nvSpPr>
            <p:cNvPr id="89" name="任意多边形: 形状 88"/>
            <p:cNvSpPr/>
            <p:nvPr/>
          </p:nvSpPr>
          <p:spPr>
            <a:xfrm>
              <a:off x="1762780" y="3840688"/>
              <a:ext cx="33096" cy="38473"/>
            </a:xfrm>
            <a:custGeom>
              <a:avLst/>
              <a:gdLst>
                <a:gd name="connsiteX0" fmla="*/ 25698 w 33096"/>
                <a:gd name="connsiteY0" fmla="*/ 7397 h 38473"/>
                <a:gd name="connsiteX1" fmla="*/ 21507 w 33096"/>
                <a:gd name="connsiteY1" fmla="*/ 9397 h 38473"/>
                <a:gd name="connsiteX2" fmla="*/ 10458 w 33096"/>
                <a:gd name="connsiteY2" fmla="*/ 5968 h 38473"/>
                <a:gd name="connsiteX3" fmla="*/ 5219 w 33096"/>
                <a:gd name="connsiteY3" fmla="*/ 14731 h 38473"/>
                <a:gd name="connsiteX4" fmla="*/ 10471 w 33096"/>
                <a:gd name="connsiteY4" fmla="*/ 17478 h 38473"/>
                <a:gd name="connsiteX5" fmla="*/ 10934 w 33096"/>
                <a:gd name="connsiteY5" fmla="*/ 17303 h 38473"/>
                <a:gd name="connsiteX6" fmla="*/ 21221 w 33096"/>
                <a:gd name="connsiteY6" fmla="*/ 15779 h 38473"/>
                <a:gd name="connsiteX7" fmla="*/ 32365 w 33096"/>
                <a:gd name="connsiteY7" fmla="*/ 21970 h 38473"/>
                <a:gd name="connsiteX8" fmla="*/ 22840 w 33096"/>
                <a:gd name="connsiteY8" fmla="*/ 36829 h 38473"/>
                <a:gd name="connsiteX9" fmla="*/ 11696 w 33096"/>
                <a:gd name="connsiteY9" fmla="*/ 37877 h 38473"/>
                <a:gd name="connsiteX10" fmla="*/ 4838 w 33096"/>
                <a:gd name="connsiteY10" fmla="*/ 30828 h 38473"/>
                <a:gd name="connsiteX11" fmla="*/ 9124 w 33096"/>
                <a:gd name="connsiteY11" fmla="*/ 28447 h 38473"/>
                <a:gd name="connsiteX12" fmla="*/ 21412 w 33096"/>
                <a:gd name="connsiteY12" fmla="*/ 32638 h 38473"/>
                <a:gd name="connsiteX13" fmla="*/ 28079 w 33096"/>
                <a:gd name="connsiteY13" fmla="*/ 23113 h 38473"/>
                <a:gd name="connsiteX14" fmla="*/ 18554 w 33096"/>
                <a:gd name="connsiteY14" fmla="*/ 19970 h 38473"/>
                <a:gd name="connsiteX15" fmla="*/ 11125 w 33096"/>
                <a:gd name="connsiteY15" fmla="*/ 21208 h 38473"/>
                <a:gd name="connsiteX16" fmla="*/ 838 w 33096"/>
                <a:gd name="connsiteY16" fmla="*/ 16064 h 38473"/>
                <a:gd name="connsiteX17" fmla="*/ 6762 w 33096"/>
                <a:gd name="connsiteY17" fmla="*/ 1751 h 38473"/>
                <a:gd name="connsiteX18" fmla="*/ 8458 w 33096"/>
                <a:gd name="connsiteY18" fmla="*/ 1205 h 38473"/>
                <a:gd name="connsiteX19" fmla="*/ 25698 w 33096"/>
                <a:gd name="connsiteY19" fmla="*/ 7397 h 38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3096" h="38473">
                  <a:moveTo>
                    <a:pt x="25698" y="7397"/>
                  </a:moveTo>
                  <a:lnTo>
                    <a:pt x="21507" y="9397"/>
                  </a:lnTo>
                  <a:cubicBezTo>
                    <a:pt x="19507" y="5206"/>
                    <a:pt x="15887" y="4063"/>
                    <a:pt x="10458" y="5968"/>
                  </a:cubicBezTo>
                  <a:cubicBezTo>
                    <a:pt x="5029" y="7873"/>
                    <a:pt x="3790" y="10921"/>
                    <a:pt x="5219" y="14731"/>
                  </a:cubicBezTo>
                  <a:cubicBezTo>
                    <a:pt x="5911" y="16940"/>
                    <a:pt x="8262" y="18170"/>
                    <a:pt x="10471" y="17478"/>
                  </a:cubicBezTo>
                  <a:cubicBezTo>
                    <a:pt x="10629" y="17429"/>
                    <a:pt x="10783" y="17370"/>
                    <a:pt x="10934" y="17303"/>
                  </a:cubicBezTo>
                  <a:lnTo>
                    <a:pt x="21221" y="15779"/>
                  </a:lnTo>
                  <a:cubicBezTo>
                    <a:pt x="25973" y="14686"/>
                    <a:pt x="30783" y="17358"/>
                    <a:pt x="32365" y="21970"/>
                  </a:cubicBezTo>
                  <a:cubicBezTo>
                    <a:pt x="34651" y="28161"/>
                    <a:pt x="31603" y="33114"/>
                    <a:pt x="22840" y="36829"/>
                  </a:cubicBezTo>
                  <a:cubicBezTo>
                    <a:pt x="19390" y="38570"/>
                    <a:pt x="15410" y="38944"/>
                    <a:pt x="11696" y="37877"/>
                  </a:cubicBezTo>
                  <a:cubicBezTo>
                    <a:pt x="8372" y="36827"/>
                    <a:pt x="5796" y="34180"/>
                    <a:pt x="4838" y="30828"/>
                  </a:cubicBezTo>
                  <a:lnTo>
                    <a:pt x="9124" y="28447"/>
                  </a:lnTo>
                  <a:cubicBezTo>
                    <a:pt x="11315" y="33495"/>
                    <a:pt x="15411" y="34924"/>
                    <a:pt x="21412" y="32638"/>
                  </a:cubicBezTo>
                  <a:cubicBezTo>
                    <a:pt x="27412" y="30352"/>
                    <a:pt x="29413" y="27209"/>
                    <a:pt x="28079" y="23113"/>
                  </a:cubicBezTo>
                  <a:cubicBezTo>
                    <a:pt x="26746" y="19017"/>
                    <a:pt x="24174" y="18826"/>
                    <a:pt x="18554" y="19970"/>
                  </a:cubicBezTo>
                  <a:lnTo>
                    <a:pt x="11125" y="21208"/>
                  </a:lnTo>
                  <a:cubicBezTo>
                    <a:pt x="6888" y="22343"/>
                    <a:pt x="2471" y="20134"/>
                    <a:pt x="838" y="16064"/>
                  </a:cubicBezTo>
                  <a:cubicBezTo>
                    <a:pt x="-1479" y="10476"/>
                    <a:pt x="1174" y="4067"/>
                    <a:pt x="6762" y="1751"/>
                  </a:cubicBezTo>
                  <a:cubicBezTo>
                    <a:pt x="7312" y="1523"/>
                    <a:pt x="7879" y="1341"/>
                    <a:pt x="8458" y="1205"/>
                  </a:cubicBezTo>
                  <a:cubicBezTo>
                    <a:pt x="16903" y="-1589"/>
                    <a:pt x="22650" y="475"/>
                    <a:pt x="25698" y="7397"/>
                  </a:cubicBezTo>
                  <a:close/>
                </a:path>
              </a:pathLst>
            </a:custGeom>
            <a:grpFill/>
            <a:ln w="9525" cap="flat">
              <a:noFill/>
              <a:prstDash val="solid"/>
              <a:miter/>
            </a:ln>
          </p:spPr>
          <p:txBody>
            <a:bodyPr rtlCol="0" anchor="ctr"/>
            <a:lstStyle/>
            <a:p>
              <a:endParaRPr lang="zh-CN" altLang="en-US"/>
            </a:p>
          </p:txBody>
        </p:sp>
        <p:sp>
          <p:nvSpPr>
            <p:cNvPr id="90" name="任意多边形: 形状 89"/>
            <p:cNvSpPr/>
            <p:nvPr/>
          </p:nvSpPr>
          <p:spPr>
            <a:xfrm>
              <a:off x="1792669" y="3832368"/>
              <a:ext cx="19907" cy="34575"/>
            </a:xfrm>
            <a:custGeom>
              <a:avLst/>
              <a:gdLst>
                <a:gd name="connsiteX0" fmla="*/ 4477 w 19907"/>
                <a:gd name="connsiteY0" fmla="*/ 0 h 34575"/>
                <a:gd name="connsiteX1" fmla="*/ 19907 w 19907"/>
                <a:gd name="connsiteY1" fmla="*/ 32385 h 34575"/>
                <a:gd name="connsiteX2" fmla="*/ 15526 w 19907"/>
                <a:gd name="connsiteY2" fmla="*/ 34576 h 34575"/>
                <a:gd name="connsiteX3" fmla="*/ 0 w 19907"/>
                <a:gd name="connsiteY3" fmla="*/ 2191 h 34575"/>
              </a:gdLst>
              <a:ahLst/>
              <a:cxnLst>
                <a:cxn ang="0">
                  <a:pos x="connsiteX0" y="connsiteY0"/>
                </a:cxn>
                <a:cxn ang="0">
                  <a:pos x="connsiteX1" y="connsiteY1"/>
                </a:cxn>
                <a:cxn ang="0">
                  <a:pos x="connsiteX2" y="connsiteY2"/>
                </a:cxn>
                <a:cxn ang="0">
                  <a:pos x="connsiteX3" y="connsiteY3"/>
                </a:cxn>
              </a:cxnLst>
              <a:rect l="l" t="t" r="r" b="b"/>
              <a:pathLst>
                <a:path w="19907" h="34575">
                  <a:moveTo>
                    <a:pt x="4477" y="0"/>
                  </a:moveTo>
                  <a:lnTo>
                    <a:pt x="19907" y="32385"/>
                  </a:lnTo>
                  <a:lnTo>
                    <a:pt x="15526" y="34576"/>
                  </a:lnTo>
                  <a:lnTo>
                    <a:pt x="0" y="2191"/>
                  </a:lnTo>
                  <a:close/>
                </a:path>
              </a:pathLst>
            </a:custGeom>
            <a:grpFill/>
            <a:ln w="9525" cap="flat">
              <a:noFill/>
              <a:prstDash val="solid"/>
              <a:miter/>
            </a:ln>
          </p:spPr>
          <p:txBody>
            <a:bodyPr rtlCol="0" anchor="ctr"/>
            <a:lstStyle/>
            <a:p>
              <a:endParaRPr lang="zh-CN" altLang="en-US"/>
            </a:p>
          </p:txBody>
        </p:sp>
        <p:sp>
          <p:nvSpPr>
            <p:cNvPr id="91" name="任意多边形: 形状 90"/>
            <p:cNvSpPr/>
            <p:nvPr/>
          </p:nvSpPr>
          <p:spPr>
            <a:xfrm>
              <a:off x="1803051" y="3815509"/>
              <a:ext cx="32004" cy="39623"/>
            </a:xfrm>
            <a:custGeom>
              <a:avLst/>
              <a:gdLst>
                <a:gd name="connsiteX0" fmla="*/ 2096 w 32004"/>
                <a:gd name="connsiteY0" fmla="*/ 17812 h 39623"/>
                <a:gd name="connsiteX1" fmla="*/ 0 w 32004"/>
                <a:gd name="connsiteY1" fmla="*/ 14192 h 39623"/>
                <a:gd name="connsiteX2" fmla="*/ 25337 w 32004"/>
                <a:gd name="connsiteY2" fmla="*/ 0 h 39623"/>
                <a:gd name="connsiteX3" fmla="*/ 27337 w 32004"/>
                <a:gd name="connsiteY3" fmla="*/ 3619 h 39623"/>
                <a:gd name="connsiteX4" fmla="*/ 16478 w 32004"/>
                <a:gd name="connsiteY4" fmla="*/ 9525 h 39623"/>
                <a:gd name="connsiteX5" fmla="*/ 32004 w 32004"/>
                <a:gd name="connsiteY5" fmla="*/ 37243 h 39623"/>
                <a:gd name="connsiteX6" fmla="*/ 27908 w 32004"/>
                <a:gd name="connsiteY6" fmla="*/ 39624 h 39623"/>
                <a:gd name="connsiteX7" fmla="*/ 12668 w 32004"/>
                <a:gd name="connsiteY7" fmla="*/ 11906 h 39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004" h="39623">
                  <a:moveTo>
                    <a:pt x="2096" y="17812"/>
                  </a:moveTo>
                  <a:lnTo>
                    <a:pt x="0" y="14192"/>
                  </a:lnTo>
                  <a:lnTo>
                    <a:pt x="25337" y="0"/>
                  </a:lnTo>
                  <a:lnTo>
                    <a:pt x="27337" y="3619"/>
                  </a:lnTo>
                  <a:lnTo>
                    <a:pt x="16478" y="9525"/>
                  </a:lnTo>
                  <a:lnTo>
                    <a:pt x="32004" y="37243"/>
                  </a:lnTo>
                  <a:lnTo>
                    <a:pt x="27908" y="39624"/>
                  </a:lnTo>
                  <a:lnTo>
                    <a:pt x="12668" y="11906"/>
                  </a:lnTo>
                  <a:close/>
                </a:path>
              </a:pathLst>
            </a:custGeom>
            <a:grpFill/>
            <a:ln w="9525" cap="flat">
              <a:noFill/>
              <a:prstDash val="solid"/>
              <a:miter/>
            </a:ln>
          </p:spPr>
          <p:txBody>
            <a:bodyPr rtlCol="0" anchor="ctr"/>
            <a:lstStyle/>
            <a:p>
              <a:endParaRPr lang="zh-CN" altLang="en-US"/>
            </a:p>
          </p:txBody>
        </p:sp>
        <p:sp>
          <p:nvSpPr>
            <p:cNvPr id="92" name="任意多边形: 形状 91"/>
            <p:cNvSpPr/>
            <p:nvPr/>
          </p:nvSpPr>
          <p:spPr>
            <a:xfrm>
              <a:off x="1830388" y="3796745"/>
              <a:ext cx="35528" cy="39528"/>
            </a:xfrm>
            <a:custGeom>
              <a:avLst/>
              <a:gdLst>
                <a:gd name="connsiteX0" fmla="*/ 27242 w 35528"/>
                <a:gd name="connsiteY0" fmla="*/ 24765 h 39528"/>
                <a:gd name="connsiteX1" fmla="*/ 35528 w 35528"/>
                <a:gd name="connsiteY1" fmla="*/ 36767 h 39528"/>
                <a:gd name="connsiteX2" fmla="*/ 31433 w 35528"/>
                <a:gd name="connsiteY2" fmla="*/ 39529 h 39528"/>
                <a:gd name="connsiteX3" fmla="*/ 23241 w 35528"/>
                <a:gd name="connsiteY3" fmla="*/ 27623 h 39528"/>
                <a:gd name="connsiteX4" fmla="*/ 0 w 35528"/>
                <a:gd name="connsiteY4" fmla="*/ 18098 h 39528"/>
                <a:gd name="connsiteX5" fmla="*/ 4667 w 35528"/>
                <a:gd name="connsiteY5" fmla="*/ 14859 h 39528"/>
                <a:gd name="connsiteX6" fmla="*/ 22860 w 35528"/>
                <a:gd name="connsiteY6" fmla="*/ 23336 h 39528"/>
                <a:gd name="connsiteX7" fmla="*/ 21622 w 35528"/>
                <a:gd name="connsiteY7" fmla="*/ 3238 h 39528"/>
                <a:gd name="connsiteX8" fmla="*/ 26289 w 35528"/>
                <a:gd name="connsiteY8" fmla="*/ 0 h 39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528" h="39528">
                  <a:moveTo>
                    <a:pt x="27242" y="24765"/>
                  </a:moveTo>
                  <a:lnTo>
                    <a:pt x="35528" y="36767"/>
                  </a:lnTo>
                  <a:lnTo>
                    <a:pt x="31433" y="39529"/>
                  </a:lnTo>
                  <a:lnTo>
                    <a:pt x="23241" y="27623"/>
                  </a:lnTo>
                  <a:lnTo>
                    <a:pt x="0" y="18098"/>
                  </a:lnTo>
                  <a:lnTo>
                    <a:pt x="4667" y="14859"/>
                  </a:lnTo>
                  <a:lnTo>
                    <a:pt x="22860" y="23336"/>
                  </a:lnTo>
                  <a:lnTo>
                    <a:pt x="21622" y="3238"/>
                  </a:lnTo>
                  <a:lnTo>
                    <a:pt x="26289" y="0"/>
                  </a:lnTo>
                  <a:close/>
                </a:path>
              </a:pathLst>
            </a:custGeom>
            <a:grpFill/>
            <a:ln w="9525" cap="flat">
              <a:noFill/>
              <a:prstDash val="solid"/>
              <a:miter/>
            </a:ln>
          </p:spPr>
          <p:txBody>
            <a:bodyPr rtlCol="0" anchor="ctr"/>
            <a:lstStyle/>
            <a:p>
              <a:endParaRPr lang="zh-CN" altLang="en-US"/>
            </a:p>
          </p:txBody>
        </p:sp>
        <p:sp>
          <p:nvSpPr>
            <p:cNvPr id="93" name="任意多边形: 形状 92"/>
            <p:cNvSpPr/>
            <p:nvPr/>
          </p:nvSpPr>
          <p:spPr>
            <a:xfrm>
              <a:off x="1877895" y="3766946"/>
              <a:ext cx="35243" cy="35475"/>
            </a:xfrm>
            <a:custGeom>
              <a:avLst/>
              <a:gdLst>
                <a:gd name="connsiteX0" fmla="*/ 31455 w 35243"/>
                <a:gd name="connsiteY0" fmla="*/ 6938 h 35475"/>
                <a:gd name="connsiteX1" fmla="*/ 28537 w 35243"/>
                <a:gd name="connsiteY1" fmla="*/ 31687 h 35475"/>
                <a:gd name="connsiteX2" fmla="*/ 3788 w 35243"/>
                <a:gd name="connsiteY2" fmla="*/ 28769 h 35475"/>
                <a:gd name="connsiteX3" fmla="*/ 5738 w 35243"/>
                <a:gd name="connsiteY3" fmla="*/ 4843 h 35475"/>
                <a:gd name="connsiteX4" fmla="*/ 29982 w 35243"/>
                <a:gd name="connsiteY4" fmla="*/ 5203 h 35475"/>
                <a:gd name="connsiteX5" fmla="*/ 31455 w 35243"/>
                <a:gd name="connsiteY5" fmla="*/ 6938 h 35475"/>
                <a:gd name="connsiteX6" fmla="*/ 27836 w 35243"/>
                <a:gd name="connsiteY6" fmla="*/ 10272 h 35475"/>
                <a:gd name="connsiteX7" fmla="*/ 8786 w 35243"/>
                <a:gd name="connsiteY7" fmla="*/ 7795 h 35475"/>
                <a:gd name="connsiteX8" fmla="*/ 9738 w 35243"/>
                <a:gd name="connsiteY8" fmla="*/ 26845 h 35475"/>
                <a:gd name="connsiteX9" fmla="*/ 27518 w 35243"/>
                <a:gd name="connsiteY9" fmla="*/ 29959 h 35475"/>
                <a:gd name="connsiteX10" fmla="*/ 28788 w 35243"/>
                <a:gd name="connsiteY10" fmla="*/ 28941 h 35475"/>
                <a:gd name="connsiteX11" fmla="*/ 28029 w 35243"/>
                <a:gd name="connsiteY11" fmla="*/ 10637 h 35475"/>
                <a:gd name="connsiteX12" fmla="*/ 27836 w 35243"/>
                <a:gd name="connsiteY12" fmla="*/ 10462 h 35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243" h="35475">
                  <a:moveTo>
                    <a:pt x="31455" y="6938"/>
                  </a:moveTo>
                  <a:cubicBezTo>
                    <a:pt x="37483" y="14578"/>
                    <a:pt x="36177" y="25659"/>
                    <a:pt x="28537" y="31687"/>
                  </a:cubicBezTo>
                  <a:cubicBezTo>
                    <a:pt x="20897" y="37715"/>
                    <a:pt x="9816" y="36409"/>
                    <a:pt x="3788" y="28769"/>
                  </a:cubicBezTo>
                  <a:cubicBezTo>
                    <a:pt x="-1935" y="21516"/>
                    <a:pt x="-1084" y="11074"/>
                    <a:pt x="5738" y="4843"/>
                  </a:cubicBezTo>
                  <a:cubicBezTo>
                    <a:pt x="12532" y="-1753"/>
                    <a:pt x="23386" y="-1591"/>
                    <a:pt x="29982" y="5203"/>
                  </a:cubicBezTo>
                  <a:cubicBezTo>
                    <a:pt x="30511" y="5748"/>
                    <a:pt x="31003" y="6328"/>
                    <a:pt x="31455" y="6938"/>
                  </a:cubicBezTo>
                  <a:close/>
                  <a:moveTo>
                    <a:pt x="27836" y="10272"/>
                  </a:moveTo>
                  <a:cubicBezTo>
                    <a:pt x="21073" y="3700"/>
                    <a:pt x="14691" y="2842"/>
                    <a:pt x="8786" y="7795"/>
                  </a:cubicBezTo>
                  <a:cubicBezTo>
                    <a:pt x="2880" y="12748"/>
                    <a:pt x="3547" y="19987"/>
                    <a:pt x="9738" y="26845"/>
                  </a:cubicBezTo>
                  <a:cubicBezTo>
                    <a:pt x="13788" y="32615"/>
                    <a:pt x="21748" y="34009"/>
                    <a:pt x="27518" y="29959"/>
                  </a:cubicBezTo>
                  <a:cubicBezTo>
                    <a:pt x="27962" y="29647"/>
                    <a:pt x="28387" y="29307"/>
                    <a:pt x="28788" y="28941"/>
                  </a:cubicBezTo>
                  <a:cubicBezTo>
                    <a:pt x="33633" y="23677"/>
                    <a:pt x="33293" y="15482"/>
                    <a:pt x="28029" y="10637"/>
                  </a:cubicBezTo>
                  <a:cubicBezTo>
                    <a:pt x="27965" y="10578"/>
                    <a:pt x="27901" y="10520"/>
                    <a:pt x="27836" y="10462"/>
                  </a:cubicBezTo>
                  <a:close/>
                </a:path>
              </a:pathLst>
            </a:custGeom>
            <a:grpFill/>
            <a:ln w="9525" cap="flat">
              <a:noFill/>
              <a:prstDash val="solid"/>
              <a:miter/>
            </a:ln>
          </p:spPr>
          <p:txBody>
            <a:bodyPr rtlCol="0" anchor="ctr"/>
            <a:lstStyle/>
            <a:p>
              <a:endParaRPr lang="zh-CN" altLang="en-US"/>
            </a:p>
          </p:txBody>
        </p:sp>
        <p:sp>
          <p:nvSpPr>
            <p:cNvPr id="94" name="任意多边形: 形状 93"/>
            <p:cNvSpPr/>
            <p:nvPr/>
          </p:nvSpPr>
          <p:spPr>
            <a:xfrm>
              <a:off x="1901635" y="3736642"/>
              <a:ext cx="30098" cy="42957"/>
            </a:xfrm>
            <a:custGeom>
              <a:avLst/>
              <a:gdLst>
                <a:gd name="connsiteX0" fmla="*/ 17907 w 30098"/>
                <a:gd name="connsiteY0" fmla="*/ 28480 h 42957"/>
                <a:gd name="connsiteX1" fmla="*/ 30099 w 30098"/>
                <a:gd name="connsiteY1" fmla="*/ 39338 h 42957"/>
                <a:gd name="connsiteX2" fmla="*/ 26765 w 30098"/>
                <a:gd name="connsiteY2" fmla="*/ 42958 h 42957"/>
                <a:gd name="connsiteX3" fmla="*/ 0 w 30098"/>
                <a:gd name="connsiteY3" fmla="*/ 19050 h 42957"/>
                <a:gd name="connsiteX4" fmla="*/ 16573 w 30098"/>
                <a:gd name="connsiteY4" fmla="*/ 0 h 42957"/>
                <a:gd name="connsiteX5" fmla="*/ 19621 w 30098"/>
                <a:gd name="connsiteY5" fmla="*/ 2762 h 42957"/>
                <a:gd name="connsiteX6" fmla="*/ 6286 w 30098"/>
                <a:gd name="connsiteY6" fmla="*/ 18193 h 42957"/>
                <a:gd name="connsiteX7" fmla="*/ 14669 w 30098"/>
                <a:gd name="connsiteY7" fmla="*/ 25622 h 42957"/>
                <a:gd name="connsiteX8" fmla="*/ 26384 w 30098"/>
                <a:gd name="connsiteY8" fmla="*/ 12383 h 42957"/>
                <a:gd name="connsiteX9" fmla="*/ 29623 w 30098"/>
                <a:gd name="connsiteY9" fmla="*/ 15240 h 42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098" h="42957">
                  <a:moveTo>
                    <a:pt x="17907" y="28480"/>
                  </a:moveTo>
                  <a:lnTo>
                    <a:pt x="30099" y="39338"/>
                  </a:lnTo>
                  <a:lnTo>
                    <a:pt x="26765" y="42958"/>
                  </a:lnTo>
                  <a:lnTo>
                    <a:pt x="0" y="19050"/>
                  </a:lnTo>
                  <a:lnTo>
                    <a:pt x="16573" y="0"/>
                  </a:lnTo>
                  <a:lnTo>
                    <a:pt x="19621" y="2762"/>
                  </a:lnTo>
                  <a:lnTo>
                    <a:pt x="6286" y="18193"/>
                  </a:lnTo>
                  <a:lnTo>
                    <a:pt x="14669" y="25622"/>
                  </a:lnTo>
                  <a:lnTo>
                    <a:pt x="26384" y="12383"/>
                  </a:lnTo>
                  <a:lnTo>
                    <a:pt x="29623" y="15240"/>
                  </a:lnTo>
                  <a:close/>
                </a:path>
              </a:pathLst>
            </a:custGeom>
            <a:grpFill/>
            <a:ln w="9525" cap="flat">
              <a:noFill/>
              <a:prstDash val="solid"/>
              <a:miter/>
            </a:ln>
          </p:spPr>
          <p:txBody>
            <a:bodyPr rtlCol="0" anchor="ctr"/>
            <a:lstStyle/>
            <a:p>
              <a:endParaRPr lang="zh-CN" altLang="en-US"/>
            </a:p>
          </p:txBody>
        </p:sp>
        <p:sp>
          <p:nvSpPr>
            <p:cNvPr id="95" name="任意多边形: 形状 94"/>
            <p:cNvSpPr/>
            <p:nvPr/>
          </p:nvSpPr>
          <p:spPr>
            <a:xfrm>
              <a:off x="1288888" y="3209727"/>
              <a:ext cx="86457" cy="89769"/>
            </a:xfrm>
            <a:custGeom>
              <a:avLst/>
              <a:gdLst>
                <a:gd name="connsiteX0" fmla="*/ 4766 w 86457"/>
                <a:gd name="connsiteY0" fmla="*/ 62856 h 89769"/>
                <a:gd name="connsiteX1" fmla="*/ 3234 w 86457"/>
                <a:gd name="connsiteY1" fmla="*/ 58256 h 89769"/>
                <a:gd name="connsiteX2" fmla="*/ 3909 w 86457"/>
                <a:gd name="connsiteY2" fmla="*/ 57332 h 89769"/>
                <a:gd name="connsiteX3" fmla="*/ 3909 w 86457"/>
                <a:gd name="connsiteY3" fmla="*/ 56570 h 89769"/>
                <a:gd name="connsiteX4" fmla="*/ 8005 w 86457"/>
                <a:gd name="connsiteY4" fmla="*/ 52093 h 89769"/>
                <a:gd name="connsiteX5" fmla="*/ 13053 w 86457"/>
                <a:gd name="connsiteY5" fmla="*/ 43330 h 89769"/>
                <a:gd name="connsiteX6" fmla="*/ 14672 w 86457"/>
                <a:gd name="connsiteY6" fmla="*/ 31710 h 89769"/>
                <a:gd name="connsiteX7" fmla="*/ 10577 w 86457"/>
                <a:gd name="connsiteY7" fmla="*/ 21232 h 89769"/>
                <a:gd name="connsiteX8" fmla="*/ 7338 w 86457"/>
                <a:gd name="connsiteY8" fmla="*/ 16470 h 89769"/>
                <a:gd name="connsiteX9" fmla="*/ 3623 w 86457"/>
                <a:gd name="connsiteY9" fmla="*/ 12183 h 89769"/>
                <a:gd name="connsiteX10" fmla="*/ 99 w 86457"/>
                <a:gd name="connsiteY10" fmla="*/ 7421 h 89769"/>
                <a:gd name="connsiteX11" fmla="*/ 3147 w 86457"/>
                <a:gd name="connsiteY11" fmla="*/ 1134 h 89769"/>
                <a:gd name="connsiteX12" fmla="*/ 18578 w 86457"/>
                <a:gd name="connsiteY12" fmla="*/ 2563 h 89769"/>
                <a:gd name="connsiteX13" fmla="*/ 22483 w 86457"/>
                <a:gd name="connsiteY13" fmla="*/ 5992 h 89769"/>
                <a:gd name="connsiteX14" fmla="*/ 26007 w 86457"/>
                <a:gd name="connsiteY14" fmla="*/ 7611 h 89769"/>
                <a:gd name="connsiteX15" fmla="*/ 30008 w 86457"/>
                <a:gd name="connsiteY15" fmla="*/ 7611 h 89769"/>
                <a:gd name="connsiteX16" fmla="*/ 30008 w 86457"/>
                <a:gd name="connsiteY16" fmla="*/ 9421 h 89769"/>
                <a:gd name="connsiteX17" fmla="*/ 30865 w 86457"/>
                <a:gd name="connsiteY17" fmla="*/ 14374 h 89769"/>
                <a:gd name="connsiteX18" fmla="*/ 28103 w 86457"/>
                <a:gd name="connsiteY18" fmla="*/ 19803 h 89769"/>
                <a:gd name="connsiteX19" fmla="*/ 27245 w 86457"/>
                <a:gd name="connsiteY19" fmla="*/ 27328 h 89769"/>
                <a:gd name="connsiteX20" fmla="*/ 27245 w 86457"/>
                <a:gd name="connsiteY20" fmla="*/ 33710 h 89769"/>
                <a:gd name="connsiteX21" fmla="*/ 27245 w 86457"/>
                <a:gd name="connsiteY21" fmla="*/ 43235 h 89769"/>
                <a:gd name="connsiteX22" fmla="*/ 28007 w 86457"/>
                <a:gd name="connsiteY22" fmla="*/ 43806 h 89769"/>
                <a:gd name="connsiteX23" fmla="*/ 28579 w 86457"/>
                <a:gd name="connsiteY23" fmla="*/ 42378 h 89769"/>
                <a:gd name="connsiteX24" fmla="*/ 30293 w 86457"/>
                <a:gd name="connsiteY24" fmla="*/ 34567 h 89769"/>
                <a:gd name="connsiteX25" fmla="*/ 36580 w 86457"/>
                <a:gd name="connsiteY25" fmla="*/ 16660 h 89769"/>
                <a:gd name="connsiteX26" fmla="*/ 38104 w 86457"/>
                <a:gd name="connsiteY26" fmla="*/ 13136 h 89769"/>
                <a:gd name="connsiteX27" fmla="*/ 39342 w 86457"/>
                <a:gd name="connsiteY27" fmla="*/ 10374 h 89769"/>
                <a:gd name="connsiteX28" fmla="*/ 40485 w 86457"/>
                <a:gd name="connsiteY28" fmla="*/ 8659 h 89769"/>
                <a:gd name="connsiteX29" fmla="*/ 44676 w 86457"/>
                <a:gd name="connsiteY29" fmla="*/ 5611 h 89769"/>
                <a:gd name="connsiteX30" fmla="*/ 52487 w 86457"/>
                <a:gd name="connsiteY30" fmla="*/ 8659 h 89769"/>
                <a:gd name="connsiteX31" fmla="*/ 52487 w 86457"/>
                <a:gd name="connsiteY31" fmla="*/ 10374 h 89769"/>
                <a:gd name="connsiteX32" fmla="*/ 54582 w 86457"/>
                <a:gd name="connsiteY32" fmla="*/ 14279 h 89769"/>
                <a:gd name="connsiteX33" fmla="*/ 67250 w 86457"/>
                <a:gd name="connsiteY33" fmla="*/ 33329 h 89769"/>
                <a:gd name="connsiteX34" fmla="*/ 73442 w 86457"/>
                <a:gd name="connsiteY34" fmla="*/ 42854 h 89769"/>
                <a:gd name="connsiteX35" fmla="*/ 78585 w 86457"/>
                <a:gd name="connsiteY35" fmla="*/ 51903 h 89769"/>
                <a:gd name="connsiteX36" fmla="*/ 83062 w 86457"/>
                <a:gd name="connsiteY36" fmla="*/ 58284 h 89769"/>
                <a:gd name="connsiteX37" fmla="*/ 84491 w 86457"/>
                <a:gd name="connsiteY37" fmla="*/ 71143 h 89769"/>
                <a:gd name="connsiteX38" fmla="*/ 79538 w 86457"/>
                <a:gd name="connsiteY38" fmla="*/ 72762 h 89769"/>
                <a:gd name="connsiteX39" fmla="*/ 67441 w 86457"/>
                <a:gd name="connsiteY39" fmla="*/ 74763 h 89769"/>
                <a:gd name="connsiteX40" fmla="*/ 57440 w 86457"/>
                <a:gd name="connsiteY40" fmla="*/ 75429 h 89769"/>
                <a:gd name="connsiteX41" fmla="*/ 54963 w 86457"/>
                <a:gd name="connsiteY41" fmla="*/ 73524 h 89769"/>
                <a:gd name="connsiteX42" fmla="*/ 56487 w 86457"/>
                <a:gd name="connsiteY42" fmla="*/ 71905 h 89769"/>
                <a:gd name="connsiteX43" fmla="*/ 66012 w 86457"/>
                <a:gd name="connsiteY43" fmla="*/ 69810 h 89769"/>
                <a:gd name="connsiteX44" fmla="*/ 72584 w 86457"/>
                <a:gd name="connsiteY44" fmla="*/ 67524 h 89769"/>
                <a:gd name="connsiteX45" fmla="*/ 74013 w 86457"/>
                <a:gd name="connsiteY45" fmla="*/ 63142 h 89769"/>
                <a:gd name="connsiteX46" fmla="*/ 53915 w 86457"/>
                <a:gd name="connsiteY46" fmla="*/ 36948 h 89769"/>
                <a:gd name="connsiteX47" fmla="*/ 48296 w 86457"/>
                <a:gd name="connsiteY47" fmla="*/ 24471 h 89769"/>
                <a:gd name="connsiteX48" fmla="*/ 43343 w 86457"/>
                <a:gd name="connsiteY48" fmla="*/ 14946 h 89769"/>
                <a:gd name="connsiteX49" fmla="*/ 41152 w 86457"/>
                <a:gd name="connsiteY49" fmla="*/ 14946 h 89769"/>
                <a:gd name="connsiteX50" fmla="*/ 37056 w 86457"/>
                <a:gd name="connsiteY50" fmla="*/ 29900 h 89769"/>
                <a:gd name="connsiteX51" fmla="*/ 35342 w 86457"/>
                <a:gd name="connsiteY51" fmla="*/ 41139 h 89769"/>
                <a:gd name="connsiteX52" fmla="*/ 35342 w 86457"/>
                <a:gd name="connsiteY52" fmla="*/ 43711 h 89769"/>
                <a:gd name="connsiteX53" fmla="*/ 35818 w 86457"/>
                <a:gd name="connsiteY53" fmla="*/ 44187 h 89769"/>
                <a:gd name="connsiteX54" fmla="*/ 36294 w 86457"/>
                <a:gd name="connsiteY54" fmla="*/ 43711 h 89769"/>
                <a:gd name="connsiteX55" fmla="*/ 43533 w 86457"/>
                <a:gd name="connsiteY55" fmla="*/ 43711 h 89769"/>
                <a:gd name="connsiteX56" fmla="*/ 43057 w 86457"/>
                <a:gd name="connsiteY56" fmla="*/ 49902 h 89769"/>
                <a:gd name="connsiteX57" fmla="*/ 42009 w 86457"/>
                <a:gd name="connsiteY57" fmla="*/ 60761 h 89769"/>
                <a:gd name="connsiteX58" fmla="*/ 42581 w 86457"/>
                <a:gd name="connsiteY58" fmla="*/ 60761 h 89769"/>
                <a:gd name="connsiteX59" fmla="*/ 45438 w 86457"/>
                <a:gd name="connsiteY59" fmla="*/ 60761 h 89769"/>
                <a:gd name="connsiteX60" fmla="*/ 47534 w 86457"/>
                <a:gd name="connsiteY60" fmla="*/ 62475 h 89769"/>
                <a:gd name="connsiteX61" fmla="*/ 48200 w 86457"/>
                <a:gd name="connsiteY61" fmla="*/ 64761 h 89769"/>
                <a:gd name="connsiteX62" fmla="*/ 46676 w 86457"/>
                <a:gd name="connsiteY62" fmla="*/ 69429 h 89769"/>
                <a:gd name="connsiteX63" fmla="*/ 47248 w 86457"/>
                <a:gd name="connsiteY63" fmla="*/ 72667 h 89769"/>
                <a:gd name="connsiteX64" fmla="*/ 48105 w 86457"/>
                <a:gd name="connsiteY64" fmla="*/ 72667 h 89769"/>
                <a:gd name="connsiteX65" fmla="*/ 48105 w 86457"/>
                <a:gd name="connsiteY65" fmla="*/ 71810 h 89769"/>
                <a:gd name="connsiteX66" fmla="*/ 48105 w 86457"/>
                <a:gd name="connsiteY66" fmla="*/ 68095 h 89769"/>
                <a:gd name="connsiteX67" fmla="*/ 48962 w 86457"/>
                <a:gd name="connsiteY67" fmla="*/ 66381 h 89769"/>
                <a:gd name="connsiteX68" fmla="*/ 50391 w 86457"/>
                <a:gd name="connsiteY68" fmla="*/ 65238 h 89769"/>
                <a:gd name="connsiteX69" fmla="*/ 51344 w 86457"/>
                <a:gd name="connsiteY69" fmla="*/ 65238 h 89769"/>
                <a:gd name="connsiteX70" fmla="*/ 53725 w 86457"/>
                <a:gd name="connsiteY70" fmla="*/ 66476 h 89769"/>
                <a:gd name="connsiteX71" fmla="*/ 54963 w 86457"/>
                <a:gd name="connsiteY71" fmla="*/ 68381 h 89769"/>
                <a:gd name="connsiteX72" fmla="*/ 54963 w 86457"/>
                <a:gd name="connsiteY72" fmla="*/ 69810 h 89769"/>
                <a:gd name="connsiteX73" fmla="*/ 54011 w 86457"/>
                <a:gd name="connsiteY73" fmla="*/ 75525 h 89769"/>
                <a:gd name="connsiteX74" fmla="*/ 55344 w 86457"/>
                <a:gd name="connsiteY74" fmla="*/ 76953 h 89769"/>
                <a:gd name="connsiteX75" fmla="*/ 58011 w 86457"/>
                <a:gd name="connsiteY75" fmla="*/ 77525 h 89769"/>
                <a:gd name="connsiteX76" fmla="*/ 61440 w 86457"/>
                <a:gd name="connsiteY76" fmla="*/ 80763 h 89769"/>
                <a:gd name="connsiteX77" fmla="*/ 62012 w 86457"/>
                <a:gd name="connsiteY77" fmla="*/ 82668 h 89769"/>
                <a:gd name="connsiteX78" fmla="*/ 59535 w 86457"/>
                <a:gd name="connsiteY78" fmla="*/ 88288 h 89769"/>
                <a:gd name="connsiteX79" fmla="*/ 56678 w 86457"/>
                <a:gd name="connsiteY79" fmla="*/ 89717 h 89769"/>
                <a:gd name="connsiteX80" fmla="*/ 45438 w 86457"/>
                <a:gd name="connsiteY80" fmla="*/ 82097 h 89769"/>
                <a:gd name="connsiteX81" fmla="*/ 45438 w 86457"/>
                <a:gd name="connsiteY81" fmla="*/ 81335 h 89769"/>
                <a:gd name="connsiteX82" fmla="*/ 45438 w 86457"/>
                <a:gd name="connsiteY82" fmla="*/ 77715 h 89769"/>
                <a:gd name="connsiteX83" fmla="*/ 42009 w 86457"/>
                <a:gd name="connsiteY83" fmla="*/ 77715 h 89769"/>
                <a:gd name="connsiteX84" fmla="*/ 38771 w 86457"/>
                <a:gd name="connsiteY84" fmla="*/ 76477 h 89769"/>
                <a:gd name="connsiteX85" fmla="*/ 38771 w 86457"/>
                <a:gd name="connsiteY85" fmla="*/ 74191 h 89769"/>
                <a:gd name="connsiteX86" fmla="*/ 40580 w 86457"/>
                <a:gd name="connsiteY86" fmla="*/ 67238 h 89769"/>
                <a:gd name="connsiteX87" fmla="*/ 40009 w 86457"/>
                <a:gd name="connsiteY87" fmla="*/ 66476 h 89769"/>
                <a:gd name="connsiteX88" fmla="*/ 38199 w 86457"/>
                <a:gd name="connsiteY88" fmla="*/ 65238 h 89769"/>
                <a:gd name="connsiteX89" fmla="*/ 38199 w 86457"/>
                <a:gd name="connsiteY89" fmla="*/ 64666 h 89769"/>
                <a:gd name="connsiteX90" fmla="*/ 36389 w 86457"/>
                <a:gd name="connsiteY90" fmla="*/ 50760 h 89769"/>
                <a:gd name="connsiteX91" fmla="*/ 35437 w 86457"/>
                <a:gd name="connsiteY91" fmla="*/ 50283 h 89769"/>
                <a:gd name="connsiteX92" fmla="*/ 35437 w 86457"/>
                <a:gd name="connsiteY92" fmla="*/ 51617 h 89769"/>
                <a:gd name="connsiteX93" fmla="*/ 35437 w 86457"/>
                <a:gd name="connsiteY93" fmla="*/ 55236 h 89769"/>
                <a:gd name="connsiteX94" fmla="*/ 34484 w 86457"/>
                <a:gd name="connsiteY94" fmla="*/ 57522 h 89769"/>
                <a:gd name="connsiteX95" fmla="*/ 36485 w 86457"/>
                <a:gd name="connsiteY95" fmla="*/ 63237 h 89769"/>
                <a:gd name="connsiteX96" fmla="*/ 36485 w 86457"/>
                <a:gd name="connsiteY96" fmla="*/ 68667 h 89769"/>
                <a:gd name="connsiteX97" fmla="*/ 35532 w 86457"/>
                <a:gd name="connsiteY97" fmla="*/ 69429 h 89769"/>
                <a:gd name="connsiteX98" fmla="*/ 33056 w 86457"/>
                <a:gd name="connsiteY98" fmla="*/ 69429 h 89769"/>
                <a:gd name="connsiteX99" fmla="*/ 31722 w 86457"/>
                <a:gd name="connsiteY99" fmla="*/ 69429 h 89769"/>
                <a:gd name="connsiteX100" fmla="*/ 28960 w 86457"/>
                <a:gd name="connsiteY100" fmla="*/ 68190 h 89769"/>
                <a:gd name="connsiteX101" fmla="*/ 27718 w 86457"/>
                <a:gd name="connsiteY101" fmla="*/ 69425 h 89769"/>
                <a:gd name="connsiteX102" fmla="*/ 27722 w 86457"/>
                <a:gd name="connsiteY102" fmla="*/ 69524 h 89769"/>
                <a:gd name="connsiteX103" fmla="*/ 25245 w 86457"/>
                <a:gd name="connsiteY103" fmla="*/ 73810 h 89769"/>
                <a:gd name="connsiteX104" fmla="*/ 24483 w 86457"/>
                <a:gd name="connsiteY104" fmla="*/ 74286 h 89769"/>
                <a:gd name="connsiteX105" fmla="*/ 21340 w 86457"/>
                <a:gd name="connsiteY105" fmla="*/ 72477 h 89769"/>
                <a:gd name="connsiteX106" fmla="*/ 21340 w 86457"/>
                <a:gd name="connsiteY106" fmla="*/ 71715 h 89769"/>
                <a:gd name="connsiteX107" fmla="*/ 23340 w 86457"/>
                <a:gd name="connsiteY107" fmla="*/ 65619 h 89769"/>
                <a:gd name="connsiteX108" fmla="*/ 25436 w 86457"/>
                <a:gd name="connsiteY108" fmla="*/ 59523 h 89769"/>
                <a:gd name="connsiteX109" fmla="*/ 26007 w 86457"/>
                <a:gd name="connsiteY109" fmla="*/ 55522 h 89769"/>
                <a:gd name="connsiteX110" fmla="*/ 24483 w 86457"/>
                <a:gd name="connsiteY110" fmla="*/ 50950 h 89769"/>
                <a:gd name="connsiteX111" fmla="*/ 23340 w 86457"/>
                <a:gd name="connsiteY111" fmla="*/ 49521 h 89769"/>
                <a:gd name="connsiteX112" fmla="*/ 20578 w 86457"/>
                <a:gd name="connsiteY112" fmla="*/ 54474 h 89769"/>
                <a:gd name="connsiteX113" fmla="*/ 19530 w 86457"/>
                <a:gd name="connsiteY113" fmla="*/ 58380 h 89769"/>
                <a:gd name="connsiteX114" fmla="*/ 17530 w 86457"/>
                <a:gd name="connsiteY114" fmla="*/ 60570 h 89769"/>
                <a:gd name="connsiteX115" fmla="*/ 11815 w 86457"/>
                <a:gd name="connsiteY115" fmla="*/ 63999 h 89769"/>
                <a:gd name="connsiteX116" fmla="*/ 4766 w 86457"/>
                <a:gd name="connsiteY116" fmla="*/ 62856 h 89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Lst>
              <a:rect l="l" t="t" r="r" b="b"/>
              <a:pathLst>
                <a:path w="86457" h="89769">
                  <a:moveTo>
                    <a:pt x="4766" y="62856"/>
                  </a:moveTo>
                  <a:cubicBezTo>
                    <a:pt x="3073" y="62009"/>
                    <a:pt x="2386" y="59949"/>
                    <a:pt x="3234" y="58256"/>
                  </a:cubicBezTo>
                  <a:cubicBezTo>
                    <a:pt x="3405" y="57912"/>
                    <a:pt x="3634" y="57600"/>
                    <a:pt x="3909" y="57332"/>
                  </a:cubicBezTo>
                  <a:cubicBezTo>
                    <a:pt x="3947" y="57079"/>
                    <a:pt x="3947" y="56822"/>
                    <a:pt x="3909" y="56570"/>
                  </a:cubicBezTo>
                  <a:cubicBezTo>
                    <a:pt x="4928" y="54794"/>
                    <a:pt x="6327" y="53266"/>
                    <a:pt x="8005" y="52093"/>
                  </a:cubicBezTo>
                  <a:cubicBezTo>
                    <a:pt x="10570" y="49778"/>
                    <a:pt x="12337" y="46710"/>
                    <a:pt x="13053" y="43330"/>
                  </a:cubicBezTo>
                  <a:cubicBezTo>
                    <a:pt x="13824" y="39492"/>
                    <a:pt x="14364" y="35612"/>
                    <a:pt x="14672" y="31710"/>
                  </a:cubicBezTo>
                  <a:cubicBezTo>
                    <a:pt x="14332" y="27898"/>
                    <a:pt x="12911" y="24264"/>
                    <a:pt x="10577" y="21232"/>
                  </a:cubicBezTo>
                  <a:cubicBezTo>
                    <a:pt x="10577" y="21232"/>
                    <a:pt x="9148" y="19327"/>
                    <a:pt x="7338" y="16470"/>
                  </a:cubicBezTo>
                  <a:cubicBezTo>
                    <a:pt x="6230" y="14933"/>
                    <a:pt x="4986" y="13499"/>
                    <a:pt x="3623" y="12183"/>
                  </a:cubicBezTo>
                  <a:cubicBezTo>
                    <a:pt x="2007" y="10976"/>
                    <a:pt x="781" y="9320"/>
                    <a:pt x="99" y="7421"/>
                  </a:cubicBezTo>
                  <a:cubicBezTo>
                    <a:pt x="99" y="7421"/>
                    <a:pt x="-853" y="4278"/>
                    <a:pt x="3147" y="1134"/>
                  </a:cubicBezTo>
                  <a:cubicBezTo>
                    <a:pt x="3147" y="1134"/>
                    <a:pt x="7243" y="-2199"/>
                    <a:pt x="18578" y="2563"/>
                  </a:cubicBezTo>
                  <a:cubicBezTo>
                    <a:pt x="20172" y="3322"/>
                    <a:pt x="21524" y="4509"/>
                    <a:pt x="22483" y="5992"/>
                  </a:cubicBezTo>
                  <a:cubicBezTo>
                    <a:pt x="22483" y="5992"/>
                    <a:pt x="23912" y="8469"/>
                    <a:pt x="26007" y="7611"/>
                  </a:cubicBezTo>
                  <a:cubicBezTo>
                    <a:pt x="26007" y="7611"/>
                    <a:pt x="28769" y="5992"/>
                    <a:pt x="30008" y="7611"/>
                  </a:cubicBezTo>
                  <a:cubicBezTo>
                    <a:pt x="30296" y="8180"/>
                    <a:pt x="30296" y="8852"/>
                    <a:pt x="30008" y="9421"/>
                  </a:cubicBezTo>
                  <a:cubicBezTo>
                    <a:pt x="30026" y="11107"/>
                    <a:pt x="30315" y="12780"/>
                    <a:pt x="30865" y="14374"/>
                  </a:cubicBezTo>
                  <a:cubicBezTo>
                    <a:pt x="30865" y="14374"/>
                    <a:pt x="31532" y="16184"/>
                    <a:pt x="28103" y="19803"/>
                  </a:cubicBezTo>
                  <a:cubicBezTo>
                    <a:pt x="28103" y="19803"/>
                    <a:pt x="26293" y="21327"/>
                    <a:pt x="27245" y="27328"/>
                  </a:cubicBezTo>
                  <a:cubicBezTo>
                    <a:pt x="27529" y="29446"/>
                    <a:pt x="27529" y="31592"/>
                    <a:pt x="27245" y="33710"/>
                  </a:cubicBezTo>
                  <a:cubicBezTo>
                    <a:pt x="26892" y="36875"/>
                    <a:pt x="26892" y="40070"/>
                    <a:pt x="27245" y="43235"/>
                  </a:cubicBezTo>
                  <a:cubicBezTo>
                    <a:pt x="27245" y="43235"/>
                    <a:pt x="27245" y="44187"/>
                    <a:pt x="28007" y="43806"/>
                  </a:cubicBezTo>
                  <a:cubicBezTo>
                    <a:pt x="28390" y="43432"/>
                    <a:pt x="28598" y="42913"/>
                    <a:pt x="28579" y="42378"/>
                  </a:cubicBezTo>
                  <a:cubicBezTo>
                    <a:pt x="28662" y="39690"/>
                    <a:pt x="29243" y="37042"/>
                    <a:pt x="30293" y="34567"/>
                  </a:cubicBezTo>
                  <a:cubicBezTo>
                    <a:pt x="32749" y="28731"/>
                    <a:pt x="34848" y="22751"/>
                    <a:pt x="36580" y="16660"/>
                  </a:cubicBezTo>
                  <a:cubicBezTo>
                    <a:pt x="36874" y="15404"/>
                    <a:pt x="37391" y="14211"/>
                    <a:pt x="38104" y="13136"/>
                  </a:cubicBezTo>
                  <a:cubicBezTo>
                    <a:pt x="38661" y="12287"/>
                    <a:pt x="39079" y="11355"/>
                    <a:pt x="39342" y="10374"/>
                  </a:cubicBezTo>
                  <a:cubicBezTo>
                    <a:pt x="39549" y="9703"/>
                    <a:pt x="39946" y="9108"/>
                    <a:pt x="40485" y="8659"/>
                  </a:cubicBezTo>
                  <a:cubicBezTo>
                    <a:pt x="40485" y="8659"/>
                    <a:pt x="43438" y="5611"/>
                    <a:pt x="44676" y="5611"/>
                  </a:cubicBezTo>
                  <a:cubicBezTo>
                    <a:pt x="45914" y="5611"/>
                    <a:pt x="51153" y="5611"/>
                    <a:pt x="52487" y="8659"/>
                  </a:cubicBezTo>
                  <a:cubicBezTo>
                    <a:pt x="52590" y="9226"/>
                    <a:pt x="52590" y="9807"/>
                    <a:pt x="52487" y="10374"/>
                  </a:cubicBezTo>
                  <a:cubicBezTo>
                    <a:pt x="52487" y="10374"/>
                    <a:pt x="52487" y="11707"/>
                    <a:pt x="54582" y="14279"/>
                  </a:cubicBezTo>
                  <a:cubicBezTo>
                    <a:pt x="59313" y="20276"/>
                    <a:pt x="63549" y="26647"/>
                    <a:pt x="67250" y="33329"/>
                  </a:cubicBezTo>
                  <a:cubicBezTo>
                    <a:pt x="68969" y="36716"/>
                    <a:pt x="71044" y="39909"/>
                    <a:pt x="73442" y="42854"/>
                  </a:cubicBezTo>
                  <a:cubicBezTo>
                    <a:pt x="75665" y="45551"/>
                    <a:pt x="77406" y="48612"/>
                    <a:pt x="78585" y="51903"/>
                  </a:cubicBezTo>
                  <a:cubicBezTo>
                    <a:pt x="79703" y="54270"/>
                    <a:pt x="81217" y="56428"/>
                    <a:pt x="83062" y="58284"/>
                  </a:cubicBezTo>
                  <a:cubicBezTo>
                    <a:pt x="83062" y="58284"/>
                    <a:pt x="89634" y="65333"/>
                    <a:pt x="84491" y="71143"/>
                  </a:cubicBezTo>
                  <a:cubicBezTo>
                    <a:pt x="83165" y="72397"/>
                    <a:pt x="81348" y="72991"/>
                    <a:pt x="79538" y="72762"/>
                  </a:cubicBezTo>
                  <a:cubicBezTo>
                    <a:pt x="75402" y="72417"/>
                    <a:pt x="71245" y="73104"/>
                    <a:pt x="67441" y="74763"/>
                  </a:cubicBezTo>
                  <a:cubicBezTo>
                    <a:pt x="64249" y="75982"/>
                    <a:pt x="60765" y="76214"/>
                    <a:pt x="57440" y="75429"/>
                  </a:cubicBezTo>
                  <a:cubicBezTo>
                    <a:pt x="57440" y="75429"/>
                    <a:pt x="55154" y="74858"/>
                    <a:pt x="54963" y="73524"/>
                  </a:cubicBezTo>
                  <a:cubicBezTo>
                    <a:pt x="54773" y="72191"/>
                    <a:pt x="54963" y="72381"/>
                    <a:pt x="56487" y="71905"/>
                  </a:cubicBezTo>
                  <a:cubicBezTo>
                    <a:pt x="59608" y="70979"/>
                    <a:pt x="62791" y="70278"/>
                    <a:pt x="66012" y="69810"/>
                  </a:cubicBezTo>
                  <a:cubicBezTo>
                    <a:pt x="68321" y="69441"/>
                    <a:pt x="70546" y="68667"/>
                    <a:pt x="72584" y="67524"/>
                  </a:cubicBezTo>
                  <a:cubicBezTo>
                    <a:pt x="72584" y="67524"/>
                    <a:pt x="76109" y="65142"/>
                    <a:pt x="74013" y="63142"/>
                  </a:cubicBezTo>
                  <a:cubicBezTo>
                    <a:pt x="65996" y="55506"/>
                    <a:pt x="59216" y="46669"/>
                    <a:pt x="53915" y="36948"/>
                  </a:cubicBezTo>
                  <a:cubicBezTo>
                    <a:pt x="53915" y="36948"/>
                    <a:pt x="50105" y="28376"/>
                    <a:pt x="48296" y="24471"/>
                  </a:cubicBezTo>
                  <a:cubicBezTo>
                    <a:pt x="46903" y="21168"/>
                    <a:pt x="45247" y="17982"/>
                    <a:pt x="43343" y="14946"/>
                  </a:cubicBezTo>
                  <a:cubicBezTo>
                    <a:pt x="43343" y="14946"/>
                    <a:pt x="41819" y="13231"/>
                    <a:pt x="41152" y="14946"/>
                  </a:cubicBezTo>
                  <a:cubicBezTo>
                    <a:pt x="39093" y="19714"/>
                    <a:pt x="37714" y="24748"/>
                    <a:pt x="37056" y="29900"/>
                  </a:cubicBezTo>
                  <a:cubicBezTo>
                    <a:pt x="36748" y="33682"/>
                    <a:pt x="36175" y="37438"/>
                    <a:pt x="35342" y="41139"/>
                  </a:cubicBezTo>
                  <a:cubicBezTo>
                    <a:pt x="35066" y="41974"/>
                    <a:pt x="35066" y="42876"/>
                    <a:pt x="35342" y="43711"/>
                  </a:cubicBezTo>
                  <a:cubicBezTo>
                    <a:pt x="35342" y="43974"/>
                    <a:pt x="35555" y="44187"/>
                    <a:pt x="35818" y="44187"/>
                  </a:cubicBezTo>
                  <a:cubicBezTo>
                    <a:pt x="36081" y="44187"/>
                    <a:pt x="36294" y="43974"/>
                    <a:pt x="36294" y="43711"/>
                  </a:cubicBezTo>
                  <a:cubicBezTo>
                    <a:pt x="38371" y="41910"/>
                    <a:pt x="41456" y="41910"/>
                    <a:pt x="43533" y="43711"/>
                  </a:cubicBezTo>
                  <a:cubicBezTo>
                    <a:pt x="43533" y="43711"/>
                    <a:pt x="44962" y="44568"/>
                    <a:pt x="43057" y="49902"/>
                  </a:cubicBezTo>
                  <a:cubicBezTo>
                    <a:pt x="41899" y="53398"/>
                    <a:pt x="41540" y="57109"/>
                    <a:pt x="42009" y="60761"/>
                  </a:cubicBezTo>
                  <a:cubicBezTo>
                    <a:pt x="42009" y="60761"/>
                    <a:pt x="42009" y="61428"/>
                    <a:pt x="42581" y="60761"/>
                  </a:cubicBezTo>
                  <a:cubicBezTo>
                    <a:pt x="43514" y="60491"/>
                    <a:pt x="44505" y="60491"/>
                    <a:pt x="45438" y="60761"/>
                  </a:cubicBezTo>
                  <a:cubicBezTo>
                    <a:pt x="45438" y="60761"/>
                    <a:pt x="47534" y="60761"/>
                    <a:pt x="47534" y="62475"/>
                  </a:cubicBezTo>
                  <a:cubicBezTo>
                    <a:pt x="47613" y="63272"/>
                    <a:pt x="47839" y="64047"/>
                    <a:pt x="48200" y="64761"/>
                  </a:cubicBezTo>
                  <a:cubicBezTo>
                    <a:pt x="48200" y="64761"/>
                    <a:pt x="49248" y="65904"/>
                    <a:pt x="46676" y="69429"/>
                  </a:cubicBezTo>
                  <a:cubicBezTo>
                    <a:pt x="46062" y="70505"/>
                    <a:pt x="46302" y="71866"/>
                    <a:pt x="47248" y="72667"/>
                  </a:cubicBezTo>
                  <a:cubicBezTo>
                    <a:pt x="47248" y="72667"/>
                    <a:pt x="47819" y="73239"/>
                    <a:pt x="48105" y="72667"/>
                  </a:cubicBezTo>
                  <a:cubicBezTo>
                    <a:pt x="48391" y="72096"/>
                    <a:pt x="48105" y="72667"/>
                    <a:pt x="48105" y="71810"/>
                  </a:cubicBezTo>
                  <a:cubicBezTo>
                    <a:pt x="48105" y="70953"/>
                    <a:pt x="48105" y="68857"/>
                    <a:pt x="48105" y="68095"/>
                  </a:cubicBezTo>
                  <a:cubicBezTo>
                    <a:pt x="48138" y="67429"/>
                    <a:pt x="48449" y="66807"/>
                    <a:pt x="48962" y="66381"/>
                  </a:cubicBezTo>
                  <a:lnTo>
                    <a:pt x="50391" y="65238"/>
                  </a:lnTo>
                  <a:cubicBezTo>
                    <a:pt x="50679" y="65045"/>
                    <a:pt x="51055" y="65045"/>
                    <a:pt x="51344" y="65238"/>
                  </a:cubicBezTo>
                  <a:cubicBezTo>
                    <a:pt x="52192" y="65536"/>
                    <a:pt x="52994" y="65953"/>
                    <a:pt x="53725" y="66476"/>
                  </a:cubicBezTo>
                  <a:cubicBezTo>
                    <a:pt x="53725" y="66476"/>
                    <a:pt x="54487" y="67524"/>
                    <a:pt x="54963" y="68381"/>
                  </a:cubicBezTo>
                  <a:cubicBezTo>
                    <a:pt x="55093" y="68848"/>
                    <a:pt x="55093" y="69342"/>
                    <a:pt x="54963" y="69810"/>
                  </a:cubicBezTo>
                  <a:cubicBezTo>
                    <a:pt x="54198" y="71613"/>
                    <a:pt x="53872" y="73571"/>
                    <a:pt x="54011" y="75525"/>
                  </a:cubicBezTo>
                  <a:cubicBezTo>
                    <a:pt x="54138" y="76221"/>
                    <a:pt x="54659" y="76779"/>
                    <a:pt x="55344" y="76953"/>
                  </a:cubicBezTo>
                  <a:lnTo>
                    <a:pt x="58011" y="77525"/>
                  </a:lnTo>
                  <a:cubicBezTo>
                    <a:pt x="59656" y="77905"/>
                    <a:pt x="60967" y="79143"/>
                    <a:pt x="61440" y="80763"/>
                  </a:cubicBezTo>
                  <a:cubicBezTo>
                    <a:pt x="61564" y="81417"/>
                    <a:pt x="61755" y="82055"/>
                    <a:pt x="62012" y="82668"/>
                  </a:cubicBezTo>
                  <a:cubicBezTo>
                    <a:pt x="62012" y="82668"/>
                    <a:pt x="63250" y="84192"/>
                    <a:pt x="59535" y="88288"/>
                  </a:cubicBezTo>
                  <a:cubicBezTo>
                    <a:pt x="59535" y="88288"/>
                    <a:pt x="57916" y="90098"/>
                    <a:pt x="56678" y="89717"/>
                  </a:cubicBezTo>
                  <a:cubicBezTo>
                    <a:pt x="52297" y="88269"/>
                    <a:pt x="48405" y="85631"/>
                    <a:pt x="45438" y="82097"/>
                  </a:cubicBezTo>
                  <a:cubicBezTo>
                    <a:pt x="45438" y="82097"/>
                    <a:pt x="45438" y="82097"/>
                    <a:pt x="45438" y="81335"/>
                  </a:cubicBezTo>
                  <a:cubicBezTo>
                    <a:pt x="45438" y="80573"/>
                    <a:pt x="46772" y="78763"/>
                    <a:pt x="45438" y="77715"/>
                  </a:cubicBezTo>
                  <a:cubicBezTo>
                    <a:pt x="44343" y="77250"/>
                    <a:pt x="43105" y="77250"/>
                    <a:pt x="42009" y="77715"/>
                  </a:cubicBezTo>
                  <a:cubicBezTo>
                    <a:pt x="42009" y="77715"/>
                    <a:pt x="39342" y="78382"/>
                    <a:pt x="38771" y="76477"/>
                  </a:cubicBezTo>
                  <a:cubicBezTo>
                    <a:pt x="38577" y="75727"/>
                    <a:pt x="38577" y="74941"/>
                    <a:pt x="38771" y="74191"/>
                  </a:cubicBezTo>
                  <a:cubicBezTo>
                    <a:pt x="38771" y="74191"/>
                    <a:pt x="39628" y="70381"/>
                    <a:pt x="40580" y="67238"/>
                  </a:cubicBezTo>
                  <a:cubicBezTo>
                    <a:pt x="40580" y="67238"/>
                    <a:pt x="40580" y="66666"/>
                    <a:pt x="40009" y="66476"/>
                  </a:cubicBezTo>
                  <a:cubicBezTo>
                    <a:pt x="39228" y="66416"/>
                    <a:pt x="38538" y="65944"/>
                    <a:pt x="38199" y="65238"/>
                  </a:cubicBezTo>
                  <a:cubicBezTo>
                    <a:pt x="38146" y="65051"/>
                    <a:pt x="38146" y="64853"/>
                    <a:pt x="38199" y="64666"/>
                  </a:cubicBezTo>
                  <a:cubicBezTo>
                    <a:pt x="38671" y="59953"/>
                    <a:pt x="38052" y="55195"/>
                    <a:pt x="36389" y="50760"/>
                  </a:cubicBezTo>
                  <a:cubicBezTo>
                    <a:pt x="36389" y="50760"/>
                    <a:pt x="36389" y="49807"/>
                    <a:pt x="35437" y="50283"/>
                  </a:cubicBezTo>
                  <a:cubicBezTo>
                    <a:pt x="34484" y="50760"/>
                    <a:pt x="34961" y="50283"/>
                    <a:pt x="35437" y="51617"/>
                  </a:cubicBezTo>
                  <a:cubicBezTo>
                    <a:pt x="35707" y="52808"/>
                    <a:pt x="35707" y="54045"/>
                    <a:pt x="35437" y="55236"/>
                  </a:cubicBezTo>
                  <a:cubicBezTo>
                    <a:pt x="35437" y="55236"/>
                    <a:pt x="34294" y="56570"/>
                    <a:pt x="34484" y="57522"/>
                  </a:cubicBezTo>
                  <a:cubicBezTo>
                    <a:pt x="34675" y="58475"/>
                    <a:pt x="35056" y="59523"/>
                    <a:pt x="36485" y="63237"/>
                  </a:cubicBezTo>
                  <a:cubicBezTo>
                    <a:pt x="37366" y="64940"/>
                    <a:pt x="37366" y="66964"/>
                    <a:pt x="36485" y="68667"/>
                  </a:cubicBezTo>
                  <a:cubicBezTo>
                    <a:pt x="36485" y="68667"/>
                    <a:pt x="36485" y="69429"/>
                    <a:pt x="35532" y="69429"/>
                  </a:cubicBezTo>
                  <a:cubicBezTo>
                    <a:pt x="34708" y="69368"/>
                    <a:pt x="33880" y="69368"/>
                    <a:pt x="33056" y="69429"/>
                  </a:cubicBezTo>
                  <a:cubicBezTo>
                    <a:pt x="32635" y="69633"/>
                    <a:pt x="32143" y="69633"/>
                    <a:pt x="31722" y="69429"/>
                  </a:cubicBezTo>
                  <a:cubicBezTo>
                    <a:pt x="30957" y="68732"/>
                    <a:pt x="29989" y="68298"/>
                    <a:pt x="28960" y="68190"/>
                  </a:cubicBezTo>
                  <a:cubicBezTo>
                    <a:pt x="28276" y="68188"/>
                    <a:pt x="27720" y="68741"/>
                    <a:pt x="27718" y="69425"/>
                  </a:cubicBezTo>
                  <a:cubicBezTo>
                    <a:pt x="27718" y="69458"/>
                    <a:pt x="27719" y="69491"/>
                    <a:pt x="27722" y="69524"/>
                  </a:cubicBezTo>
                  <a:cubicBezTo>
                    <a:pt x="27722" y="69524"/>
                    <a:pt x="27722" y="71429"/>
                    <a:pt x="25245" y="73810"/>
                  </a:cubicBezTo>
                  <a:lnTo>
                    <a:pt x="24483" y="74286"/>
                  </a:lnTo>
                  <a:cubicBezTo>
                    <a:pt x="24483" y="74286"/>
                    <a:pt x="23435" y="74286"/>
                    <a:pt x="21340" y="72477"/>
                  </a:cubicBezTo>
                  <a:cubicBezTo>
                    <a:pt x="21340" y="72477"/>
                    <a:pt x="21340" y="72477"/>
                    <a:pt x="21340" y="71715"/>
                  </a:cubicBezTo>
                  <a:cubicBezTo>
                    <a:pt x="22346" y="69810"/>
                    <a:pt x="23023" y="67749"/>
                    <a:pt x="23340" y="65619"/>
                  </a:cubicBezTo>
                  <a:cubicBezTo>
                    <a:pt x="23664" y="63477"/>
                    <a:pt x="24374" y="61411"/>
                    <a:pt x="25436" y="59523"/>
                  </a:cubicBezTo>
                  <a:cubicBezTo>
                    <a:pt x="25436" y="59523"/>
                    <a:pt x="26864" y="57046"/>
                    <a:pt x="26007" y="55522"/>
                  </a:cubicBezTo>
                  <a:cubicBezTo>
                    <a:pt x="25116" y="54154"/>
                    <a:pt x="24591" y="52580"/>
                    <a:pt x="24483" y="50950"/>
                  </a:cubicBezTo>
                  <a:cubicBezTo>
                    <a:pt x="24483" y="50950"/>
                    <a:pt x="24483" y="49045"/>
                    <a:pt x="23340" y="49521"/>
                  </a:cubicBezTo>
                  <a:cubicBezTo>
                    <a:pt x="22197" y="49998"/>
                    <a:pt x="21340" y="49521"/>
                    <a:pt x="20578" y="54474"/>
                  </a:cubicBezTo>
                  <a:cubicBezTo>
                    <a:pt x="20765" y="55864"/>
                    <a:pt x="20388" y="57271"/>
                    <a:pt x="19530" y="58380"/>
                  </a:cubicBezTo>
                  <a:cubicBezTo>
                    <a:pt x="19530" y="58380"/>
                    <a:pt x="18292" y="59618"/>
                    <a:pt x="17530" y="60570"/>
                  </a:cubicBezTo>
                  <a:cubicBezTo>
                    <a:pt x="16027" y="62279"/>
                    <a:pt x="14030" y="63478"/>
                    <a:pt x="11815" y="63999"/>
                  </a:cubicBezTo>
                  <a:cubicBezTo>
                    <a:pt x="9412" y="64101"/>
                    <a:pt x="7014" y="63712"/>
                    <a:pt x="4766" y="62856"/>
                  </a:cubicBezTo>
                  <a:close/>
                </a:path>
              </a:pathLst>
            </a:custGeom>
            <a:grpFill/>
            <a:ln w="9525" cap="flat">
              <a:noFill/>
              <a:prstDash val="solid"/>
              <a:miter/>
            </a:ln>
          </p:spPr>
          <p:txBody>
            <a:bodyPr rtlCol="0" anchor="ctr"/>
            <a:lstStyle/>
            <a:p>
              <a:endParaRPr lang="zh-CN" altLang="en-US"/>
            </a:p>
          </p:txBody>
        </p:sp>
        <p:sp>
          <p:nvSpPr>
            <p:cNvPr id="96" name="任意多边形: 形状 95"/>
            <p:cNvSpPr/>
            <p:nvPr/>
          </p:nvSpPr>
          <p:spPr>
            <a:xfrm>
              <a:off x="1310163" y="3291741"/>
              <a:ext cx="21194" cy="19728"/>
            </a:xfrm>
            <a:custGeom>
              <a:avLst/>
              <a:gdLst>
                <a:gd name="connsiteX0" fmla="*/ 255 w 21194"/>
                <a:gd name="connsiteY0" fmla="*/ 3036 h 19728"/>
                <a:gd name="connsiteX1" fmla="*/ 827 w 21194"/>
                <a:gd name="connsiteY1" fmla="*/ 369 h 19728"/>
                <a:gd name="connsiteX2" fmla="*/ 3589 w 21194"/>
                <a:gd name="connsiteY2" fmla="*/ 1322 h 19728"/>
                <a:gd name="connsiteX3" fmla="*/ 8542 w 21194"/>
                <a:gd name="connsiteY3" fmla="*/ 3989 h 19728"/>
                <a:gd name="connsiteX4" fmla="*/ 18067 w 21194"/>
                <a:gd name="connsiteY4" fmla="*/ 7227 h 19728"/>
                <a:gd name="connsiteX5" fmla="*/ 19781 w 21194"/>
                <a:gd name="connsiteY5" fmla="*/ 18562 h 19728"/>
                <a:gd name="connsiteX6" fmla="*/ 17686 w 21194"/>
                <a:gd name="connsiteY6" fmla="*/ 19705 h 19728"/>
                <a:gd name="connsiteX7" fmla="*/ 12066 w 21194"/>
                <a:gd name="connsiteY7" fmla="*/ 18086 h 19728"/>
                <a:gd name="connsiteX8" fmla="*/ 8542 w 21194"/>
                <a:gd name="connsiteY8" fmla="*/ 14371 h 19728"/>
                <a:gd name="connsiteX9" fmla="*/ 255 w 21194"/>
                <a:gd name="connsiteY9" fmla="*/ 3036 h 19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194" h="19728">
                  <a:moveTo>
                    <a:pt x="255" y="3036"/>
                  </a:moveTo>
                  <a:cubicBezTo>
                    <a:pt x="255" y="3036"/>
                    <a:pt x="-602" y="1036"/>
                    <a:pt x="827" y="369"/>
                  </a:cubicBezTo>
                  <a:cubicBezTo>
                    <a:pt x="2255" y="-298"/>
                    <a:pt x="1970" y="-107"/>
                    <a:pt x="3589" y="1322"/>
                  </a:cubicBezTo>
                  <a:cubicBezTo>
                    <a:pt x="4934" y="2689"/>
                    <a:pt x="6660" y="3618"/>
                    <a:pt x="8542" y="3989"/>
                  </a:cubicBezTo>
                  <a:cubicBezTo>
                    <a:pt x="11950" y="4195"/>
                    <a:pt x="15239" y="5313"/>
                    <a:pt x="18067" y="7227"/>
                  </a:cubicBezTo>
                  <a:cubicBezTo>
                    <a:pt x="21452" y="10011"/>
                    <a:pt x="22192" y="14901"/>
                    <a:pt x="19781" y="18562"/>
                  </a:cubicBezTo>
                  <a:cubicBezTo>
                    <a:pt x="19338" y="19291"/>
                    <a:pt x="18539" y="19727"/>
                    <a:pt x="17686" y="19705"/>
                  </a:cubicBezTo>
                  <a:cubicBezTo>
                    <a:pt x="15679" y="19857"/>
                    <a:pt x="13684" y="19282"/>
                    <a:pt x="12066" y="18086"/>
                  </a:cubicBezTo>
                  <a:cubicBezTo>
                    <a:pt x="10777" y="16961"/>
                    <a:pt x="9597" y="15717"/>
                    <a:pt x="8542" y="14371"/>
                  </a:cubicBezTo>
                  <a:cubicBezTo>
                    <a:pt x="5392" y="10892"/>
                    <a:pt x="2614" y="7093"/>
                    <a:pt x="255" y="3036"/>
                  </a:cubicBezTo>
                  <a:close/>
                </a:path>
              </a:pathLst>
            </a:custGeom>
            <a:grpFill/>
            <a:ln w="9525" cap="flat">
              <a:noFill/>
              <a:prstDash val="solid"/>
              <a:miter/>
            </a:ln>
          </p:spPr>
          <p:txBody>
            <a:bodyPr rtlCol="0" anchor="ctr"/>
            <a:lstStyle/>
            <a:p>
              <a:endParaRPr lang="zh-CN" altLang="en-US"/>
            </a:p>
          </p:txBody>
        </p:sp>
        <p:sp>
          <p:nvSpPr>
            <p:cNvPr id="97" name="任意多边形: 形状 96"/>
            <p:cNvSpPr/>
            <p:nvPr/>
          </p:nvSpPr>
          <p:spPr>
            <a:xfrm>
              <a:off x="1377377" y="3136915"/>
              <a:ext cx="23986" cy="17484"/>
            </a:xfrm>
            <a:custGeom>
              <a:avLst/>
              <a:gdLst>
                <a:gd name="connsiteX0" fmla="*/ 4003 w 23986"/>
                <a:gd name="connsiteY0" fmla="*/ 10987 h 17484"/>
                <a:gd name="connsiteX1" fmla="*/ 2574 w 23986"/>
                <a:gd name="connsiteY1" fmla="*/ 10987 h 17484"/>
                <a:gd name="connsiteX2" fmla="*/ 574 w 23986"/>
                <a:gd name="connsiteY2" fmla="*/ 9082 h 17484"/>
                <a:gd name="connsiteX3" fmla="*/ 98 w 23986"/>
                <a:gd name="connsiteY3" fmla="*/ 7463 h 17484"/>
                <a:gd name="connsiteX4" fmla="*/ 2193 w 23986"/>
                <a:gd name="connsiteY4" fmla="*/ 2224 h 17484"/>
                <a:gd name="connsiteX5" fmla="*/ 5527 w 23986"/>
                <a:gd name="connsiteY5" fmla="*/ 414 h 17484"/>
                <a:gd name="connsiteX6" fmla="*/ 19052 w 23986"/>
                <a:gd name="connsiteY6" fmla="*/ 414 h 17484"/>
                <a:gd name="connsiteX7" fmla="*/ 23720 w 23986"/>
                <a:gd name="connsiteY7" fmla="*/ 5558 h 17484"/>
                <a:gd name="connsiteX8" fmla="*/ 21243 w 23986"/>
                <a:gd name="connsiteY8" fmla="*/ 10796 h 17484"/>
                <a:gd name="connsiteX9" fmla="*/ 15719 w 23986"/>
                <a:gd name="connsiteY9" fmla="*/ 17273 h 17484"/>
                <a:gd name="connsiteX10" fmla="*/ 14957 w 23986"/>
                <a:gd name="connsiteY10" fmla="*/ 17273 h 17484"/>
                <a:gd name="connsiteX11" fmla="*/ 13814 w 23986"/>
                <a:gd name="connsiteY11" fmla="*/ 12987 h 17484"/>
                <a:gd name="connsiteX12" fmla="*/ 4003 w 23986"/>
                <a:gd name="connsiteY12" fmla="*/ 10987 h 17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986" h="17484">
                  <a:moveTo>
                    <a:pt x="4003" y="10987"/>
                  </a:moveTo>
                  <a:cubicBezTo>
                    <a:pt x="3600" y="11362"/>
                    <a:pt x="2977" y="11362"/>
                    <a:pt x="2574" y="10987"/>
                  </a:cubicBezTo>
                  <a:cubicBezTo>
                    <a:pt x="2003" y="10258"/>
                    <a:pt x="1330" y="9616"/>
                    <a:pt x="574" y="9082"/>
                  </a:cubicBezTo>
                  <a:cubicBezTo>
                    <a:pt x="574" y="9082"/>
                    <a:pt x="-283" y="9082"/>
                    <a:pt x="98" y="7463"/>
                  </a:cubicBezTo>
                  <a:cubicBezTo>
                    <a:pt x="522" y="5619"/>
                    <a:pt x="1229" y="3852"/>
                    <a:pt x="2193" y="2224"/>
                  </a:cubicBezTo>
                  <a:cubicBezTo>
                    <a:pt x="2941" y="1111"/>
                    <a:pt x="4186" y="435"/>
                    <a:pt x="5527" y="414"/>
                  </a:cubicBezTo>
                  <a:cubicBezTo>
                    <a:pt x="10018" y="-138"/>
                    <a:pt x="14561" y="-138"/>
                    <a:pt x="19052" y="414"/>
                  </a:cubicBezTo>
                  <a:cubicBezTo>
                    <a:pt x="19052" y="414"/>
                    <a:pt x="25339" y="1271"/>
                    <a:pt x="23720" y="5558"/>
                  </a:cubicBezTo>
                  <a:cubicBezTo>
                    <a:pt x="22530" y="7108"/>
                    <a:pt x="21686" y="8894"/>
                    <a:pt x="21243" y="10796"/>
                  </a:cubicBezTo>
                  <a:cubicBezTo>
                    <a:pt x="20341" y="13607"/>
                    <a:pt x="18351" y="15939"/>
                    <a:pt x="15719" y="17273"/>
                  </a:cubicBezTo>
                  <a:cubicBezTo>
                    <a:pt x="15719" y="17273"/>
                    <a:pt x="14957" y="17750"/>
                    <a:pt x="14957" y="17273"/>
                  </a:cubicBezTo>
                  <a:cubicBezTo>
                    <a:pt x="14941" y="15771"/>
                    <a:pt x="14548" y="14297"/>
                    <a:pt x="13814" y="12987"/>
                  </a:cubicBezTo>
                  <a:cubicBezTo>
                    <a:pt x="13814" y="12987"/>
                    <a:pt x="11528" y="8891"/>
                    <a:pt x="4003" y="10987"/>
                  </a:cubicBezTo>
                  <a:close/>
                </a:path>
              </a:pathLst>
            </a:custGeom>
            <a:grpFill/>
            <a:ln w="9525" cap="flat">
              <a:noFill/>
              <a:prstDash val="solid"/>
              <a:miter/>
            </a:ln>
          </p:spPr>
          <p:txBody>
            <a:bodyPr rtlCol="0" anchor="ctr"/>
            <a:lstStyle/>
            <a:p>
              <a:endParaRPr lang="zh-CN" altLang="en-US"/>
            </a:p>
          </p:txBody>
        </p:sp>
        <p:sp>
          <p:nvSpPr>
            <p:cNvPr id="98" name="任意多边形: 形状 97"/>
            <p:cNvSpPr/>
            <p:nvPr/>
          </p:nvSpPr>
          <p:spPr>
            <a:xfrm>
              <a:off x="1368574" y="3142558"/>
              <a:ext cx="42725" cy="55034"/>
            </a:xfrm>
            <a:custGeom>
              <a:avLst/>
              <a:gdLst>
                <a:gd name="connsiteX0" fmla="*/ 423 w 42725"/>
                <a:gd name="connsiteY0" fmla="*/ 53540 h 55034"/>
                <a:gd name="connsiteX1" fmla="*/ 423 w 42725"/>
                <a:gd name="connsiteY1" fmla="*/ 52016 h 55034"/>
                <a:gd name="connsiteX2" fmla="*/ 6329 w 42725"/>
                <a:gd name="connsiteY2" fmla="*/ 46967 h 55034"/>
                <a:gd name="connsiteX3" fmla="*/ 9282 w 42725"/>
                <a:gd name="connsiteY3" fmla="*/ 43253 h 55034"/>
                <a:gd name="connsiteX4" fmla="*/ 23950 w 42725"/>
                <a:gd name="connsiteY4" fmla="*/ 18107 h 55034"/>
                <a:gd name="connsiteX5" fmla="*/ 33475 w 42725"/>
                <a:gd name="connsiteY5" fmla="*/ 4581 h 55034"/>
                <a:gd name="connsiteX6" fmla="*/ 34713 w 42725"/>
                <a:gd name="connsiteY6" fmla="*/ 2676 h 55034"/>
                <a:gd name="connsiteX7" fmla="*/ 39857 w 42725"/>
                <a:gd name="connsiteY7" fmla="*/ 9 h 55034"/>
                <a:gd name="connsiteX8" fmla="*/ 42714 w 42725"/>
                <a:gd name="connsiteY8" fmla="*/ 3152 h 55034"/>
                <a:gd name="connsiteX9" fmla="*/ 40238 w 42725"/>
                <a:gd name="connsiteY9" fmla="*/ 8772 h 55034"/>
                <a:gd name="connsiteX10" fmla="*/ 37380 w 42725"/>
                <a:gd name="connsiteY10" fmla="*/ 10582 h 55034"/>
                <a:gd name="connsiteX11" fmla="*/ 35094 w 42725"/>
                <a:gd name="connsiteY11" fmla="*/ 12868 h 55034"/>
                <a:gd name="connsiteX12" fmla="*/ 17854 w 42725"/>
                <a:gd name="connsiteY12" fmla="*/ 42014 h 55034"/>
                <a:gd name="connsiteX13" fmla="*/ 10615 w 42725"/>
                <a:gd name="connsiteY13" fmla="*/ 53921 h 55034"/>
                <a:gd name="connsiteX14" fmla="*/ 423 w 42725"/>
                <a:gd name="connsiteY14" fmla="*/ 53540 h 55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725" h="55034">
                  <a:moveTo>
                    <a:pt x="423" y="53540"/>
                  </a:moveTo>
                  <a:cubicBezTo>
                    <a:pt x="423" y="53540"/>
                    <a:pt x="-529" y="53063"/>
                    <a:pt x="423" y="52016"/>
                  </a:cubicBezTo>
                  <a:cubicBezTo>
                    <a:pt x="2211" y="50132"/>
                    <a:pt x="4190" y="48440"/>
                    <a:pt x="6329" y="46967"/>
                  </a:cubicBezTo>
                  <a:cubicBezTo>
                    <a:pt x="7662" y="46052"/>
                    <a:pt x="8690" y="44758"/>
                    <a:pt x="9282" y="43253"/>
                  </a:cubicBezTo>
                  <a:cubicBezTo>
                    <a:pt x="12350" y="33933"/>
                    <a:pt x="17348" y="25365"/>
                    <a:pt x="23950" y="18107"/>
                  </a:cubicBezTo>
                  <a:cubicBezTo>
                    <a:pt x="27569" y="13928"/>
                    <a:pt x="30760" y="9396"/>
                    <a:pt x="33475" y="4581"/>
                  </a:cubicBezTo>
                  <a:cubicBezTo>
                    <a:pt x="33636" y="3814"/>
                    <a:pt x="34078" y="3135"/>
                    <a:pt x="34713" y="2676"/>
                  </a:cubicBezTo>
                  <a:cubicBezTo>
                    <a:pt x="34713" y="2676"/>
                    <a:pt x="38619" y="-181"/>
                    <a:pt x="39857" y="9"/>
                  </a:cubicBezTo>
                  <a:cubicBezTo>
                    <a:pt x="41480" y="157"/>
                    <a:pt x="42721" y="1522"/>
                    <a:pt x="42714" y="3152"/>
                  </a:cubicBezTo>
                  <a:cubicBezTo>
                    <a:pt x="42836" y="5314"/>
                    <a:pt x="41915" y="7403"/>
                    <a:pt x="40238" y="8772"/>
                  </a:cubicBezTo>
                  <a:lnTo>
                    <a:pt x="37380" y="10582"/>
                  </a:lnTo>
                  <a:cubicBezTo>
                    <a:pt x="36506" y="11222"/>
                    <a:pt x="35735" y="11993"/>
                    <a:pt x="35094" y="12868"/>
                  </a:cubicBezTo>
                  <a:cubicBezTo>
                    <a:pt x="27805" y="21584"/>
                    <a:pt x="21982" y="31428"/>
                    <a:pt x="17854" y="42014"/>
                  </a:cubicBezTo>
                  <a:cubicBezTo>
                    <a:pt x="16899" y="46704"/>
                    <a:pt x="14340" y="50915"/>
                    <a:pt x="10615" y="53921"/>
                  </a:cubicBezTo>
                  <a:cubicBezTo>
                    <a:pt x="7373" y="55531"/>
                    <a:pt x="3536" y="55387"/>
                    <a:pt x="423" y="53540"/>
                  </a:cubicBezTo>
                  <a:close/>
                </a:path>
              </a:pathLst>
            </a:custGeom>
            <a:grpFill/>
            <a:ln w="9525" cap="flat">
              <a:noFill/>
              <a:prstDash val="solid"/>
              <a:miter/>
            </a:ln>
          </p:spPr>
          <p:txBody>
            <a:bodyPr rtlCol="0" anchor="ctr"/>
            <a:lstStyle/>
            <a:p>
              <a:endParaRPr lang="zh-CN" altLang="en-US" dirty="0"/>
            </a:p>
          </p:txBody>
        </p:sp>
        <p:sp>
          <p:nvSpPr>
            <p:cNvPr id="99" name="任意多边形: 形状 98"/>
            <p:cNvSpPr/>
            <p:nvPr/>
          </p:nvSpPr>
          <p:spPr>
            <a:xfrm>
              <a:off x="1393429" y="3160491"/>
              <a:ext cx="30264" cy="65044"/>
            </a:xfrm>
            <a:custGeom>
              <a:avLst/>
              <a:gdLst>
                <a:gd name="connsiteX0" fmla="*/ 2428 w 30264"/>
                <a:gd name="connsiteY0" fmla="*/ 28558 h 65044"/>
                <a:gd name="connsiteX1" fmla="*/ 714 w 30264"/>
                <a:gd name="connsiteY1" fmla="*/ 29701 h 65044"/>
                <a:gd name="connsiteX2" fmla="*/ 2619 w 30264"/>
                <a:gd name="connsiteY2" fmla="*/ 41703 h 65044"/>
                <a:gd name="connsiteX3" fmla="*/ 6810 w 30264"/>
                <a:gd name="connsiteY3" fmla="*/ 42655 h 65044"/>
                <a:gd name="connsiteX4" fmla="*/ 8048 w 30264"/>
                <a:gd name="connsiteY4" fmla="*/ 41227 h 65044"/>
                <a:gd name="connsiteX5" fmla="*/ 11286 w 30264"/>
                <a:gd name="connsiteY5" fmla="*/ 39226 h 65044"/>
                <a:gd name="connsiteX6" fmla="*/ 13001 w 30264"/>
                <a:gd name="connsiteY6" fmla="*/ 39703 h 65044"/>
                <a:gd name="connsiteX7" fmla="*/ 13001 w 30264"/>
                <a:gd name="connsiteY7" fmla="*/ 43417 h 65044"/>
                <a:gd name="connsiteX8" fmla="*/ 15668 w 30264"/>
                <a:gd name="connsiteY8" fmla="*/ 49513 h 65044"/>
                <a:gd name="connsiteX9" fmla="*/ 20716 w 30264"/>
                <a:gd name="connsiteY9" fmla="*/ 58086 h 65044"/>
                <a:gd name="connsiteX10" fmla="*/ 20049 w 30264"/>
                <a:gd name="connsiteY10" fmla="*/ 59419 h 65044"/>
                <a:gd name="connsiteX11" fmla="*/ 15287 w 30264"/>
                <a:gd name="connsiteY11" fmla="*/ 60658 h 65044"/>
                <a:gd name="connsiteX12" fmla="*/ 13953 w 30264"/>
                <a:gd name="connsiteY12" fmla="*/ 61515 h 65044"/>
                <a:gd name="connsiteX13" fmla="*/ 15858 w 30264"/>
                <a:gd name="connsiteY13" fmla="*/ 63991 h 65044"/>
                <a:gd name="connsiteX14" fmla="*/ 17001 w 30264"/>
                <a:gd name="connsiteY14" fmla="*/ 63991 h 65044"/>
                <a:gd name="connsiteX15" fmla="*/ 21097 w 30264"/>
                <a:gd name="connsiteY15" fmla="*/ 63991 h 65044"/>
                <a:gd name="connsiteX16" fmla="*/ 23097 w 30264"/>
                <a:gd name="connsiteY16" fmla="*/ 65039 h 65044"/>
                <a:gd name="connsiteX17" fmla="*/ 25669 w 30264"/>
                <a:gd name="connsiteY17" fmla="*/ 65039 h 65044"/>
                <a:gd name="connsiteX18" fmla="*/ 27860 w 30264"/>
                <a:gd name="connsiteY18" fmla="*/ 65039 h 65044"/>
                <a:gd name="connsiteX19" fmla="*/ 28908 w 30264"/>
                <a:gd name="connsiteY19" fmla="*/ 65039 h 65044"/>
                <a:gd name="connsiteX20" fmla="*/ 30241 w 30264"/>
                <a:gd name="connsiteY20" fmla="*/ 62372 h 65044"/>
                <a:gd name="connsiteX21" fmla="*/ 30241 w 30264"/>
                <a:gd name="connsiteY21" fmla="*/ 61896 h 65044"/>
                <a:gd name="connsiteX22" fmla="*/ 25193 w 30264"/>
                <a:gd name="connsiteY22" fmla="*/ 53228 h 65044"/>
                <a:gd name="connsiteX23" fmla="*/ 17478 w 30264"/>
                <a:gd name="connsiteY23" fmla="*/ 37702 h 65044"/>
                <a:gd name="connsiteX24" fmla="*/ 16525 w 30264"/>
                <a:gd name="connsiteY24" fmla="*/ 31416 h 65044"/>
                <a:gd name="connsiteX25" fmla="*/ 19859 w 30264"/>
                <a:gd name="connsiteY25" fmla="*/ 24844 h 65044"/>
                <a:gd name="connsiteX26" fmla="*/ 18811 w 30264"/>
                <a:gd name="connsiteY26" fmla="*/ 20748 h 65044"/>
                <a:gd name="connsiteX27" fmla="*/ 18240 w 30264"/>
                <a:gd name="connsiteY27" fmla="*/ 16938 h 65044"/>
                <a:gd name="connsiteX28" fmla="*/ 23288 w 30264"/>
                <a:gd name="connsiteY28" fmla="*/ 2365 h 65044"/>
                <a:gd name="connsiteX29" fmla="*/ 21478 w 30264"/>
                <a:gd name="connsiteY29" fmla="*/ 174 h 65044"/>
                <a:gd name="connsiteX30" fmla="*/ 17859 w 30264"/>
                <a:gd name="connsiteY30" fmla="*/ 841 h 65044"/>
                <a:gd name="connsiteX31" fmla="*/ 13191 w 30264"/>
                <a:gd name="connsiteY31" fmla="*/ 5317 h 65044"/>
                <a:gd name="connsiteX32" fmla="*/ 6429 w 30264"/>
                <a:gd name="connsiteY32" fmla="*/ 20272 h 65044"/>
                <a:gd name="connsiteX33" fmla="*/ 6429 w 30264"/>
                <a:gd name="connsiteY33" fmla="*/ 21510 h 65044"/>
                <a:gd name="connsiteX34" fmla="*/ 7857 w 30264"/>
                <a:gd name="connsiteY34" fmla="*/ 22462 h 65044"/>
                <a:gd name="connsiteX35" fmla="*/ 9096 w 30264"/>
                <a:gd name="connsiteY35" fmla="*/ 21796 h 65044"/>
                <a:gd name="connsiteX36" fmla="*/ 10524 w 30264"/>
                <a:gd name="connsiteY36" fmla="*/ 18462 h 65044"/>
                <a:gd name="connsiteX37" fmla="*/ 11001 w 30264"/>
                <a:gd name="connsiteY37" fmla="*/ 17986 h 65044"/>
                <a:gd name="connsiteX38" fmla="*/ 12314 w 30264"/>
                <a:gd name="connsiteY38" fmla="*/ 18672 h 65044"/>
                <a:gd name="connsiteX39" fmla="*/ 12334 w 30264"/>
                <a:gd name="connsiteY39" fmla="*/ 18748 h 65044"/>
                <a:gd name="connsiteX40" fmla="*/ 11763 w 30264"/>
                <a:gd name="connsiteY40" fmla="*/ 25606 h 65044"/>
                <a:gd name="connsiteX41" fmla="*/ 9762 w 30264"/>
                <a:gd name="connsiteY41" fmla="*/ 31987 h 65044"/>
                <a:gd name="connsiteX42" fmla="*/ 8238 w 30264"/>
                <a:gd name="connsiteY42" fmla="*/ 33797 h 65044"/>
                <a:gd name="connsiteX43" fmla="*/ 7286 w 30264"/>
                <a:gd name="connsiteY43" fmla="*/ 33035 h 65044"/>
                <a:gd name="connsiteX44" fmla="*/ 5381 w 30264"/>
                <a:gd name="connsiteY44" fmla="*/ 29797 h 65044"/>
                <a:gd name="connsiteX45" fmla="*/ 2428 w 30264"/>
                <a:gd name="connsiteY45" fmla="*/ 28558 h 65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30264" h="65044">
                  <a:moveTo>
                    <a:pt x="2428" y="28558"/>
                  </a:moveTo>
                  <a:cubicBezTo>
                    <a:pt x="2428" y="28558"/>
                    <a:pt x="1571" y="27987"/>
                    <a:pt x="714" y="29701"/>
                  </a:cubicBezTo>
                  <a:cubicBezTo>
                    <a:pt x="-701" y="33768"/>
                    <a:pt x="14" y="38274"/>
                    <a:pt x="2619" y="41703"/>
                  </a:cubicBezTo>
                  <a:cubicBezTo>
                    <a:pt x="2619" y="41703"/>
                    <a:pt x="4619" y="44656"/>
                    <a:pt x="6810" y="42655"/>
                  </a:cubicBezTo>
                  <a:cubicBezTo>
                    <a:pt x="7278" y="42230"/>
                    <a:pt x="7694" y="41751"/>
                    <a:pt x="8048" y="41227"/>
                  </a:cubicBezTo>
                  <a:cubicBezTo>
                    <a:pt x="8851" y="40191"/>
                    <a:pt x="10001" y="39480"/>
                    <a:pt x="11286" y="39226"/>
                  </a:cubicBezTo>
                  <a:cubicBezTo>
                    <a:pt x="11286" y="39226"/>
                    <a:pt x="13096" y="39226"/>
                    <a:pt x="13001" y="39703"/>
                  </a:cubicBezTo>
                  <a:cubicBezTo>
                    <a:pt x="12906" y="40179"/>
                    <a:pt x="13001" y="41703"/>
                    <a:pt x="13001" y="43417"/>
                  </a:cubicBezTo>
                  <a:cubicBezTo>
                    <a:pt x="13197" y="45687"/>
                    <a:pt x="14134" y="47829"/>
                    <a:pt x="15668" y="49513"/>
                  </a:cubicBezTo>
                  <a:cubicBezTo>
                    <a:pt x="17822" y="52066"/>
                    <a:pt x="19529" y="54964"/>
                    <a:pt x="20716" y="58086"/>
                  </a:cubicBezTo>
                  <a:cubicBezTo>
                    <a:pt x="20716" y="58086"/>
                    <a:pt x="20716" y="58848"/>
                    <a:pt x="20049" y="59419"/>
                  </a:cubicBezTo>
                  <a:cubicBezTo>
                    <a:pt x="18529" y="60056"/>
                    <a:pt x="16925" y="60473"/>
                    <a:pt x="15287" y="60658"/>
                  </a:cubicBezTo>
                  <a:cubicBezTo>
                    <a:pt x="15287" y="60658"/>
                    <a:pt x="13953" y="60658"/>
                    <a:pt x="13953" y="61515"/>
                  </a:cubicBezTo>
                  <a:cubicBezTo>
                    <a:pt x="13953" y="62372"/>
                    <a:pt x="13953" y="62182"/>
                    <a:pt x="15858" y="63991"/>
                  </a:cubicBezTo>
                  <a:cubicBezTo>
                    <a:pt x="16184" y="64282"/>
                    <a:pt x="16676" y="64282"/>
                    <a:pt x="17001" y="63991"/>
                  </a:cubicBezTo>
                  <a:cubicBezTo>
                    <a:pt x="18227" y="63117"/>
                    <a:pt x="19872" y="63117"/>
                    <a:pt x="21097" y="63991"/>
                  </a:cubicBezTo>
                  <a:cubicBezTo>
                    <a:pt x="21097" y="63991"/>
                    <a:pt x="22145" y="65134"/>
                    <a:pt x="23097" y="65039"/>
                  </a:cubicBezTo>
                  <a:lnTo>
                    <a:pt x="25669" y="65039"/>
                  </a:lnTo>
                  <a:cubicBezTo>
                    <a:pt x="26396" y="64937"/>
                    <a:pt x="27133" y="64937"/>
                    <a:pt x="27860" y="65039"/>
                  </a:cubicBezTo>
                  <a:cubicBezTo>
                    <a:pt x="27860" y="65039"/>
                    <a:pt x="28336" y="65039"/>
                    <a:pt x="28908" y="65039"/>
                  </a:cubicBezTo>
                  <a:cubicBezTo>
                    <a:pt x="29526" y="64248"/>
                    <a:pt x="29979" y="63341"/>
                    <a:pt x="30241" y="62372"/>
                  </a:cubicBezTo>
                  <a:cubicBezTo>
                    <a:pt x="30272" y="62215"/>
                    <a:pt x="30272" y="62053"/>
                    <a:pt x="30241" y="61896"/>
                  </a:cubicBezTo>
                  <a:cubicBezTo>
                    <a:pt x="28358" y="59128"/>
                    <a:pt x="26671" y="56232"/>
                    <a:pt x="25193" y="53228"/>
                  </a:cubicBezTo>
                  <a:cubicBezTo>
                    <a:pt x="23192" y="47788"/>
                    <a:pt x="20605" y="42582"/>
                    <a:pt x="17478" y="37702"/>
                  </a:cubicBezTo>
                  <a:cubicBezTo>
                    <a:pt x="16065" y="35925"/>
                    <a:pt x="15702" y="33532"/>
                    <a:pt x="16525" y="31416"/>
                  </a:cubicBezTo>
                  <a:cubicBezTo>
                    <a:pt x="17877" y="29356"/>
                    <a:pt x="18995" y="27151"/>
                    <a:pt x="19859" y="24844"/>
                  </a:cubicBezTo>
                  <a:cubicBezTo>
                    <a:pt x="20101" y="23392"/>
                    <a:pt x="19720" y="21905"/>
                    <a:pt x="18811" y="20748"/>
                  </a:cubicBezTo>
                  <a:cubicBezTo>
                    <a:pt x="17904" y="19693"/>
                    <a:pt x="17682" y="18212"/>
                    <a:pt x="18240" y="16938"/>
                  </a:cubicBezTo>
                  <a:cubicBezTo>
                    <a:pt x="18240" y="16938"/>
                    <a:pt x="20716" y="8556"/>
                    <a:pt x="23288" y="2365"/>
                  </a:cubicBezTo>
                  <a:cubicBezTo>
                    <a:pt x="23288" y="2365"/>
                    <a:pt x="23955" y="1317"/>
                    <a:pt x="21478" y="174"/>
                  </a:cubicBezTo>
                  <a:cubicBezTo>
                    <a:pt x="20235" y="-205"/>
                    <a:pt x="18885" y="44"/>
                    <a:pt x="17859" y="841"/>
                  </a:cubicBezTo>
                  <a:cubicBezTo>
                    <a:pt x="17859" y="841"/>
                    <a:pt x="13763" y="3698"/>
                    <a:pt x="13191" y="5317"/>
                  </a:cubicBezTo>
                  <a:cubicBezTo>
                    <a:pt x="11514" y="10543"/>
                    <a:pt x="9245" y="15560"/>
                    <a:pt x="6429" y="20272"/>
                  </a:cubicBezTo>
                  <a:cubicBezTo>
                    <a:pt x="6208" y="20655"/>
                    <a:pt x="6208" y="21127"/>
                    <a:pt x="6429" y="21510"/>
                  </a:cubicBezTo>
                  <a:cubicBezTo>
                    <a:pt x="6800" y="21962"/>
                    <a:pt x="7297" y="22293"/>
                    <a:pt x="7857" y="22462"/>
                  </a:cubicBezTo>
                  <a:cubicBezTo>
                    <a:pt x="7857" y="22462"/>
                    <a:pt x="8429" y="22462"/>
                    <a:pt x="9096" y="21796"/>
                  </a:cubicBezTo>
                  <a:cubicBezTo>
                    <a:pt x="9673" y="20730"/>
                    <a:pt x="10151" y="19614"/>
                    <a:pt x="10524" y="18462"/>
                  </a:cubicBezTo>
                  <a:cubicBezTo>
                    <a:pt x="10524" y="18462"/>
                    <a:pt x="10524" y="17986"/>
                    <a:pt x="11001" y="17986"/>
                  </a:cubicBezTo>
                  <a:cubicBezTo>
                    <a:pt x="11553" y="17813"/>
                    <a:pt x="12141" y="18120"/>
                    <a:pt x="12314" y="18672"/>
                  </a:cubicBezTo>
                  <a:cubicBezTo>
                    <a:pt x="12321" y="18697"/>
                    <a:pt x="12328" y="18722"/>
                    <a:pt x="12334" y="18748"/>
                  </a:cubicBezTo>
                  <a:cubicBezTo>
                    <a:pt x="13005" y="21025"/>
                    <a:pt x="12801" y="23471"/>
                    <a:pt x="11763" y="25606"/>
                  </a:cubicBezTo>
                  <a:cubicBezTo>
                    <a:pt x="10980" y="27695"/>
                    <a:pt x="10312" y="29825"/>
                    <a:pt x="9762" y="31987"/>
                  </a:cubicBezTo>
                  <a:cubicBezTo>
                    <a:pt x="9652" y="32837"/>
                    <a:pt x="9057" y="33544"/>
                    <a:pt x="8238" y="33797"/>
                  </a:cubicBezTo>
                  <a:cubicBezTo>
                    <a:pt x="8238" y="33797"/>
                    <a:pt x="7667" y="33797"/>
                    <a:pt x="7286" y="33035"/>
                  </a:cubicBezTo>
                  <a:cubicBezTo>
                    <a:pt x="6853" y="31849"/>
                    <a:pt x="6208" y="30751"/>
                    <a:pt x="5381" y="29797"/>
                  </a:cubicBezTo>
                  <a:cubicBezTo>
                    <a:pt x="4446" y="29274"/>
                    <a:pt x="3456" y="28859"/>
                    <a:pt x="2428" y="28558"/>
                  </a:cubicBezTo>
                  <a:close/>
                </a:path>
              </a:pathLst>
            </a:custGeom>
            <a:grpFill/>
            <a:ln w="9525" cap="flat">
              <a:noFill/>
              <a:prstDash val="solid"/>
              <a:miter/>
            </a:ln>
          </p:spPr>
          <p:txBody>
            <a:bodyPr rtlCol="0" anchor="ctr"/>
            <a:lstStyle/>
            <a:p>
              <a:endParaRPr lang="zh-CN" altLang="en-US"/>
            </a:p>
          </p:txBody>
        </p:sp>
        <p:sp>
          <p:nvSpPr>
            <p:cNvPr id="100" name="任意多边形: 形状 99"/>
            <p:cNvSpPr/>
            <p:nvPr/>
          </p:nvSpPr>
          <p:spPr>
            <a:xfrm>
              <a:off x="1393339" y="3210681"/>
              <a:ext cx="13026" cy="29898"/>
            </a:xfrm>
            <a:custGeom>
              <a:avLst/>
              <a:gdLst>
                <a:gd name="connsiteX0" fmla="*/ 10615 w 13026"/>
                <a:gd name="connsiteY0" fmla="*/ 86 h 29898"/>
                <a:gd name="connsiteX1" fmla="*/ 8520 w 13026"/>
                <a:gd name="connsiteY1" fmla="*/ 1324 h 29898"/>
                <a:gd name="connsiteX2" fmla="*/ 6615 w 13026"/>
                <a:gd name="connsiteY2" fmla="*/ 7229 h 29898"/>
                <a:gd name="connsiteX3" fmla="*/ 5376 w 13026"/>
                <a:gd name="connsiteY3" fmla="*/ 12754 h 29898"/>
                <a:gd name="connsiteX4" fmla="*/ 2709 w 13026"/>
                <a:gd name="connsiteY4" fmla="*/ 16659 h 29898"/>
                <a:gd name="connsiteX5" fmla="*/ 42 w 13026"/>
                <a:gd name="connsiteY5" fmla="*/ 20374 h 29898"/>
                <a:gd name="connsiteX6" fmla="*/ 42 w 13026"/>
                <a:gd name="connsiteY6" fmla="*/ 24470 h 29898"/>
                <a:gd name="connsiteX7" fmla="*/ 42 w 13026"/>
                <a:gd name="connsiteY7" fmla="*/ 25136 h 29898"/>
                <a:gd name="connsiteX8" fmla="*/ 3757 w 13026"/>
                <a:gd name="connsiteY8" fmla="*/ 28756 h 29898"/>
                <a:gd name="connsiteX9" fmla="*/ 6234 w 13026"/>
                <a:gd name="connsiteY9" fmla="*/ 29899 h 29898"/>
                <a:gd name="connsiteX10" fmla="*/ 6900 w 13026"/>
                <a:gd name="connsiteY10" fmla="*/ 29899 h 29898"/>
                <a:gd name="connsiteX11" fmla="*/ 10615 w 13026"/>
                <a:gd name="connsiteY11" fmla="*/ 20374 h 29898"/>
                <a:gd name="connsiteX12" fmla="*/ 11377 w 13026"/>
                <a:gd name="connsiteY12" fmla="*/ 10849 h 29898"/>
                <a:gd name="connsiteX13" fmla="*/ 12996 w 13026"/>
                <a:gd name="connsiteY13" fmla="*/ 3419 h 29898"/>
                <a:gd name="connsiteX14" fmla="*/ 10615 w 13026"/>
                <a:gd name="connsiteY14" fmla="*/ 86 h 29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026" h="29898">
                  <a:moveTo>
                    <a:pt x="10615" y="86"/>
                  </a:moveTo>
                  <a:cubicBezTo>
                    <a:pt x="10615" y="86"/>
                    <a:pt x="9186" y="-486"/>
                    <a:pt x="8520" y="1324"/>
                  </a:cubicBezTo>
                  <a:cubicBezTo>
                    <a:pt x="8106" y="3357"/>
                    <a:pt x="7467" y="5338"/>
                    <a:pt x="6615" y="7229"/>
                  </a:cubicBezTo>
                  <a:cubicBezTo>
                    <a:pt x="5963" y="9009"/>
                    <a:pt x="5546" y="10866"/>
                    <a:pt x="5376" y="12754"/>
                  </a:cubicBezTo>
                  <a:cubicBezTo>
                    <a:pt x="5003" y="14341"/>
                    <a:pt x="4052" y="15733"/>
                    <a:pt x="2709" y="16659"/>
                  </a:cubicBezTo>
                  <a:cubicBezTo>
                    <a:pt x="1278" y="17401"/>
                    <a:pt x="287" y="18781"/>
                    <a:pt x="42" y="20374"/>
                  </a:cubicBezTo>
                  <a:cubicBezTo>
                    <a:pt x="196" y="21735"/>
                    <a:pt x="196" y="23109"/>
                    <a:pt x="42" y="24470"/>
                  </a:cubicBezTo>
                  <a:cubicBezTo>
                    <a:pt x="-14" y="24688"/>
                    <a:pt x="-14" y="24918"/>
                    <a:pt x="42" y="25136"/>
                  </a:cubicBezTo>
                  <a:cubicBezTo>
                    <a:pt x="856" y="26713"/>
                    <a:pt x="2159" y="27984"/>
                    <a:pt x="3757" y="28756"/>
                  </a:cubicBezTo>
                  <a:lnTo>
                    <a:pt x="6234" y="29899"/>
                  </a:lnTo>
                  <a:cubicBezTo>
                    <a:pt x="6234" y="29899"/>
                    <a:pt x="6234" y="29899"/>
                    <a:pt x="6900" y="29899"/>
                  </a:cubicBezTo>
                  <a:cubicBezTo>
                    <a:pt x="10183" y="27957"/>
                    <a:pt x="11716" y="24025"/>
                    <a:pt x="10615" y="20374"/>
                  </a:cubicBezTo>
                  <a:cubicBezTo>
                    <a:pt x="10056" y="17186"/>
                    <a:pt x="10318" y="13908"/>
                    <a:pt x="11377" y="10849"/>
                  </a:cubicBezTo>
                  <a:cubicBezTo>
                    <a:pt x="12151" y="8429"/>
                    <a:pt x="12693" y="5942"/>
                    <a:pt x="12996" y="3419"/>
                  </a:cubicBezTo>
                  <a:cubicBezTo>
                    <a:pt x="12996" y="3419"/>
                    <a:pt x="13473" y="1229"/>
                    <a:pt x="10615" y="86"/>
                  </a:cubicBezTo>
                  <a:close/>
                </a:path>
              </a:pathLst>
            </a:custGeom>
            <a:grpFill/>
            <a:ln w="9525" cap="flat">
              <a:noFill/>
              <a:prstDash val="solid"/>
              <a:miter/>
            </a:ln>
          </p:spPr>
          <p:txBody>
            <a:bodyPr rtlCol="0" anchor="ctr"/>
            <a:lstStyle/>
            <a:p>
              <a:endParaRPr lang="zh-CN" altLang="en-US"/>
            </a:p>
          </p:txBody>
        </p:sp>
        <p:sp>
          <p:nvSpPr>
            <p:cNvPr id="101" name="任意多边形: 形状 100"/>
            <p:cNvSpPr/>
            <p:nvPr/>
          </p:nvSpPr>
          <p:spPr>
            <a:xfrm>
              <a:off x="1421895" y="3193253"/>
              <a:ext cx="15910" cy="14465"/>
            </a:xfrm>
            <a:custGeom>
              <a:avLst/>
              <a:gdLst>
                <a:gd name="connsiteX0" fmla="*/ 156 w 15910"/>
                <a:gd name="connsiteY0" fmla="*/ 5131 h 14465"/>
                <a:gd name="connsiteX1" fmla="*/ 156 w 15910"/>
                <a:gd name="connsiteY1" fmla="*/ 4274 h 14465"/>
                <a:gd name="connsiteX2" fmla="*/ 823 w 15910"/>
                <a:gd name="connsiteY2" fmla="*/ 2940 h 14465"/>
                <a:gd name="connsiteX3" fmla="*/ 1775 w 15910"/>
                <a:gd name="connsiteY3" fmla="*/ 2083 h 14465"/>
                <a:gd name="connsiteX4" fmla="*/ 5204 w 15910"/>
                <a:gd name="connsiteY4" fmla="*/ 178 h 14465"/>
                <a:gd name="connsiteX5" fmla="*/ 6633 w 15910"/>
                <a:gd name="connsiteY5" fmla="*/ 178 h 14465"/>
                <a:gd name="connsiteX6" fmla="*/ 13777 w 15910"/>
                <a:gd name="connsiteY6" fmla="*/ 3797 h 14465"/>
                <a:gd name="connsiteX7" fmla="*/ 15872 w 15910"/>
                <a:gd name="connsiteY7" fmla="*/ 8750 h 14465"/>
                <a:gd name="connsiteX8" fmla="*/ 12348 w 15910"/>
                <a:gd name="connsiteY8" fmla="*/ 13703 h 14465"/>
                <a:gd name="connsiteX9" fmla="*/ 10253 w 15910"/>
                <a:gd name="connsiteY9" fmla="*/ 14465 h 14465"/>
                <a:gd name="connsiteX10" fmla="*/ 7109 w 15910"/>
                <a:gd name="connsiteY10" fmla="*/ 13227 h 14465"/>
                <a:gd name="connsiteX11" fmla="*/ 4061 w 15910"/>
                <a:gd name="connsiteY11" fmla="*/ 8369 h 14465"/>
                <a:gd name="connsiteX12" fmla="*/ 2442 w 15910"/>
                <a:gd name="connsiteY12" fmla="*/ 7226 h 14465"/>
                <a:gd name="connsiteX13" fmla="*/ 156 w 15910"/>
                <a:gd name="connsiteY13" fmla="*/ 5131 h 14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10" h="14465">
                  <a:moveTo>
                    <a:pt x="156" y="5131"/>
                  </a:moveTo>
                  <a:cubicBezTo>
                    <a:pt x="-52" y="4883"/>
                    <a:pt x="-52" y="4521"/>
                    <a:pt x="156" y="4274"/>
                  </a:cubicBezTo>
                  <a:cubicBezTo>
                    <a:pt x="466" y="3879"/>
                    <a:pt x="693" y="3425"/>
                    <a:pt x="823" y="2940"/>
                  </a:cubicBezTo>
                  <a:cubicBezTo>
                    <a:pt x="823" y="2940"/>
                    <a:pt x="823" y="2369"/>
                    <a:pt x="1775" y="2083"/>
                  </a:cubicBezTo>
                  <a:lnTo>
                    <a:pt x="5204" y="178"/>
                  </a:lnTo>
                  <a:cubicBezTo>
                    <a:pt x="5651" y="-59"/>
                    <a:pt x="6186" y="-59"/>
                    <a:pt x="6633" y="178"/>
                  </a:cubicBezTo>
                  <a:cubicBezTo>
                    <a:pt x="9172" y="1043"/>
                    <a:pt x="11577" y="2261"/>
                    <a:pt x="13777" y="3797"/>
                  </a:cubicBezTo>
                  <a:cubicBezTo>
                    <a:pt x="15301" y="4962"/>
                    <a:pt x="16098" y="6845"/>
                    <a:pt x="15872" y="8750"/>
                  </a:cubicBezTo>
                  <a:cubicBezTo>
                    <a:pt x="15326" y="10769"/>
                    <a:pt x="14076" y="12526"/>
                    <a:pt x="12348" y="13703"/>
                  </a:cubicBezTo>
                  <a:cubicBezTo>
                    <a:pt x="11700" y="14078"/>
                    <a:pt x="10990" y="14336"/>
                    <a:pt x="10253" y="14465"/>
                  </a:cubicBezTo>
                  <a:cubicBezTo>
                    <a:pt x="10253" y="14465"/>
                    <a:pt x="7967" y="14465"/>
                    <a:pt x="7109" y="13227"/>
                  </a:cubicBezTo>
                  <a:cubicBezTo>
                    <a:pt x="6188" y="11550"/>
                    <a:pt x="5170" y="9928"/>
                    <a:pt x="4061" y="8369"/>
                  </a:cubicBezTo>
                  <a:cubicBezTo>
                    <a:pt x="3602" y="7885"/>
                    <a:pt x="3052" y="7497"/>
                    <a:pt x="2442" y="7226"/>
                  </a:cubicBezTo>
                  <a:cubicBezTo>
                    <a:pt x="1596" y="6626"/>
                    <a:pt x="828" y="5922"/>
                    <a:pt x="156" y="5131"/>
                  </a:cubicBezTo>
                  <a:close/>
                </a:path>
              </a:pathLst>
            </a:custGeom>
            <a:grpFill/>
            <a:ln w="9525" cap="flat">
              <a:noFill/>
              <a:prstDash val="solid"/>
              <a:miter/>
            </a:ln>
          </p:spPr>
          <p:txBody>
            <a:bodyPr rtlCol="0" anchor="ctr"/>
            <a:lstStyle/>
            <a:p>
              <a:endParaRPr lang="zh-CN" altLang="en-US"/>
            </a:p>
          </p:txBody>
        </p:sp>
        <p:sp>
          <p:nvSpPr>
            <p:cNvPr id="102" name="任意多边形: 形状 101"/>
            <p:cNvSpPr/>
            <p:nvPr/>
          </p:nvSpPr>
          <p:spPr>
            <a:xfrm>
              <a:off x="1450626" y="3111103"/>
              <a:ext cx="15474" cy="30457"/>
            </a:xfrm>
            <a:custGeom>
              <a:avLst/>
              <a:gdLst>
                <a:gd name="connsiteX0" fmla="*/ 5620 w 15474"/>
                <a:gd name="connsiteY0" fmla="*/ 5557 h 30457"/>
                <a:gd name="connsiteX1" fmla="*/ 5620 w 15474"/>
                <a:gd name="connsiteY1" fmla="*/ 3938 h 30457"/>
                <a:gd name="connsiteX2" fmla="*/ 6191 w 15474"/>
                <a:gd name="connsiteY2" fmla="*/ 2414 h 30457"/>
                <a:gd name="connsiteX3" fmla="*/ 6668 w 15474"/>
                <a:gd name="connsiteY3" fmla="*/ 1842 h 30457"/>
                <a:gd name="connsiteX4" fmla="*/ 11049 w 15474"/>
                <a:gd name="connsiteY4" fmla="*/ 128 h 30457"/>
                <a:gd name="connsiteX5" fmla="*/ 12001 w 15474"/>
                <a:gd name="connsiteY5" fmla="*/ 128 h 30457"/>
                <a:gd name="connsiteX6" fmla="*/ 15335 w 15474"/>
                <a:gd name="connsiteY6" fmla="*/ 5366 h 30457"/>
                <a:gd name="connsiteX7" fmla="*/ 15335 w 15474"/>
                <a:gd name="connsiteY7" fmla="*/ 6509 h 30457"/>
                <a:gd name="connsiteX8" fmla="*/ 12478 w 15474"/>
                <a:gd name="connsiteY8" fmla="*/ 15272 h 30457"/>
                <a:gd name="connsiteX9" fmla="*/ 4191 w 15474"/>
                <a:gd name="connsiteY9" fmla="*/ 29846 h 30457"/>
                <a:gd name="connsiteX10" fmla="*/ 1905 w 15474"/>
                <a:gd name="connsiteY10" fmla="*/ 30417 h 30457"/>
                <a:gd name="connsiteX11" fmla="*/ 0 w 15474"/>
                <a:gd name="connsiteY11" fmla="*/ 28226 h 30457"/>
                <a:gd name="connsiteX12" fmla="*/ 0 w 15474"/>
                <a:gd name="connsiteY12" fmla="*/ 26036 h 30457"/>
                <a:gd name="connsiteX13" fmla="*/ 0 w 15474"/>
                <a:gd name="connsiteY13" fmla="*/ 24607 h 30457"/>
                <a:gd name="connsiteX14" fmla="*/ 6001 w 15474"/>
                <a:gd name="connsiteY14" fmla="*/ 11272 h 30457"/>
                <a:gd name="connsiteX15" fmla="*/ 5620 w 15474"/>
                <a:gd name="connsiteY15" fmla="*/ 5557 h 30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474" h="30457">
                  <a:moveTo>
                    <a:pt x="5620" y="5557"/>
                  </a:moveTo>
                  <a:cubicBezTo>
                    <a:pt x="5365" y="5047"/>
                    <a:pt x="5365" y="4447"/>
                    <a:pt x="5620" y="3938"/>
                  </a:cubicBezTo>
                  <a:cubicBezTo>
                    <a:pt x="5849" y="3445"/>
                    <a:pt x="6041" y="2936"/>
                    <a:pt x="6191" y="2414"/>
                  </a:cubicBezTo>
                  <a:cubicBezTo>
                    <a:pt x="6266" y="2166"/>
                    <a:pt x="6438" y="1960"/>
                    <a:pt x="6668" y="1842"/>
                  </a:cubicBezTo>
                  <a:lnTo>
                    <a:pt x="11049" y="128"/>
                  </a:lnTo>
                  <a:cubicBezTo>
                    <a:pt x="11344" y="-43"/>
                    <a:pt x="11707" y="-43"/>
                    <a:pt x="12001" y="128"/>
                  </a:cubicBezTo>
                  <a:cubicBezTo>
                    <a:pt x="13599" y="1512"/>
                    <a:pt x="14758" y="3333"/>
                    <a:pt x="15335" y="5366"/>
                  </a:cubicBezTo>
                  <a:cubicBezTo>
                    <a:pt x="15522" y="5725"/>
                    <a:pt x="15522" y="6151"/>
                    <a:pt x="15335" y="6509"/>
                  </a:cubicBezTo>
                  <a:cubicBezTo>
                    <a:pt x="15335" y="6509"/>
                    <a:pt x="13716" y="10986"/>
                    <a:pt x="12478" y="15272"/>
                  </a:cubicBezTo>
                  <a:cubicBezTo>
                    <a:pt x="10956" y="20738"/>
                    <a:pt x="8110" y="25744"/>
                    <a:pt x="4191" y="29846"/>
                  </a:cubicBezTo>
                  <a:cubicBezTo>
                    <a:pt x="3541" y="30345"/>
                    <a:pt x="2713" y="30552"/>
                    <a:pt x="1905" y="30417"/>
                  </a:cubicBezTo>
                  <a:cubicBezTo>
                    <a:pt x="893" y="30127"/>
                    <a:pt x="147" y="29269"/>
                    <a:pt x="0" y="28226"/>
                  </a:cubicBezTo>
                  <a:cubicBezTo>
                    <a:pt x="110" y="27500"/>
                    <a:pt x="110" y="26762"/>
                    <a:pt x="0" y="26036"/>
                  </a:cubicBezTo>
                  <a:cubicBezTo>
                    <a:pt x="0" y="26036"/>
                    <a:pt x="0" y="26036"/>
                    <a:pt x="0" y="24607"/>
                  </a:cubicBezTo>
                  <a:cubicBezTo>
                    <a:pt x="0" y="23178"/>
                    <a:pt x="5144" y="14129"/>
                    <a:pt x="6001" y="11272"/>
                  </a:cubicBezTo>
                  <a:cubicBezTo>
                    <a:pt x="6593" y="9386"/>
                    <a:pt x="6457" y="7347"/>
                    <a:pt x="5620" y="5557"/>
                  </a:cubicBezTo>
                  <a:close/>
                </a:path>
              </a:pathLst>
            </a:custGeom>
            <a:grpFill/>
            <a:ln w="9525" cap="flat">
              <a:noFill/>
              <a:prstDash val="solid"/>
              <a:miter/>
            </a:ln>
          </p:spPr>
          <p:txBody>
            <a:bodyPr rtlCol="0" anchor="ctr"/>
            <a:lstStyle/>
            <a:p>
              <a:endParaRPr lang="zh-CN" altLang="en-US"/>
            </a:p>
          </p:txBody>
        </p:sp>
        <p:sp>
          <p:nvSpPr>
            <p:cNvPr id="103" name="任意多边形: 形状 102"/>
            <p:cNvSpPr/>
            <p:nvPr/>
          </p:nvSpPr>
          <p:spPr>
            <a:xfrm>
              <a:off x="1459182" y="3142698"/>
              <a:ext cx="20612" cy="57591"/>
            </a:xfrm>
            <a:custGeom>
              <a:avLst/>
              <a:gdLst>
                <a:gd name="connsiteX0" fmla="*/ 17 w 20612"/>
                <a:gd name="connsiteY0" fmla="*/ 1965 h 57591"/>
                <a:gd name="connsiteX1" fmla="*/ 1255 w 20612"/>
                <a:gd name="connsiteY1" fmla="*/ 156 h 57591"/>
                <a:gd name="connsiteX2" fmla="*/ 4398 w 20612"/>
                <a:gd name="connsiteY2" fmla="*/ 632 h 57591"/>
                <a:gd name="connsiteX3" fmla="*/ 10971 w 20612"/>
                <a:gd name="connsiteY3" fmla="*/ 18539 h 57591"/>
                <a:gd name="connsiteX4" fmla="*/ 12209 w 20612"/>
                <a:gd name="connsiteY4" fmla="*/ 24159 h 57591"/>
                <a:gd name="connsiteX5" fmla="*/ 16019 w 20612"/>
                <a:gd name="connsiteY5" fmla="*/ 35779 h 57591"/>
                <a:gd name="connsiteX6" fmla="*/ 19638 w 20612"/>
                <a:gd name="connsiteY6" fmla="*/ 48066 h 57591"/>
                <a:gd name="connsiteX7" fmla="*/ 19638 w 20612"/>
                <a:gd name="connsiteY7" fmla="*/ 54734 h 57591"/>
                <a:gd name="connsiteX8" fmla="*/ 17352 w 20612"/>
                <a:gd name="connsiteY8" fmla="*/ 56163 h 57591"/>
                <a:gd name="connsiteX9" fmla="*/ 13542 w 20612"/>
                <a:gd name="connsiteY9" fmla="*/ 57591 h 57591"/>
                <a:gd name="connsiteX10" fmla="*/ 10209 w 20612"/>
                <a:gd name="connsiteY10" fmla="*/ 55782 h 57591"/>
                <a:gd name="connsiteX11" fmla="*/ 7256 w 20612"/>
                <a:gd name="connsiteY11" fmla="*/ 48066 h 57591"/>
                <a:gd name="connsiteX12" fmla="*/ 8113 w 20612"/>
                <a:gd name="connsiteY12" fmla="*/ 44828 h 57591"/>
                <a:gd name="connsiteX13" fmla="*/ 8113 w 20612"/>
                <a:gd name="connsiteY13" fmla="*/ 37208 h 57591"/>
                <a:gd name="connsiteX14" fmla="*/ 4970 w 20612"/>
                <a:gd name="connsiteY14" fmla="*/ 24635 h 57591"/>
                <a:gd name="connsiteX15" fmla="*/ 3922 w 20612"/>
                <a:gd name="connsiteY15" fmla="*/ 15681 h 57591"/>
                <a:gd name="connsiteX16" fmla="*/ 17 w 20612"/>
                <a:gd name="connsiteY16" fmla="*/ 1965 h 57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612" h="57591">
                  <a:moveTo>
                    <a:pt x="17" y="1965"/>
                  </a:moveTo>
                  <a:cubicBezTo>
                    <a:pt x="-104" y="1132"/>
                    <a:pt x="435" y="345"/>
                    <a:pt x="1255" y="156"/>
                  </a:cubicBezTo>
                  <a:cubicBezTo>
                    <a:pt x="1255" y="156"/>
                    <a:pt x="3446" y="-416"/>
                    <a:pt x="4398" y="632"/>
                  </a:cubicBezTo>
                  <a:cubicBezTo>
                    <a:pt x="5351" y="1680"/>
                    <a:pt x="9256" y="4251"/>
                    <a:pt x="10971" y="18539"/>
                  </a:cubicBezTo>
                  <a:cubicBezTo>
                    <a:pt x="11042" y="20471"/>
                    <a:pt x="11462" y="22375"/>
                    <a:pt x="12209" y="24159"/>
                  </a:cubicBezTo>
                  <a:cubicBezTo>
                    <a:pt x="14040" y="27825"/>
                    <a:pt x="15324" y="31740"/>
                    <a:pt x="16019" y="35779"/>
                  </a:cubicBezTo>
                  <a:cubicBezTo>
                    <a:pt x="16878" y="39969"/>
                    <a:pt x="18089" y="44079"/>
                    <a:pt x="19638" y="48066"/>
                  </a:cubicBezTo>
                  <a:cubicBezTo>
                    <a:pt x="19638" y="48066"/>
                    <a:pt x="21829" y="52829"/>
                    <a:pt x="19638" y="54734"/>
                  </a:cubicBezTo>
                  <a:cubicBezTo>
                    <a:pt x="18845" y="55158"/>
                    <a:pt x="18081" y="55635"/>
                    <a:pt x="17352" y="56163"/>
                  </a:cubicBezTo>
                  <a:cubicBezTo>
                    <a:pt x="16240" y="56984"/>
                    <a:pt x="14921" y="57479"/>
                    <a:pt x="13542" y="57591"/>
                  </a:cubicBezTo>
                  <a:cubicBezTo>
                    <a:pt x="12303" y="57261"/>
                    <a:pt x="11161" y="56640"/>
                    <a:pt x="10209" y="55782"/>
                  </a:cubicBezTo>
                  <a:cubicBezTo>
                    <a:pt x="8289" y="53673"/>
                    <a:pt x="7235" y="50918"/>
                    <a:pt x="7256" y="48066"/>
                  </a:cubicBezTo>
                  <a:cubicBezTo>
                    <a:pt x="7140" y="46919"/>
                    <a:pt x="7445" y="45768"/>
                    <a:pt x="8113" y="44828"/>
                  </a:cubicBezTo>
                  <a:cubicBezTo>
                    <a:pt x="9173" y="42398"/>
                    <a:pt x="9173" y="39637"/>
                    <a:pt x="8113" y="37208"/>
                  </a:cubicBezTo>
                  <a:cubicBezTo>
                    <a:pt x="6171" y="33293"/>
                    <a:pt x="5098" y="29004"/>
                    <a:pt x="4970" y="24635"/>
                  </a:cubicBezTo>
                  <a:cubicBezTo>
                    <a:pt x="4904" y="21624"/>
                    <a:pt x="4554" y="18626"/>
                    <a:pt x="3922" y="15681"/>
                  </a:cubicBezTo>
                  <a:cubicBezTo>
                    <a:pt x="3922" y="15681"/>
                    <a:pt x="969" y="7204"/>
                    <a:pt x="17" y="1965"/>
                  </a:cubicBezTo>
                  <a:close/>
                </a:path>
              </a:pathLst>
            </a:custGeom>
            <a:grpFill/>
            <a:ln w="9525" cap="flat">
              <a:noFill/>
              <a:prstDash val="solid"/>
              <a:miter/>
            </a:ln>
          </p:spPr>
          <p:txBody>
            <a:bodyPr rtlCol="0" anchor="ctr"/>
            <a:lstStyle/>
            <a:p>
              <a:endParaRPr lang="zh-CN" altLang="en-US"/>
            </a:p>
          </p:txBody>
        </p:sp>
        <p:sp>
          <p:nvSpPr>
            <p:cNvPr id="104" name="任意多边形: 形状 103"/>
            <p:cNvSpPr/>
            <p:nvPr/>
          </p:nvSpPr>
          <p:spPr>
            <a:xfrm>
              <a:off x="1482880" y="3088123"/>
              <a:ext cx="18692" cy="14501"/>
            </a:xfrm>
            <a:custGeom>
              <a:avLst/>
              <a:gdLst>
                <a:gd name="connsiteX0" fmla="*/ 131 w 18692"/>
                <a:gd name="connsiteY0" fmla="*/ 8344 h 14501"/>
                <a:gd name="connsiteX1" fmla="*/ 131 w 18692"/>
                <a:gd name="connsiteY1" fmla="*/ 6725 h 14501"/>
                <a:gd name="connsiteX2" fmla="*/ 1179 w 18692"/>
                <a:gd name="connsiteY2" fmla="*/ 4153 h 14501"/>
                <a:gd name="connsiteX3" fmla="*/ 2226 w 18692"/>
                <a:gd name="connsiteY3" fmla="*/ 3200 h 14501"/>
                <a:gd name="connsiteX4" fmla="*/ 12894 w 18692"/>
                <a:gd name="connsiteY4" fmla="*/ 152 h 14501"/>
                <a:gd name="connsiteX5" fmla="*/ 14704 w 18692"/>
                <a:gd name="connsiteY5" fmla="*/ 152 h 14501"/>
                <a:gd name="connsiteX6" fmla="*/ 18514 w 18692"/>
                <a:gd name="connsiteY6" fmla="*/ 4153 h 14501"/>
                <a:gd name="connsiteX7" fmla="*/ 18514 w 18692"/>
                <a:gd name="connsiteY7" fmla="*/ 5677 h 14501"/>
                <a:gd name="connsiteX8" fmla="*/ 17085 w 18692"/>
                <a:gd name="connsiteY8" fmla="*/ 8534 h 14501"/>
                <a:gd name="connsiteX9" fmla="*/ 8894 w 18692"/>
                <a:gd name="connsiteY9" fmla="*/ 14345 h 14501"/>
                <a:gd name="connsiteX10" fmla="*/ 7846 w 18692"/>
                <a:gd name="connsiteY10" fmla="*/ 14345 h 14501"/>
                <a:gd name="connsiteX11" fmla="*/ 6989 w 18692"/>
                <a:gd name="connsiteY11" fmla="*/ 14345 h 14501"/>
                <a:gd name="connsiteX12" fmla="*/ 5846 w 18692"/>
                <a:gd name="connsiteY12" fmla="*/ 12249 h 14501"/>
                <a:gd name="connsiteX13" fmla="*/ 4512 w 18692"/>
                <a:gd name="connsiteY13" fmla="*/ 11392 h 14501"/>
                <a:gd name="connsiteX14" fmla="*/ 152 w 18692"/>
                <a:gd name="connsiteY14" fmla="*/ 8462 h 14501"/>
                <a:gd name="connsiteX15" fmla="*/ 131 w 18692"/>
                <a:gd name="connsiteY15" fmla="*/ 8344 h 14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692" h="14501">
                  <a:moveTo>
                    <a:pt x="131" y="8344"/>
                  </a:moveTo>
                  <a:cubicBezTo>
                    <a:pt x="-44" y="7818"/>
                    <a:pt x="-44" y="7250"/>
                    <a:pt x="131" y="6725"/>
                  </a:cubicBezTo>
                  <a:cubicBezTo>
                    <a:pt x="670" y="5958"/>
                    <a:pt x="1029" y="5078"/>
                    <a:pt x="1179" y="4153"/>
                  </a:cubicBezTo>
                  <a:cubicBezTo>
                    <a:pt x="1228" y="3612"/>
                    <a:pt x="1683" y="3198"/>
                    <a:pt x="2226" y="3200"/>
                  </a:cubicBezTo>
                  <a:cubicBezTo>
                    <a:pt x="2226" y="3200"/>
                    <a:pt x="8513" y="1676"/>
                    <a:pt x="12894" y="152"/>
                  </a:cubicBezTo>
                  <a:cubicBezTo>
                    <a:pt x="13480" y="-51"/>
                    <a:pt x="14118" y="-51"/>
                    <a:pt x="14704" y="152"/>
                  </a:cubicBezTo>
                  <a:cubicBezTo>
                    <a:pt x="16409" y="991"/>
                    <a:pt x="17759" y="2409"/>
                    <a:pt x="18514" y="4153"/>
                  </a:cubicBezTo>
                  <a:cubicBezTo>
                    <a:pt x="18752" y="4633"/>
                    <a:pt x="18752" y="5197"/>
                    <a:pt x="18514" y="5677"/>
                  </a:cubicBezTo>
                  <a:cubicBezTo>
                    <a:pt x="17822" y="6506"/>
                    <a:pt x="17333" y="7484"/>
                    <a:pt x="17085" y="8534"/>
                  </a:cubicBezTo>
                  <a:cubicBezTo>
                    <a:pt x="15550" y="11763"/>
                    <a:pt x="12448" y="13963"/>
                    <a:pt x="8894" y="14345"/>
                  </a:cubicBezTo>
                  <a:cubicBezTo>
                    <a:pt x="8576" y="14554"/>
                    <a:pt x="8164" y="14554"/>
                    <a:pt x="7846" y="14345"/>
                  </a:cubicBezTo>
                  <a:cubicBezTo>
                    <a:pt x="7576" y="14209"/>
                    <a:pt x="7258" y="14209"/>
                    <a:pt x="6989" y="14345"/>
                  </a:cubicBezTo>
                  <a:cubicBezTo>
                    <a:pt x="6989" y="14345"/>
                    <a:pt x="5751" y="14345"/>
                    <a:pt x="5846" y="12249"/>
                  </a:cubicBezTo>
                  <a:cubicBezTo>
                    <a:pt x="5846" y="12249"/>
                    <a:pt x="5846" y="11392"/>
                    <a:pt x="4512" y="11392"/>
                  </a:cubicBezTo>
                  <a:cubicBezTo>
                    <a:pt x="2499" y="11787"/>
                    <a:pt x="547" y="10475"/>
                    <a:pt x="152" y="8462"/>
                  </a:cubicBezTo>
                  <a:cubicBezTo>
                    <a:pt x="144" y="8423"/>
                    <a:pt x="137" y="8383"/>
                    <a:pt x="131" y="8344"/>
                  </a:cubicBezTo>
                  <a:close/>
                </a:path>
              </a:pathLst>
            </a:custGeom>
            <a:grpFill/>
            <a:ln w="9525" cap="flat">
              <a:noFill/>
              <a:prstDash val="solid"/>
              <a:miter/>
            </a:ln>
          </p:spPr>
          <p:txBody>
            <a:bodyPr rtlCol="0" anchor="ctr"/>
            <a:lstStyle/>
            <a:p>
              <a:endParaRPr lang="zh-CN" altLang="en-US"/>
            </a:p>
          </p:txBody>
        </p:sp>
        <p:sp>
          <p:nvSpPr>
            <p:cNvPr id="105" name="任意多边形: 形状 104"/>
            <p:cNvSpPr/>
            <p:nvPr/>
          </p:nvSpPr>
          <p:spPr>
            <a:xfrm>
              <a:off x="1470885" y="3109341"/>
              <a:ext cx="31291" cy="26962"/>
            </a:xfrm>
            <a:custGeom>
              <a:avLst/>
              <a:gdLst>
                <a:gd name="connsiteX0" fmla="*/ 220 w 31291"/>
                <a:gd name="connsiteY0" fmla="*/ 25226 h 26962"/>
                <a:gd name="connsiteX1" fmla="*/ 220 w 31291"/>
                <a:gd name="connsiteY1" fmla="*/ 23702 h 26962"/>
                <a:gd name="connsiteX2" fmla="*/ 7078 w 31291"/>
                <a:gd name="connsiteY2" fmla="*/ 16748 h 26962"/>
                <a:gd name="connsiteX3" fmla="*/ 11269 w 31291"/>
                <a:gd name="connsiteY3" fmla="*/ 11605 h 26962"/>
                <a:gd name="connsiteX4" fmla="*/ 22890 w 31291"/>
                <a:gd name="connsiteY4" fmla="*/ 461 h 26962"/>
                <a:gd name="connsiteX5" fmla="*/ 29176 w 31291"/>
                <a:gd name="connsiteY5" fmla="*/ 461 h 26962"/>
                <a:gd name="connsiteX6" fmla="*/ 31176 w 31291"/>
                <a:gd name="connsiteY6" fmla="*/ 3128 h 26962"/>
                <a:gd name="connsiteX7" fmla="*/ 31176 w 31291"/>
                <a:gd name="connsiteY7" fmla="*/ 3985 h 26962"/>
                <a:gd name="connsiteX8" fmla="*/ 23842 w 31291"/>
                <a:gd name="connsiteY8" fmla="*/ 12367 h 26962"/>
                <a:gd name="connsiteX9" fmla="*/ 16032 w 31291"/>
                <a:gd name="connsiteY9" fmla="*/ 17606 h 26962"/>
                <a:gd name="connsiteX10" fmla="*/ 11555 w 31291"/>
                <a:gd name="connsiteY10" fmla="*/ 20368 h 26962"/>
                <a:gd name="connsiteX11" fmla="*/ 4697 w 31291"/>
                <a:gd name="connsiteY11" fmla="*/ 26845 h 26962"/>
                <a:gd name="connsiteX12" fmla="*/ 3078 w 31291"/>
                <a:gd name="connsiteY12" fmla="*/ 26845 h 26962"/>
                <a:gd name="connsiteX13" fmla="*/ 982 w 31291"/>
                <a:gd name="connsiteY13" fmla="*/ 26083 h 26962"/>
                <a:gd name="connsiteX14" fmla="*/ 220 w 31291"/>
                <a:gd name="connsiteY14" fmla="*/ 25226 h 26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91" h="26962">
                  <a:moveTo>
                    <a:pt x="220" y="25226"/>
                  </a:moveTo>
                  <a:cubicBezTo>
                    <a:pt x="-73" y="24760"/>
                    <a:pt x="-73" y="24167"/>
                    <a:pt x="220" y="23702"/>
                  </a:cubicBezTo>
                  <a:cubicBezTo>
                    <a:pt x="2090" y="21008"/>
                    <a:pt x="4410" y="18655"/>
                    <a:pt x="7078" y="16748"/>
                  </a:cubicBezTo>
                  <a:cubicBezTo>
                    <a:pt x="8741" y="15269"/>
                    <a:pt x="10156" y="13532"/>
                    <a:pt x="11269" y="11605"/>
                  </a:cubicBezTo>
                  <a:cubicBezTo>
                    <a:pt x="11269" y="11605"/>
                    <a:pt x="17651" y="2080"/>
                    <a:pt x="22890" y="461"/>
                  </a:cubicBezTo>
                  <a:cubicBezTo>
                    <a:pt x="24940" y="-154"/>
                    <a:pt x="27126" y="-154"/>
                    <a:pt x="29176" y="461"/>
                  </a:cubicBezTo>
                  <a:cubicBezTo>
                    <a:pt x="30155" y="1066"/>
                    <a:pt x="30869" y="2019"/>
                    <a:pt x="31176" y="3128"/>
                  </a:cubicBezTo>
                  <a:cubicBezTo>
                    <a:pt x="31330" y="3393"/>
                    <a:pt x="31330" y="3720"/>
                    <a:pt x="31176" y="3985"/>
                  </a:cubicBezTo>
                  <a:cubicBezTo>
                    <a:pt x="31176" y="3985"/>
                    <a:pt x="28414" y="6938"/>
                    <a:pt x="23842" y="12367"/>
                  </a:cubicBezTo>
                  <a:cubicBezTo>
                    <a:pt x="21717" y="14738"/>
                    <a:pt x="19032" y="16540"/>
                    <a:pt x="16032" y="17606"/>
                  </a:cubicBezTo>
                  <a:cubicBezTo>
                    <a:pt x="14366" y="18211"/>
                    <a:pt x="12843" y="19151"/>
                    <a:pt x="11555" y="20368"/>
                  </a:cubicBezTo>
                  <a:cubicBezTo>
                    <a:pt x="9546" y="22803"/>
                    <a:pt x="7242" y="24978"/>
                    <a:pt x="4697" y="26845"/>
                  </a:cubicBezTo>
                  <a:cubicBezTo>
                    <a:pt x="4168" y="27001"/>
                    <a:pt x="3606" y="27001"/>
                    <a:pt x="3078" y="26845"/>
                  </a:cubicBezTo>
                  <a:cubicBezTo>
                    <a:pt x="2318" y="26812"/>
                    <a:pt x="1586" y="26546"/>
                    <a:pt x="982" y="26083"/>
                  </a:cubicBezTo>
                  <a:cubicBezTo>
                    <a:pt x="702" y="25821"/>
                    <a:pt x="447" y="25534"/>
                    <a:pt x="220" y="25226"/>
                  </a:cubicBezTo>
                  <a:close/>
                </a:path>
              </a:pathLst>
            </a:custGeom>
            <a:grpFill/>
            <a:ln w="9525" cap="flat">
              <a:noFill/>
              <a:prstDash val="solid"/>
              <a:miter/>
            </a:ln>
          </p:spPr>
          <p:txBody>
            <a:bodyPr rtlCol="0" anchor="ctr"/>
            <a:lstStyle/>
            <a:p>
              <a:endParaRPr lang="zh-CN" altLang="en-US"/>
            </a:p>
          </p:txBody>
        </p:sp>
        <p:sp>
          <p:nvSpPr>
            <p:cNvPr id="106" name="任意多边形: 形状 105"/>
            <p:cNvSpPr/>
            <p:nvPr/>
          </p:nvSpPr>
          <p:spPr>
            <a:xfrm>
              <a:off x="1483710" y="3125137"/>
              <a:ext cx="19640" cy="16706"/>
            </a:xfrm>
            <a:custGeom>
              <a:avLst/>
              <a:gdLst>
                <a:gd name="connsiteX0" fmla="*/ 254 w 19640"/>
                <a:gd name="connsiteY0" fmla="*/ 13716 h 16706"/>
                <a:gd name="connsiteX1" fmla="*/ 254 w 19640"/>
                <a:gd name="connsiteY1" fmla="*/ 12573 h 16706"/>
                <a:gd name="connsiteX2" fmla="*/ 11970 w 19640"/>
                <a:gd name="connsiteY2" fmla="*/ 2095 h 16706"/>
                <a:gd name="connsiteX3" fmla="*/ 13113 w 19640"/>
                <a:gd name="connsiteY3" fmla="*/ 1143 h 16706"/>
                <a:gd name="connsiteX4" fmla="*/ 15970 w 19640"/>
                <a:gd name="connsiteY4" fmla="*/ 0 h 16706"/>
                <a:gd name="connsiteX5" fmla="*/ 16542 w 19640"/>
                <a:gd name="connsiteY5" fmla="*/ 0 h 16706"/>
                <a:gd name="connsiteX6" fmla="*/ 19495 w 19640"/>
                <a:gd name="connsiteY6" fmla="*/ 2572 h 16706"/>
                <a:gd name="connsiteX7" fmla="*/ 19495 w 19640"/>
                <a:gd name="connsiteY7" fmla="*/ 3334 h 16706"/>
                <a:gd name="connsiteX8" fmla="*/ 16923 w 19640"/>
                <a:gd name="connsiteY8" fmla="*/ 7525 h 16706"/>
                <a:gd name="connsiteX9" fmla="*/ 11017 w 19640"/>
                <a:gd name="connsiteY9" fmla="*/ 14383 h 16706"/>
                <a:gd name="connsiteX10" fmla="*/ 5302 w 19640"/>
                <a:gd name="connsiteY10" fmla="*/ 16669 h 16706"/>
                <a:gd name="connsiteX11" fmla="*/ 3588 w 19640"/>
                <a:gd name="connsiteY11" fmla="*/ 16192 h 16706"/>
                <a:gd name="connsiteX12" fmla="*/ 254 w 19640"/>
                <a:gd name="connsiteY12" fmla="*/ 13716 h 16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640" h="16706">
                  <a:moveTo>
                    <a:pt x="254" y="13716"/>
                  </a:moveTo>
                  <a:cubicBezTo>
                    <a:pt x="254" y="13716"/>
                    <a:pt x="-318" y="13145"/>
                    <a:pt x="254" y="12573"/>
                  </a:cubicBezTo>
                  <a:cubicBezTo>
                    <a:pt x="4809" y="9883"/>
                    <a:pt x="8790" y="6323"/>
                    <a:pt x="11970" y="2095"/>
                  </a:cubicBezTo>
                  <a:cubicBezTo>
                    <a:pt x="12269" y="1691"/>
                    <a:pt x="12661" y="1364"/>
                    <a:pt x="13113" y="1143"/>
                  </a:cubicBezTo>
                  <a:lnTo>
                    <a:pt x="15970" y="0"/>
                  </a:lnTo>
                  <a:lnTo>
                    <a:pt x="16542" y="0"/>
                  </a:lnTo>
                  <a:cubicBezTo>
                    <a:pt x="17726" y="596"/>
                    <a:pt x="18741" y="1480"/>
                    <a:pt x="19495" y="2572"/>
                  </a:cubicBezTo>
                  <a:cubicBezTo>
                    <a:pt x="19689" y="2789"/>
                    <a:pt x="19689" y="3117"/>
                    <a:pt x="19495" y="3334"/>
                  </a:cubicBezTo>
                  <a:cubicBezTo>
                    <a:pt x="18501" y="4642"/>
                    <a:pt x="17639" y="6046"/>
                    <a:pt x="16923" y="7525"/>
                  </a:cubicBezTo>
                  <a:cubicBezTo>
                    <a:pt x="15726" y="10376"/>
                    <a:pt x="13659" y="12776"/>
                    <a:pt x="11017" y="14383"/>
                  </a:cubicBezTo>
                  <a:cubicBezTo>
                    <a:pt x="11017" y="14383"/>
                    <a:pt x="6350" y="17050"/>
                    <a:pt x="5302" y="16669"/>
                  </a:cubicBezTo>
                  <a:cubicBezTo>
                    <a:pt x="4755" y="16434"/>
                    <a:pt x="4178" y="16274"/>
                    <a:pt x="3588" y="16192"/>
                  </a:cubicBezTo>
                  <a:cubicBezTo>
                    <a:pt x="3588" y="16192"/>
                    <a:pt x="2445" y="16192"/>
                    <a:pt x="254" y="13716"/>
                  </a:cubicBezTo>
                  <a:close/>
                </a:path>
              </a:pathLst>
            </a:custGeom>
            <a:grpFill/>
            <a:ln w="9525" cap="flat">
              <a:noFill/>
              <a:prstDash val="solid"/>
              <a:miter/>
            </a:ln>
          </p:spPr>
          <p:txBody>
            <a:bodyPr rtlCol="0" anchor="ctr"/>
            <a:lstStyle/>
            <a:p>
              <a:endParaRPr lang="zh-CN" altLang="en-US"/>
            </a:p>
          </p:txBody>
        </p:sp>
        <p:sp>
          <p:nvSpPr>
            <p:cNvPr id="107" name="任意多边形: 形状 106"/>
            <p:cNvSpPr/>
            <p:nvPr/>
          </p:nvSpPr>
          <p:spPr>
            <a:xfrm>
              <a:off x="1486821" y="3136837"/>
              <a:ext cx="18372" cy="18017"/>
            </a:xfrm>
            <a:custGeom>
              <a:avLst/>
              <a:gdLst>
                <a:gd name="connsiteX0" fmla="*/ 0 w 18372"/>
                <a:gd name="connsiteY0" fmla="*/ 13255 h 18017"/>
                <a:gd name="connsiteX1" fmla="*/ 0 w 18372"/>
                <a:gd name="connsiteY1" fmla="*/ 12588 h 18017"/>
                <a:gd name="connsiteX2" fmla="*/ 12097 w 18372"/>
                <a:gd name="connsiteY2" fmla="*/ 1444 h 18017"/>
                <a:gd name="connsiteX3" fmla="*/ 14859 w 18372"/>
                <a:gd name="connsiteY3" fmla="*/ 206 h 18017"/>
                <a:gd name="connsiteX4" fmla="*/ 17145 w 18372"/>
                <a:gd name="connsiteY4" fmla="*/ 1825 h 18017"/>
                <a:gd name="connsiteX5" fmla="*/ 18184 w 18372"/>
                <a:gd name="connsiteY5" fmla="*/ 4601 h 18017"/>
                <a:gd name="connsiteX6" fmla="*/ 17812 w 18372"/>
                <a:gd name="connsiteY6" fmla="*/ 5159 h 18017"/>
                <a:gd name="connsiteX7" fmla="*/ 13716 w 18372"/>
                <a:gd name="connsiteY7" fmla="*/ 11160 h 18017"/>
                <a:gd name="connsiteX8" fmla="*/ 4191 w 18372"/>
                <a:gd name="connsiteY8" fmla="*/ 18018 h 18017"/>
                <a:gd name="connsiteX9" fmla="*/ 0 w 18372"/>
                <a:gd name="connsiteY9" fmla="*/ 13255 h 18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372" h="18017">
                  <a:moveTo>
                    <a:pt x="0" y="13255"/>
                  </a:moveTo>
                  <a:cubicBezTo>
                    <a:pt x="0" y="13255"/>
                    <a:pt x="0" y="12779"/>
                    <a:pt x="0" y="12588"/>
                  </a:cubicBezTo>
                  <a:cubicBezTo>
                    <a:pt x="4663" y="9622"/>
                    <a:pt x="8759" y="5849"/>
                    <a:pt x="12097" y="1444"/>
                  </a:cubicBezTo>
                  <a:cubicBezTo>
                    <a:pt x="12097" y="1444"/>
                    <a:pt x="13526" y="-651"/>
                    <a:pt x="14859" y="206"/>
                  </a:cubicBezTo>
                  <a:cubicBezTo>
                    <a:pt x="15575" y="808"/>
                    <a:pt x="16340" y="1349"/>
                    <a:pt x="17145" y="1825"/>
                  </a:cubicBezTo>
                  <a:cubicBezTo>
                    <a:pt x="18198" y="2305"/>
                    <a:pt x="18664" y="3547"/>
                    <a:pt x="18184" y="4601"/>
                  </a:cubicBezTo>
                  <a:cubicBezTo>
                    <a:pt x="18091" y="4806"/>
                    <a:pt x="17965" y="4994"/>
                    <a:pt x="17812" y="5159"/>
                  </a:cubicBezTo>
                  <a:cubicBezTo>
                    <a:pt x="17812" y="5159"/>
                    <a:pt x="15050" y="9064"/>
                    <a:pt x="13716" y="11160"/>
                  </a:cubicBezTo>
                  <a:cubicBezTo>
                    <a:pt x="13716" y="11160"/>
                    <a:pt x="9620" y="17541"/>
                    <a:pt x="4191" y="18018"/>
                  </a:cubicBezTo>
                  <a:cubicBezTo>
                    <a:pt x="4763" y="17922"/>
                    <a:pt x="1715" y="17922"/>
                    <a:pt x="0" y="13255"/>
                  </a:cubicBezTo>
                  <a:close/>
                </a:path>
              </a:pathLst>
            </a:custGeom>
            <a:grpFill/>
            <a:ln w="9525" cap="flat">
              <a:noFill/>
              <a:prstDash val="solid"/>
              <a:miter/>
            </a:ln>
          </p:spPr>
          <p:txBody>
            <a:bodyPr rtlCol="0" anchor="ctr"/>
            <a:lstStyle/>
            <a:p>
              <a:endParaRPr lang="zh-CN" altLang="en-US"/>
            </a:p>
          </p:txBody>
        </p:sp>
        <p:sp>
          <p:nvSpPr>
            <p:cNvPr id="108" name="任意多边形: 形状 107"/>
            <p:cNvSpPr/>
            <p:nvPr/>
          </p:nvSpPr>
          <p:spPr>
            <a:xfrm>
              <a:off x="1486155" y="3173868"/>
              <a:ext cx="11506" cy="11767"/>
            </a:xfrm>
            <a:custGeom>
              <a:avLst/>
              <a:gdLst>
                <a:gd name="connsiteX0" fmla="*/ 0 w 11506"/>
                <a:gd name="connsiteY0" fmla="*/ 4038 h 11767"/>
                <a:gd name="connsiteX1" fmla="*/ 0 w 11506"/>
                <a:gd name="connsiteY1" fmla="*/ 3466 h 11767"/>
                <a:gd name="connsiteX2" fmla="*/ 1715 w 11506"/>
                <a:gd name="connsiteY2" fmla="*/ 1180 h 11767"/>
                <a:gd name="connsiteX3" fmla="*/ 2762 w 11506"/>
                <a:gd name="connsiteY3" fmla="*/ 418 h 11767"/>
                <a:gd name="connsiteX4" fmla="*/ 8382 w 11506"/>
                <a:gd name="connsiteY4" fmla="*/ 1180 h 11767"/>
                <a:gd name="connsiteX5" fmla="*/ 11430 w 11506"/>
                <a:gd name="connsiteY5" fmla="*/ 7657 h 11767"/>
                <a:gd name="connsiteX6" fmla="*/ 11430 w 11506"/>
                <a:gd name="connsiteY6" fmla="*/ 8324 h 11767"/>
                <a:gd name="connsiteX7" fmla="*/ 11430 w 11506"/>
                <a:gd name="connsiteY7" fmla="*/ 8895 h 11767"/>
                <a:gd name="connsiteX8" fmla="*/ 9430 w 11506"/>
                <a:gd name="connsiteY8" fmla="*/ 10229 h 11767"/>
                <a:gd name="connsiteX9" fmla="*/ 6477 w 11506"/>
                <a:gd name="connsiteY9" fmla="*/ 11753 h 11767"/>
                <a:gd name="connsiteX10" fmla="*/ 2477 w 11506"/>
                <a:gd name="connsiteY10" fmla="*/ 9372 h 11767"/>
                <a:gd name="connsiteX11" fmla="*/ 0 w 11506"/>
                <a:gd name="connsiteY11" fmla="*/ 4038 h 11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506" h="11767">
                  <a:moveTo>
                    <a:pt x="0" y="4038"/>
                  </a:moveTo>
                  <a:lnTo>
                    <a:pt x="0" y="3466"/>
                  </a:lnTo>
                  <a:cubicBezTo>
                    <a:pt x="633" y="2752"/>
                    <a:pt x="1206" y="1988"/>
                    <a:pt x="1715" y="1180"/>
                  </a:cubicBezTo>
                  <a:cubicBezTo>
                    <a:pt x="1943" y="791"/>
                    <a:pt x="2322" y="515"/>
                    <a:pt x="2762" y="418"/>
                  </a:cubicBezTo>
                  <a:cubicBezTo>
                    <a:pt x="2762" y="418"/>
                    <a:pt x="6763" y="-915"/>
                    <a:pt x="8382" y="1180"/>
                  </a:cubicBezTo>
                  <a:cubicBezTo>
                    <a:pt x="9722" y="3171"/>
                    <a:pt x="10750" y="5355"/>
                    <a:pt x="11430" y="7657"/>
                  </a:cubicBezTo>
                  <a:cubicBezTo>
                    <a:pt x="11384" y="7877"/>
                    <a:pt x="11384" y="8104"/>
                    <a:pt x="11430" y="8324"/>
                  </a:cubicBezTo>
                  <a:cubicBezTo>
                    <a:pt x="11532" y="8501"/>
                    <a:pt x="11532" y="8719"/>
                    <a:pt x="11430" y="8895"/>
                  </a:cubicBezTo>
                  <a:cubicBezTo>
                    <a:pt x="10730" y="9288"/>
                    <a:pt x="10061" y="9734"/>
                    <a:pt x="9430" y="10229"/>
                  </a:cubicBezTo>
                  <a:cubicBezTo>
                    <a:pt x="9430" y="10229"/>
                    <a:pt x="7429" y="11943"/>
                    <a:pt x="6477" y="11753"/>
                  </a:cubicBezTo>
                  <a:cubicBezTo>
                    <a:pt x="4901" y="11466"/>
                    <a:pt x="3481" y="10620"/>
                    <a:pt x="2477" y="9372"/>
                  </a:cubicBezTo>
                  <a:cubicBezTo>
                    <a:pt x="1477" y="7680"/>
                    <a:pt x="648" y="5893"/>
                    <a:pt x="0" y="4038"/>
                  </a:cubicBezTo>
                  <a:close/>
                </a:path>
              </a:pathLst>
            </a:custGeom>
            <a:grpFill/>
            <a:ln w="9525" cap="flat">
              <a:noFill/>
              <a:prstDash val="solid"/>
              <a:miter/>
            </a:ln>
          </p:spPr>
          <p:txBody>
            <a:bodyPr rtlCol="0" anchor="ctr"/>
            <a:lstStyle/>
            <a:p>
              <a:endParaRPr lang="zh-CN" altLang="en-US"/>
            </a:p>
          </p:txBody>
        </p:sp>
        <p:sp>
          <p:nvSpPr>
            <p:cNvPr id="109" name="任意多边形: 形状 108"/>
            <p:cNvSpPr/>
            <p:nvPr/>
          </p:nvSpPr>
          <p:spPr>
            <a:xfrm>
              <a:off x="1490757" y="3145925"/>
              <a:ext cx="33783" cy="29492"/>
            </a:xfrm>
            <a:custGeom>
              <a:avLst/>
              <a:gdLst>
                <a:gd name="connsiteX0" fmla="*/ 732 w 33783"/>
                <a:gd name="connsiteY0" fmla="*/ 22455 h 29492"/>
                <a:gd name="connsiteX1" fmla="*/ 160 w 33783"/>
                <a:gd name="connsiteY1" fmla="*/ 20169 h 29492"/>
                <a:gd name="connsiteX2" fmla="*/ 6161 w 33783"/>
                <a:gd name="connsiteY2" fmla="*/ 13311 h 29492"/>
                <a:gd name="connsiteX3" fmla="*/ 10257 w 33783"/>
                <a:gd name="connsiteY3" fmla="*/ 8358 h 29492"/>
                <a:gd name="connsiteX4" fmla="*/ 15686 w 33783"/>
                <a:gd name="connsiteY4" fmla="*/ 1881 h 29492"/>
                <a:gd name="connsiteX5" fmla="*/ 19591 w 33783"/>
                <a:gd name="connsiteY5" fmla="*/ 71 h 29492"/>
                <a:gd name="connsiteX6" fmla="*/ 25401 w 33783"/>
                <a:gd name="connsiteY6" fmla="*/ 1595 h 29492"/>
                <a:gd name="connsiteX7" fmla="*/ 26449 w 33783"/>
                <a:gd name="connsiteY7" fmla="*/ 4167 h 29492"/>
                <a:gd name="connsiteX8" fmla="*/ 26449 w 33783"/>
                <a:gd name="connsiteY8" fmla="*/ 4738 h 29492"/>
                <a:gd name="connsiteX9" fmla="*/ 23115 w 33783"/>
                <a:gd name="connsiteY9" fmla="*/ 16073 h 29492"/>
                <a:gd name="connsiteX10" fmla="*/ 23115 w 33783"/>
                <a:gd name="connsiteY10" fmla="*/ 16073 h 29492"/>
                <a:gd name="connsiteX11" fmla="*/ 30735 w 33783"/>
                <a:gd name="connsiteY11" fmla="*/ 14454 h 29492"/>
                <a:gd name="connsiteX12" fmla="*/ 32259 w 33783"/>
                <a:gd name="connsiteY12" fmla="*/ 14454 h 29492"/>
                <a:gd name="connsiteX13" fmla="*/ 33783 w 33783"/>
                <a:gd name="connsiteY13" fmla="*/ 16740 h 29492"/>
                <a:gd name="connsiteX14" fmla="*/ 33783 w 33783"/>
                <a:gd name="connsiteY14" fmla="*/ 17597 h 29492"/>
                <a:gd name="connsiteX15" fmla="*/ 33783 w 33783"/>
                <a:gd name="connsiteY15" fmla="*/ 18740 h 29492"/>
                <a:gd name="connsiteX16" fmla="*/ 23973 w 33783"/>
                <a:gd name="connsiteY16" fmla="*/ 27884 h 29492"/>
                <a:gd name="connsiteX17" fmla="*/ 15781 w 33783"/>
                <a:gd name="connsiteY17" fmla="*/ 27884 h 29492"/>
                <a:gd name="connsiteX18" fmla="*/ 13971 w 33783"/>
                <a:gd name="connsiteY18" fmla="*/ 22169 h 29492"/>
                <a:gd name="connsiteX19" fmla="*/ 14448 w 33783"/>
                <a:gd name="connsiteY19" fmla="*/ 18359 h 29492"/>
                <a:gd name="connsiteX20" fmla="*/ 13114 w 33783"/>
                <a:gd name="connsiteY20" fmla="*/ 18359 h 29492"/>
                <a:gd name="connsiteX21" fmla="*/ 7971 w 33783"/>
                <a:gd name="connsiteY21" fmla="*/ 22455 h 29492"/>
                <a:gd name="connsiteX22" fmla="*/ 3303 w 33783"/>
                <a:gd name="connsiteY22" fmla="*/ 24074 h 29492"/>
                <a:gd name="connsiteX23" fmla="*/ 732 w 33783"/>
                <a:gd name="connsiteY23" fmla="*/ 22455 h 29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3783" h="29492">
                  <a:moveTo>
                    <a:pt x="732" y="22455"/>
                  </a:moveTo>
                  <a:cubicBezTo>
                    <a:pt x="732" y="22455"/>
                    <a:pt x="-411" y="20836"/>
                    <a:pt x="160" y="20169"/>
                  </a:cubicBezTo>
                  <a:cubicBezTo>
                    <a:pt x="2553" y="18258"/>
                    <a:pt x="4585" y="15936"/>
                    <a:pt x="6161" y="13311"/>
                  </a:cubicBezTo>
                  <a:cubicBezTo>
                    <a:pt x="7249" y="11449"/>
                    <a:pt x="8632" y="9776"/>
                    <a:pt x="10257" y="8358"/>
                  </a:cubicBezTo>
                  <a:cubicBezTo>
                    <a:pt x="12634" y="6746"/>
                    <a:pt x="14514" y="4503"/>
                    <a:pt x="15686" y="1881"/>
                  </a:cubicBezTo>
                  <a:cubicBezTo>
                    <a:pt x="15686" y="1881"/>
                    <a:pt x="16257" y="643"/>
                    <a:pt x="19591" y="71"/>
                  </a:cubicBezTo>
                  <a:cubicBezTo>
                    <a:pt x="19591" y="71"/>
                    <a:pt x="24354" y="-500"/>
                    <a:pt x="25401" y="1595"/>
                  </a:cubicBezTo>
                  <a:cubicBezTo>
                    <a:pt x="25401" y="1595"/>
                    <a:pt x="25973" y="2833"/>
                    <a:pt x="26449" y="4167"/>
                  </a:cubicBezTo>
                  <a:lnTo>
                    <a:pt x="26449" y="4738"/>
                  </a:lnTo>
                  <a:cubicBezTo>
                    <a:pt x="24165" y="8068"/>
                    <a:pt x="22997" y="12037"/>
                    <a:pt x="23115" y="16073"/>
                  </a:cubicBezTo>
                  <a:cubicBezTo>
                    <a:pt x="23115" y="16073"/>
                    <a:pt x="23115" y="16740"/>
                    <a:pt x="23115" y="16073"/>
                  </a:cubicBezTo>
                  <a:cubicBezTo>
                    <a:pt x="25557" y="15147"/>
                    <a:pt x="28127" y="14601"/>
                    <a:pt x="30735" y="14454"/>
                  </a:cubicBezTo>
                  <a:cubicBezTo>
                    <a:pt x="31230" y="14287"/>
                    <a:pt x="31765" y="14287"/>
                    <a:pt x="32259" y="14454"/>
                  </a:cubicBezTo>
                  <a:cubicBezTo>
                    <a:pt x="32259" y="14454"/>
                    <a:pt x="33783" y="15883"/>
                    <a:pt x="33783" y="16740"/>
                  </a:cubicBezTo>
                  <a:cubicBezTo>
                    <a:pt x="33733" y="17024"/>
                    <a:pt x="33733" y="17314"/>
                    <a:pt x="33783" y="17597"/>
                  </a:cubicBezTo>
                  <a:cubicBezTo>
                    <a:pt x="33783" y="17597"/>
                    <a:pt x="33783" y="17597"/>
                    <a:pt x="33783" y="18740"/>
                  </a:cubicBezTo>
                  <a:cubicBezTo>
                    <a:pt x="30961" y="22236"/>
                    <a:pt x="27658" y="25314"/>
                    <a:pt x="23973" y="27884"/>
                  </a:cubicBezTo>
                  <a:cubicBezTo>
                    <a:pt x="23973" y="27884"/>
                    <a:pt x="17972" y="31504"/>
                    <a:pt x="15781" y="27884"/>
                  </a:cubicBezTo>
                  <a:cubicBezTo>
                    <a:pt x="14808" y="26117"/>
                    <a:pt x="14193" y="24175"/>
                    <a:pt x="13971" y="22169"/>
                  </a:cubicBezTo>
                  <a:cubicBezTo>
                    <a:pt x="14445" y="20959"/>
                    <a:pt x="14608" y="19649"/>
                    <a:pt x="14448" y="18359"/>
                  </a:cubicBezTo>
                  <a:cubicBezTo>
                    <a:pt x="14448" y="18359"/>
                    <a:pt x="14448" y="17121"/>
                    <a:pt x="13114" y="18359"/>
                  </a:cubicBezTo>
                  <a:cubicBezTo>
                    <a:pt x="11811" y="20173"/>
                    <a:pt x="10030" y="21591"/>
                    <a:pt x="7971" y="22455"/>
                  </a:cubicBezTo>
                  <a:cubicBezTo>
                    <a:pt x="6492" y="23195"/>
                    <a:pt x="4923" y="23739"/>
                    <a:pt x="3303" y="24074"/>
                  </a:cubicBezTo>
                  <a:cubicBezTo>
                    <a:pt x="2354" y="23698"/>
                    <a:pt x="1482" y="23149"/>
                    <a:pt x="732" y="22455"/>
                  </a:cubicBezTo>
                  <a:close/>
                </a:path>
              </a:pathLst>
            </a:custGeom>
            <a:grpFill/>
            <a:ln w="9525" cap="flat">
              <a:noFill/>
              <a:prstDash val="solid"/>
              <a:miter/>
            </a:ln>
          </p:spPr>
          <p:txBody>
            <a:bodyPr rtlCol="0" anchor="ctr"/>
            <a:lstStyle/>
            <a:p>
              <a:endParaRPr lang="zh-CN" altLang="en-US"/>
            </a:p>
          </p:txBody>
        </p:sp>
        <p:sp>
          <p:nvSpPr>
            <p:cNvPr id="110" name="任意多边形: 形状 109"/>
            <p:cNvSpPr/>
            <p:nvPr/>
          </p:nvSpPr>
          <p:spPr>
            <a:xfrm>
              <a:off x="1640199" y="3093219"/>
              <a:ext cx="64652" cy="58335"/>
            </a:xfrm>
            <a:custGeom>
              <a:avLst/>
              <a:gdLst>
                <a:gd name="connsiteX0" fmla="*/ 25692 w 64652"/>
                <a:gd name="connsiteY0" fmla="*/ 8200 h 58335"/>
                <a:gd name="connsiteX1" fmla="*/ 27121 w 64652"/>
                <a:gd name="connsiteY1" fmla="*/ 6581 h 58335"/>
                <a:gd name="connsiteX2" fmla="*/ 32550 w 64652"/>
                <a:gd name="connsiteY2" fmla="*/ 6581 h 58335"/>
                <a:gd name="connsiteX3" fmla="*/ 48743 w 64652"/>
                <a:gd name="connsiteY3" fmla="*/ 3724 h 58335"/>
                <a:gd name="connsiteX4" fmla="*/ 51600 w 64652"/>
                <a:gd name="connsiteY4" fmla="*/ 1342 h 58335"/>
                <a:gd name="connsiteX5" fmla="*/ 52743 w 64652"/>
                <a:gd name="connsiteY5" fmla="*/ 676 h 58335"/>
                <a:gd name="connsiteX6" fmla="*/ 59411 w 64652"/>
                <a:gd name="connsiteY6" fmla="*/ 104 h 58335"/>
                <a:gd name="connsiteX7" fmla="*/ 60554 w 64652"/>
                <a:gd name="connsiteY7" fmla="*/ 104 h 58335"/>
                <a:gd name="connsiteX8" fmla="*/ 62363 w 64652"/>
                <a:gd name="connsiteY8" fmla="*/ 1628 h 58335"/>
                <a:gd name="connsiteX9" fmla="*/ 64364 w 64652"/>
                <a:gd name="connsiteY9" fmla="*/ 5343 h 58335"/>
                <a:gd name="connsiteX10" fmla="*/ 63792 w 64652"/>
                <a:gd name="connsiteY10" fmla="*/ 6676 h 58335"/>
                <a:gd name="connsiteX11" fmla="*/ 59125 w 64652"/>
                <a:gd name="connsiteY11" fmla="*/ 13534 h 58335"/>
                <a:gd name="connsiteX12" fmla="*/ 55505 w 64652"/>
                <a:gd name="connsiteY12" fmla="*/ 17344 h 58335"/>
                <a:gd name="connsiteX13" fmla="*/ 44552 w 64652"/>
                <a:gd name="connsiteY13" fmla="*/ 26869 h 58335"/>
                <a:gd name="connsiteX14" fmla="*/ 35027 w 64652"/>
                <a:gd name="connsiteY14" fmla="*/ 37633 h 58335"/>
                <a:gd name="connsiteX15" fmla="*/ 35027 w 64652"/>
                <a:gd name="connsiteY15" fmla="*/ 38395 h 58335"/>
                <a:gd name="connsiteX16" fmla="*/ 35693 w 64652"/>
                <a:gd name="connsiteY16" fmla="*/ 40014 h 58335"/>
                <a:gd name="connsiteX17" fmla="*/ 37884 w 64652"/>
                <a:gd name="connsiteY17" fmla="*/ 40014 h 58335"/>
                <a:gd name="connsiteX18" fmla="*/ 45314 w 64652"/>
                <a:gd name="connsiteY18" fmla="*/ 35632 h 58335"/>
                <a:gd name="connsiteX19" fmla="*/ 49981 w 64652"/>
                <a:gd name="connsiteY19" fmla="*/ 33061 h 58335"/>
                <a:gd name="connsiteX20" fmla="*/ 62078 w 64652"/>
                <a:gd name="connsiteY20" fmla="*/ 33727 h 58335"/>
                <a:gd name="connsiteX21" fmla="*/ 64650 w 64652"/>
                <a:gd name="connsiteY21" fmla="*/ 38014 h 58335"/>
                <a:gd name="connsiteX22" fmla="*/ 61792 w 64652"/>
                <a:gd name="connsiteY22" fmla="*/ 43538 h 58335"/>
                <a:gd name="connsiteX23" fmla="*/ 55410 w 64652"/>
                <a:gd name="connsiteY23" fmla="*/ 46015 h 58335"/>
                <a:gd name="connsiteX24" fmla="*/ 45885 w 64652"/>
                <a:gd name="connsiteY24" fmla="*/ 46491 h 58335"/>
                <a:gd name="connsiteX25" fmla="*/ 26835 w 64652"/>
                <a:gd name="connsiteY25" fmla="*/ 56492 h 58335"/>
                <a:gd name="connsiteX26" fmla="*/ 22835 w 64652"/>
                <a:gd name="connsiteY26" fmla="*/ 58302 h 58335"/>
                <a:gd name="connsiteX27" fmla="*/ 356 w 64652"/>
                <a:gd name="connsiteY27" fmla="*/ 52206 h 58335"/>
                <a:gd name="connsiteX28" fmla="*/ 607 w 64652"/>
                <a:gd name="connsiteY28" fmla="*/ 49930 h 58335"/>
                <a:gd name="connsiteX29" fmla="*/ 927 w 64652"/>
                <a:gd name="connsiteY29" fmla="*/ 49729 h 58335"/>
                <a:gd name="connsiteX30" fmla="*/ 9595 w 64652"/>
                <a:gd name="connsiteY30" fmla="*/ 48301 h 58335"/>
                <a:gd name="connsiteX31" fmla="*/ 26930 w 64652"/>
                <a:gd name="connsiteY31" fmla="*/ 43633 h 58335"/>
                <a:gd name="connsiteX32" fmla="*/ 32360 w 64652"/>
                <a:gd name="connsiteY32" fmla="*/ 36966 h 58335"/>
                <a:gd name="connsiteX33" fmla="*/ 32360 w 64652"/>
                <a:gd name="connsiteY33" fmla="*/ 34299 h 58335"/>
                <a:gd name="connsiteX34" fmla="*/ 33312 w 64652"/>
                <a:gd name="connsiteY34" fmla="*/ 33346 h 58335"/>
                <a:gd name="connsiteX35" fmla="*/ 39503 w 64652"/>
                <a:gd name="connsiteY35" fmla="*/ 23821 h 58335"/>
                <a:gd name="connsiteX36" fmla="*/ 44171 w 64652"/>
                <a:gd name="connsiteY36" fmla="*/ 14868 h 58335"/>
                <a:gd name="connsiteX37" fmla="*/ 44838 w 64652"/>
                <a:gd name="connsiteY37" fmla="*/ 12582 h 58335"/>
                <a:gd name="connsiteX38" fmla="*/ 43980 w 64652"/>
                <a:gd name="connsiteY38" fmla="*/ 12582 h 58335"/>
                <a:gd name="connsiteX39" fmla="*/ 25692 w 64652"/>
                <a:gd name="connsiteY39" fmla="*/ 8200 h 58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64652" h="58335">
                  <a:moveTo>
                    <a:pt x="25692" y="8200"/>
                  </a:moveTo>
                  <a:cubicBezTo>
                    <a:pt x="25692" y="8200"/>
                    <a:pt x="24930" y="6676"/>
                    <a:pt x="27121" y="6581"/>
                  </a:cubicBezTo>
                  <a:cubicBezTo>
                    <a:pt x="28924" y="6356"/>
                    <a:pt x="30747" y="6356"/>
                    <a:pt x="32550" y="6581"/>
                  </a:cubicBezTo>
                  <a:cubicBezTo>
                    <a:pt x="38104" y="7046"/>
                    <a:pt x="43684" y="6062"/>
                    <a:pt x="48743" y="3724"/>
                  </a:cubicBezTo>
                  <a:cubicBezTo>
                    <a:pt x="49875" y="3175"/>
                    <a:pt x="50856" y="2357"/>
                    <a:pt x="51600" y="1342"/>
                  </a:cubicBezTo>
                  <a:cubicBezTo>
                    <a:pt x="51849" y="947"/>
                    <a:pt x="52276" y="697"/>
                    <a:pt x="52743" y="676"/>
                  </a:cubicBezTo>
                  <a:lnTo>
                    <a:pt x="59411" y="104"/>
                  </a:lnTo>
                  <a:cubicBezTo>
                    <a:pt x="59779" y="-35"/>
                    <a:pt x="60185" y="-35"/>
                    <a:pt x="60554" y="104"/>
                  </a:cubicBezTo>
                  <a:cubicBezTo>
                    <a:pt x="61064" y="713"/>
                    <a:pt x="61676" y="1229"/>
                    <a:pt x="62363" y="1628"/>
                  </a:cubicBezTo>
                  <a:cubicBezTo>
                    <a:pt x="63608" y="2455"/>
                    <a:pt x="64359" y="3848"/>
                    <a:pt x="64364" y="5343"/>
                  </a:cubicBezTo>
                  <a:cubicBezTo>
                    <a:pt x="64411" y="5855"/>
                    <a:pt x="64196" y="6357"/>
                    <a:pt x="63792" y="6676"/>
                  </a:cubicBezTo>
                  <a:cubicBezTo>
                    <a:pt x="61797" y="8630"/>
                    <a:pt x="60210" y="10962"/>
                    <a:pt x="59125" y="13534"/>
                  </a:cubicBezTo>
                  <a:cubicBezTo>
                    <a:pt x="58300" y="15119"/>
                    <a:pt x="57045" y="16439"/>
                    <a:pt x="55505" y="17344"/>
                  </a:cubicBezTo>
                  <a:cubicBezTo>
                    <a:pt x="51597" y="20211"/>
                    <a:pt x="47934" y="23397"/>
                    <a:pt x="44552" y="26869"/>
                  </a:cubicBezTo>
                  <a:cubicBezTo>
                    <a:pt x="44552" y="26869"/>
                    <a:pt x="39027" y="32680"/>
                    <a:pt x="35027" y="37633"/>
                  </a:cubicBezTo>
                  <a:cubicBezTo>
                    <a:pt x="35027" y="37633"/>
                    <a:pt x="35027" y="37633"/>
                    <a:pt x="35027" y="38395"/>
                  </a:cubicBezTo>
                  <a:cubicBezTo>
                    <a:pt x="35351" y="38886"/>
                    <a:pt x="35578" y="39436"/>
                    <a:pt x="35693" y="40014"/>
                  </a:cubicBezTo>
                  <a:cubicBezTo>
                    <a:pt x="35693" y="40014"/>
                    <a:pt x="35693" y="41157"/>
                    <a:pt x="37884" y="40014"/>
                  </a:cubicBezTo>
                  <a:cubicBezTo>
                    <a:pt x="40663" y="39141"/>
                    <a:pt x="43205" y="37642"/>
                    <a:pt x="45314" y="35632"/>
                  </a:cubicBezTo>
                  <a:cubicBezTo>
                    <a:pt x="46593" y="34349"/>
                    <a:pt x="48212" y="33456"/>
                    <a:pt x="49981" y="33061"/>
                  </a:cubicBezTo>
                  <a:cubicBezTo>
                    <a:pt x="53994" y="32120"/>
                    <a:pt x="58193" y="32352"/>
                    <a:pt x="62078" y="33727"/>
                  </a:cubicBezTo>
                  <a:cubicBezTo>
                    <a:pt x="63709" y="34520"/>
                    <a:pt x="64718" y="36201"/>
                    <a:pt x="64650" y="38014"/>
                  </a:cubicBezTo>
                  <a:cubicBezTo>
                    <a:pt x="64100" y="40037"/>
                    <a:pt x="63126" y="41921"/>
                    <a:pt x="61792" y="43538"/>
                  </a:cubicBezTo>
                  <a:cubicBezTo>
                    <a:pt x="60214" y="45381"/>
                    <a:pt x="57818" y="46311"/>
                    <a:pt x="55410" y="46015"/>
                  </a:cubicBezTo>
                  <a:cubicBezTo>
                    <a:pt x="52246" y="45363"/>
                    <a:pt x="48969" y="45527"/>
                    <a:pt x="45885" y="46491"/>
                  </a:cubicBezTo>
                  <a:cubicBezTo>
                    <a:pt x="38900" y="48442"/>
                    <a:pt x="32408" y="51850"/>
                    <a:pt x="26835" y="56492"/>
                  </a:cubicBezTo>
                  <a:cubicBezTo>
                    <a:pt x="25802" y="57613"/>
                    <a:pt x="24359" y="58266"/>
                    <a:pt x="22835" y="58302"/>
                  </a:cubicBezTo>
                  <a:cubicBezTo>
                    <a:pt x="22835" y="58302"/>
                    <a:pt x="6356" y="59159"/>
                    <a:pt x="356" y="52206"/>
                  </a:cubicBezTo>
                  <a:cubicBezTo>
                    <a:pt x="-203" y="51508"/>
                    <a:pt x="-91" y="50489"/>
                    <a:pt x="607" y="49930"/>
                  </a:cubicBezTo>
                  <a:cubicBezTo>
                    <a:pt x="705" y="49851"/>
                    <a:pt x="813" y="49784"/>
                    <a:pt x="927" y="49729"/>
                  </a:cubicBezTo>
                  <a:cubicBezTo>
                    <a:pt x="3624" y="48444"/>
                    <a:pt x="6629" y="47949"/>
                    <a:pt x="9595" y="48301"/>
                  </a:cubicBezTo>
                  <a:cubicBezTo>
                    <a:pt x="15698" y="48410"/>
                    <a:pt x="21707" y="46792"/>
                    <a:pt x="26930" y="43633"/>
                  </a:cubicBezTo>
                  <a:cubicBezTo>
                    <a:pt x="26930" y="43633"/>
                    <a:pt x="32455" y="38395"/>
                    <a:pt x="32360" y="36966"/>
                  </a:cubicBezTo>
                  <a:cubicBezTo>
                    <a:pt x="32111" y="36094"/>
                    <a:pt x="32111" y="35171"/>
                    <a:pt x="32360" y="34299"/>
                  </a:cubicBezTo>
                  <a:cubicBezTo>
                    <a:pt x="32648" y="33953"/>
                    <a:pt x="32967" y="33634"/>
                    <a:pt x="33312" y="33346"/>
                  </a:cubicBezTo>
                  <a:cubicBezTo>
                    <a:pt x="33312" y="33346"/>
                    <a:pt x="35503" y="32203"/>
                    <a:pt x="39503" y="23821"/>
                  </a:cubicBezTo>
                  <a:cubicBezTo>
                    <a:pt x="40762" y="20691"/>
                    <a:pt x="42325" y="17692"/>
                    <a:pt x="44171" y="14868"/>
                  </a:cubicBezTo>
                  <a:cubicBezTo>
                    <a:pt x="44171" y="14868"/>
                    <a:pt x="45504" y="13439"/>
                    <a:pt x="44838" y="12582"/>
                  </a:cubicBezTo>
                  <a:cubicBezTo>
                    <a:pt x="44171" y="11725"/>
                    <a:pt x="44838" y="12582"/>
                    <a:pt x="43980" y="12582"/>
                  </a:cubicBezTo>
                  <a:cubicBezTo>
                    <a:pt x="43123" y="12582"/>
                    <a:pt x="29788" y="17059"/>
                    <a:pt x="25692" y="8200"/>
                  </a:cubicBezTo>
                  <a:close/>
                </a:path>
              </a:pathLst>
            </a:custGeom>
            <a:grpFill/>
            <a:ln w="9525" cap="flat">
              <a:noFill/>
              <a:prstDash val="solid"/>
              <a:miter/>
            </a:ln>
          </p:spPr>
          <p:txBody>
            <a:bodyPr rtlCol="0" anchor="ctr"/>
            <a:lstStyle/>
            <a:p>
              <a:endParaRPr lang="zh-CN" altLang="en-US"/>
            </a:p>
          </p:txBody>
        </p:sp>
        <p:sp>
          <p:nvSpPr>
            <p:cNvPr id="111" name="任意多边形: 形状 110"/>
            <p:cNvSpPr/>
            <p:nvPr/>
          </p:nvSpPr>
          <p:spPr>
            <a:xfrm>
              <a:off x="1716162" y="3097391"/>
              <a:ext cx="82305" cy="86789"/>
            </a:xfrm>
            <a:custGeom>
              <a:avLst/>
              <a:gdLst>
                <a:gd name="connsiteX0" fmla="*/ 66696 w 82305"/>
                <a:gd name="connsiteY0" fmla="*/ 218 h 86789"/>
                <a:gd name="connsiteX1" fmla="*/ 67839 w 82305"/>
                <a:gd name="connsiteY1" fmla="*/ 218 h 86789"/>
                <a:gd name="connsiteX2" fmla="*/ 69839 w 82305"/>
                <a:gd name="connsiteY2" fmla="*/ 1266 h 86789"/>
                <a:gd name="connsiteX3" fmla="*/ 70506 w 82305"/>
                <a:gd name="connsiteY3" fmla="*/ 2409 h 86789"/>
                <a:gd name="connsiteX4" fmla="*/ 70506 w 82305"/>
                <a:gd name="connsiteY4" fmla="*/ 10315 h 86789"/>
                <a:gd name="connsiteX5" fmla="*/ 69649 w 82305"/>
                <a:gd name="connsiteY5" fmla="*/ 11458 h 86789"/>
                <a:gd name="connsiteX6" fmla="*/ 65648 w 82305"/>
                <a:gd name="connsiteY6" fmla="*/ 13553 h 86789"/>
                <a:gd name="connsiteX7" fmla="*/ 64219 w 82305"/>
                <a:gd name="connsiteY7" fmla="*/ 13553 h 86789"/>
                <a:gd name="connsiteX8" fmla="*/ 63076 w 82305"/>
                <a:gd name="connsiteY8" fmla="*/ 13553 h 86789"/>
                <a:gd name="connsiteX9" fmla="*/ 61267 w 82305"/>
                <a:gd name="connsiteY9" fmla="*/ 13553 h 86789"/>
                <a:gd name="connsiteX10" fmla="*/ 41455 w 82305"/>
                <a:gd name="connsiteY10" fmla="*/ 19268 h 86789"/>
                <a:gd name="connsiteX11" fmla="*/ 32692 w 82305"/>
                <a:gd name="connsiteY11" fmla="*/ 23364 h 86789"/>
                <a:gd name="connsiteX12" fmla="*/ 32692 w 82305"/>
                <a:gd name="connsiteY12" fmla="*/ 24983 h 86789"/>
                <a:gd name="connsiteX13" fmla="*/ 35549 w 82305"/>
                <a:gd name="connsiteY13" fmla="*/ 26412 h 86789"/>
                <a:gd name="connsiteX14" fmla="*/ 38597 w 82305"/>
                <a:gd name="connsiteY14" fmla="*/ 25650 h 86789"/>
                <a:gd name="connsiteX15" fmla="*/ 43074 w 82305"/>
                <a:gd name="connsiteY15" fmla="*/ 23078 h 86789"/>
                <a:gd name="connsiteX16" fmla="*/ 50884 w 82305"/>
                <a:gd name="connsiteY16" fmla="*/ 19649 h 86789"/>
                <a:gd name="connsiteX17" fmla="*/ 53456 w 82305"/>
                <a:gd name="connsiteY17" fmla="*/ 20792 h 86789"/>
                <a:gd name="connsiteX18" fmla="*/ 54028 w 82305"/>
                <a:gd name="connsiteY18" fmla="*/ 21364 h 86789"/>
                <a:gd name="connsiteX19" fmla="*/ 54028 w 82305"/>
                <a:gd name="connsiteY19" fmla="*/ 22221 h 86789"/>
                <a:gd name="connsiteX20" fmla="*/ 54599 w 82305"/>
                <a:gd name="connsiteY20" fmla="*/ 25841 h 86789"/>
                <a:gd name="connsiteX21" fmla="*/ 54599 w 82305"/>
                <a:gd name="connsiteY21" fmla="*/ 27174 h 86789"/>
                <a:gd name="connsiteX22" fmla="*/ 43169 w 82305"/>
                <a:gd name="connsiteY22" fmla="*/ 33746 h 86789"/>
                <a:gd name="connsiteX23" fmla="*/ 38597 w 82305"/>
                <a:gd name="connsiteY23" fmla="*/ 36985 h 86789"/>
                <a:gd name="connsiteX24" fmla="*/ 37264 w 82305"/>
                <a:gd name="connsiteY24" fmla="*/ 40985 h 86789"/>
                <a:gd name="connsiteX25" fmla="*/ 36216 w 82305"/>
                <a:gd name="connsiteY25" fmla="*/ 42509 h 86789"/>
                <a:gd name="connsiteX26" fmla="*/ 35263 w 82305"/>
                <a:gd name="connsiteY26" fmla="*/ 46891 h 86789"/>
                <a:gd name="connsiteX27" fmla="*/ 36787 w 82305"/>
                <a:gd name="connsiteY27" fmla="*/ 48796 h 86789"/>
                <a:gd name="connsiteX28" fmla="*/ 37835 w 82305"/>
                <a:gd name="connsiteY28" fmla="*/ 48796 h 86789"/>
                <a:gd name="connsiteX29" fmla="*/ 43931 w 82305"/>
                <a:gd name="connsiteY29" fmla="*/ 46224 h 86789"/>
                <a:gd name="connsiteX30" fmla="*/ 49932 w 82305"/>
                <a:gd name="connsiteY30" fmla="*/ 42795 h 86789"/>
                <a:gd name="connsiteX31" fmla="*/ 56123 w 82305"/>
                <a:gd name="connsiteY31" fmla="*/ 38318 h 86789"/>
                <a:gd name="connsiteX32" fmla="*/ 58885 w 82305"/>
                <a:gd name="connsiteY32" fmla="*/ 39747 h 86789"/>
                <a:gd name="connsiteX33" fmla="*/ 58885 w 82305"/>
                <a:gd name="connsiteY33" fmla="*/ 42986 h 86789"/>
                <a:gd name="connsiteX34" fmla="*/ 61457 w 82305"/>
                <a:gd name="connsiteY34" fmla="*/ 43938 h 86789"/>
                <a:gd name="connsiteX35" fmla="*/ 79936 w 82305"/>
                <a:gd name="connsiteY35" fmla="*/ 42509 h 86789"/>
                <a:gd name="connsiteX36" fmla="*/ 81269 w 82305"/>
                <a:gd name="connsiteY36" fmla="*/ 43462 h 86789"/>
                <a:gd name="connsiteX37" fmla="*/ 81745 w 82305"/>
                <a:gd name="connsiteY37" fmla="*/ 46129 h 86789"/>
                <a:gd name="connsiteX38" fmla="*/ 81745 w 82305"/>
                <a:gd name="connsiteY38" fmla="*/ 51939 h 86789"/>
                <a:gd name="connsiteX39" fmla="*/ 81745 w 82305"/>
                <a:gd name="connsiteY39" fmla="*/ 52511 h 86789"/>
                <a:gd name="connsiteX40" fmla="*/ 78031 w 82305"/>
                <a:gd name="connsiteY40" fmla="*/ 55368 h 86789"/>
                <a:gd name="connsiteX41" fmla="*/ 78031 w 82305"/>
                <a:gd name="connsiteY41" fmla="*/ 57083 h 86789"/>
                <a:gd name="connsiteX42" fmla="*/ 79269 w 82305"/>
                <a:gd name="connsiteY42" fmla="*/ 64322 h 86789"/>
                <a:gd name="connsiteX43" fmla="*/ 78602 w 82305"/>
                <a:gd name="connsiteY43" fmla="*/ 65274 h 86789"/>
                <a:gd name="connsiteX44" fmla="*/ 71173 w 82305"/>
                <a:gd name="connsiteY44" fmla="*/ 69941 h 86789"/>
                <a:gd name="connsiteX45" fmla="*/ 62219 w 82305"/>
                <a:gd name="connsiteY45" fmla="*/ 74894 h 86789"/>
                <a:gd name="connsiteX46" fmla="*/ 62219 w 82305"/>
                <a:gd name="connsiteY46" fmla="*/ 75561 h 86789"/>
                <a:gd name="connsiteX47" fmla="*/ 64505 w 82305"/>
                <a:gd name="connsiteY47" fmla="*/ 78038 h 86789"/>
                <a:gd name="connsiteX48" fmla="*/ 74030 w 82305"/>
                <a:gd name="connsiteY48" fmla="*/ 79181 h 86789"/>
                <a:gd name="connsiteX49" fmla="*/ 79364 w 82305"/>
                <a:gd name="connsiteY49" fmla="*/ 80419 h 86789"/>
                <a:gd name="connsiteX50" fmla="*/ 82126 w 82305"/>
                <a:gd name="connsiteY50" fmla="*/ 81848 h 86789"/>
                <a:gd name="connsiteX51" fmla="*/ 82126 w 82305"/>
                <a:gd name="connsiteY51" fmla="*/ 82419 h 86789"/>
                <a:gd name="connsiteX52" fmla="*/ 82126 w 82305"/>
                <a:gd name="connsiteY52" fmla="*/ 85277 h 86789"/>
                <a:gd name="connsiteX53" fmla="*/ 81174 w 82305"/>
                <a:gd name="connsiteY53" fmla="*/ 86324 h 86789"/>
                <a:gd name="connsiteX54" fmla="*/ 80602 w 82305"/>
                <a:gd name="connsiteY54" fmla="*/ 86324 h 86789"/>
                <a:gd name="connsiteX55" fmla="*/ 79078 w 82305"/>
                <a:gd name="connsiteY55" fmla="*/ 86324 h 86789"/>
                <a:gd name="connsiteX56" fmla="*/ 55742 w 82305"/>
                <a:gd name="connsiteY56" fmla="*/ 82514 h 86789"/>
                <a:gd name="connsiteX57" fmla="*/ 51837 w 82305"/>
                <a:gd name="connsiteY57" fmla="*/ 78895 h 86789"/>
                <a:gd name="connsiteX58" fmla="*/ 51265 w 82305"/>
                <a:gd name="connsiteY58" fmla="*/ 75275 h 86789"/>
                <a:gd name="connsiteX59" fmla="*/ 51265 w 82305"/>
                <a:gd name="connsiteY59" fmla="*/ 73561 h 86789"/>
                <a:gd name="connsiteX60" fmla="*/ 52027 w 82305"/>
                <a:gd name="connsiteY60" fmla="*/ 72799 h 86789"/>
                <a:gd name="connsiteX61" fmla="*/ 57552 w 82305"/>
                <a:gd name="connsiteY61" fmla="*/ 69656 h 86789"/>
                <a:gd name="connsiteX62" fmla="*/ 59457 w 82305"/>
                <a:gd name="connsiteY62" fmla="*/ 66131 h 86789"/>
                <a:gd name="connsiteX63" fmla="*/ 61267 w 82305"/>
                <a:gd name="connsiteY63" fmla="*/ 64512 h 86789"/>
                <a:gd name="connsiteX64" fmla="*/ 64505 w 82305"/>
                <a:gd name="connsiteY64" fmla="*/ 62988 h 86789"/>
                <a:gd name="connsiteX65" fmla="*/ 64505 w 82305"/>
                <a:gd name="connsiteY65" fmla="*/ 61845 h 86789"/>
                <a:gd name="connsiteX66" fmla="*/ 64505 w 82305"/>
                <a:gd name="connsiteY66" fmla="*/ 57178 h 86789"/>
                <a:gd name="connsiteX67" fmla="*/ 65172 w 82305"/>
                <a:gd name="connsiteY67" fmla="*/ 57178 h 86789"/>
                <a:gd name="connsiteX68" fmla="*/ 73173 w 82305"/>
                <a:gd name="connsiteY68" fmla="*/ 50034 h 86789"/>
                <a:gd name="connsiteX69" fmla="*/ 73173 w 82305"/>
                <a:gd name="connsiteY69" fmla="*/ 48224 h 86789"/>
                <a:gd name="connsiteX70" fmla="*/ 72506 w 82305"/>
                <a:gd name="connsiteY70" fmla="*/ 48224 h 86789"/>
                <a:gd name="connsiteX71" fmla="*/ 66410 w 82305"/>
                <a:gd name="connsiteY71" fmla="*/ 50129 h 86789"/>
                <a:gd name="connsiteX72" fmla="*/ 59743 w 82305"/>
                <a:gd name="connsiteY72" fmla="*/ 50129 h 86789"/>
                <a:gd name="connsiteX73" fmla="*/ 57647 w 82305"/>
                <a:gd name="connsiteY73" fmla="*/ 47939 h 86789"/>
                <a:gd name="connsiteX74" fmla="*/ 55837 w 82305"/>
                <a:gd name="connsiteY74" fmla="*/ 46891 h 86789"/>
                <a:gd name="connsiteX75" fmla="*/ 52885 w 82305"/>
                <a:gd name="connsiteY75" fmla="*/ 46224 h 86789"/>
                <a:gd name="connsiteX76" fmla="*/ 52027 w 82305"/>
                <a:gd name="connsiteY76" fmla="*/ 46224 h 86789"/>
                <a:gd name="connsiteX77" fmla="*/ 32120 w 82305"/>
                <a:gd name="connsiteY77" fmla="*/ 57368 h 86789"/>
                <a:gd name="connsiteX78" fmla="*/ 31549 w 82305"/>
                <a:gd name="connsiteY78" fmla="*/ 58035 h 86789"/>
                <a:gd name="connsiteX79" fmla="*/ 29072 w 82305"/>
                <a:gd name="connsiteY79" fmla="*/ 64988 h 86789"/>
                <a:gd name="connsiteX80" fmla="*/ 28310 w 82305"/>
                <a:gd name="connsiteY80" fmla="*/ 65750 h 86789"/>
                <a:gd name="connsiteX81" fmla="*/ 26215 w 82305"/>
                <a:gd name="connsiteY81" fmla="*/ 67179 h 86789"/>
                <a:gd name="connsiteX82" fmla="*/ 21547 w 82305"/>
                <a:gd name="connsiteY82" fmla="*/ 68227 h 86789"/>
                <a:gd name="connsiteX83" fmla="*/ 20881 w 82305"/>
                <a:gd name="connsiteY83" fmla="*/ 67465 h 86789"/>
                <a:gd name="connsiteX84" fmla="*/ 18499 w 82305"/>
                <a:gd name="connsiteY84" fmla="*/ 64988 h 86789"/>
                <a:gd name="connsiteX85" fmla="*/ 10213 w 82305"/>
                <a:gd name="connsiteY85" fmla="*/ 66798 h 86789"/>
                <a:gd name="connsiteX86" fmla="*/ 5355 w 82305"/>
                <a:gd name="connsiteY86" fmla="*/ 69751 h 86789"/>
                <a:gd name="connsiteX87" fmla="*/ 2307 w 82305"/>
                <a:gd name="connsiteY87" fmla="*/ 68703 h 86789"/>
                <a:gd name="connsiteX88" fmla="*/ 21 w 82305"/>
                <a:gd name="connsiteY88" fmla="*/ 64036 h 86789"/>
                <a:gd name="connsiteX89" fmla="*/ 783 w 82305"/>
                <a:gd name="connsiteY89" fmla="*/ 61178 h 86789"/>
                <a:gd name="connsiteX90" fmla="*/ 15928 w 82305"/>
                <a:gd name="connsiteY90" fmla="*/ 52987 h 86789"/>
                <a:gd name="connsiteX91" fmla="*/ 25453 w 82305"/>
                <a:gd name="connsiteY91" fmla="*/ 50225 h 86789"/>
                <a:gd name="connsiteX92" fmla="*/ 26596 w 82305"/>
                <a:gd name="connsiteY92" fmla="*/ 49463 h 86789"/>
                <a:gd name="connsiteX93" fmla="*/ 31930 w 82305"/>
                <a:gd name="connsiteY93" fmla="*/ 37461 h 86789"/>
                <a:gd name="connsiteX94" fmla="*/ 31930 w 82305"/>
                <a:gd name="connsiteY94" fmla="*/ 36509 h 86789"/>
                <a:gd name="connsiteX95" fmla="*/ 31072 w 82305"/>
                <a:gd name="connsiteY95" fmla="*/ 34794 h 86789"/>
                <a:gd name="connsiteX96" fmla="*/ 30406 w 82305"/>
                <a:gd name="connsiteY96" fmla="*/ 34794 h 86789"/>
                <a:gd name="connsiteX97" fmla="*/ 21452 w 82305"/>
                <a:gd name="connsiteY97" fmla="*/ 34794 h 86789"/>
                <a:gd name="connsiteX98" fmla="*/ 17261 w 82305"/>
                <a:gd name="connsiteY98" fmla="*/ 33651 h 86789"/>
                <a:gd name="connsiteX99" fmla="*/ 16404 w 82305"/>
                <a:gd name="connsiteY99" fmla="*/ 32699 h 86789"/>
                <a:gd name="connsiteX100" fmla="*/ 15737 w 82305"/>
                <a:gd name="connsiteY100" fmla="*/ 30889 h 86789"/>
                <a:gd name="connsiteX101" fmla="*/ 15737 w 82305"/>
                <a:gd name="connsiteY101" fmla="*/ 27746 h 86789"/>
                <a:gd name="connsiteX102" fmla="*/ 16690 w 82305"/>
                <a:gd name="connsiteY102" fmla="*/ 26888 h 86789"/>
                <a:gd name="connsiteX103" fmla="*/ 27834 w 82305"/>
                <a:gd name="connsiteY103" fmla="*/ 19935 h 86789"/>
                <a:gd name="connsiteX104" fmla="*/ 42979 w 82305"/>
                <a:gd name="connsiteY104" fmla="*/ 11934 h 86789"/>
                <a:gd name="connsiteX105" fmla="*/ 66696 w 82305"/>
                <a:gd name="connsiteY105" fmla="*/ 218 h 86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82305" h="86789">
                  <a:moveTo>
                    <a:pt x="66696" y="218"/>
                  </a:moveTo>
                  <a:cubicBezTo>
                    <a:pt x="67021" y="-73"/>
                    <a:pt x="67514" y="-73"/>
                    <a:pt x="67839" y="218"/>
                  </a:cubicBezTo>
                  <a:lnTo>
                    <a:pt x="69839" y="1266"/>
                  </a:lnTo>
                  <a:cubicBezTo>
                    <a:pt x="70206" y="1542"/>
                    <a:pt x="70446" y="1954"/>
                    <a:pt x="70506" y="2409"/>
                  </a:cubicBezTo>
                  <a:cubicBezTo>
                    <a:pt x="70952" y="5025"/>
                    <a:pt x="70952" y="7698"/>
                    <a:pt x="70506" y="10315"/>
                  </a:cubicBezTo>
                  <a:cubicBezTo>
                    <a:pt x="70506" y="10315"/>
                    <a:pt x="70506" y="11267"/>
                    <a:pt x="69649" y="11458"/>
                  </a:cubicBezTo>
                  <a:cubicBezTo>
                    <a:pt x="68229" y="11978"/>
                    <a:pt x="66884" y="12682"/>
                    <a:pt x="65648" y="13553"/>
                  </a:cubicBezTo>
                  <a:cubicBezTo>
                    <a:pt x="65206" y="13809"/>
                    <a:pt x="64662" y="13809"/>
                    <a:pt x="64219" y="13553"/>
                  </a:cubicBezTo>
                  <a:lnTo>
                    <a:pt x="63076" y="13553"/>
                  </a:lnTo>
                  <a:cubicBezTo>
                    <a:pt x="62489" y="13357"/>
                    <a:pt x="61854" y="13357"/>
                    <a:pt x="61267" y="13553"/>
                  </a:cubicBezTo>
                  <a:cubicBezTo>
                    <a:pt x="54925" y="16272"/>
                    <a:pt x="48270" y="18192"/>
                    <a:pt x="41455" y="19268"/>
                  </a:cubicBezTo>
                  <a:cubicBezTo>
                    <a:pt x="41455" y="19268"/>
                    <a:pt x="34597" y="20507"/>
                    <a:pt x="32692" y="23364"/>
                  </a:cubicBezTo>
                  <a:cubicBezTo>
                    <a:pt x="32290" y="23829"/>
                    <a:pt x="32290" y="24518"/>
                    <a:pt x="32692" y="24983"/>
                  </a:cubicBezTo>
                  <a:cubicBezTo>
                    <a:pt x="32692" y="24983"/>
                    <a:pt x="34501" y="26698"/>
                    <a:pt x="35549" y="26412"/>
                  </a:cubicBezTo>
                  <a:cubicBezTo>
                    <a:pt x="36543" y="26077"/>
                    <a:pt x="37563" y="25823"/>
                    <a:pt x="38597" y="25650"/>
                  </a:cubicBezTo>
                  <a:cubicBezTo>
                    <a:pt x="40361" y="25390"/>
                    <a:pt x="41961" y="24471"/>
                    <a:pt x="43074" y="23078"/>
                  </a:cubicBezTo>
                  <a:cubicBezTo>
                    <a:pt x="45165" y="21010"/>
                    <a:pt x="47947" y="19788"/>
                    <a:pt x="50884" y="19649"/>
                  </a:cubicBezTo>
                  <a:cubicBezTo>
                    <a:pt x="51825" y="19806"/>
                    <a:pt x="52710" y="20199"/>
                    <a:pt x="53456" y="20792"/>
                  </a:cubicBezTo>
                  <a:lnTo>
                    <a:pt x="54028" y="21364"/>
                  </a:lnTo>
                  <a:cubicBezTo>
                    <a:pt x="54139" y="21639"/>
                    <a:pt x="54139" y="21946"/>
                    <a:pt x="54028" y="22221"/>
                  </a:cubicBezTo>
                  <a:cubicBezTo>
                    <a:pt x="53982" y="23453"/>
                    <a:pt x="54176" y="24682"/>
                    <a:pt x="54599" y="25841"/>
                  </a:cubicBezTo>
                  <a:cubicBezTo>
                    <a:pt x="54837" y="26253"/>
                    <a:pt x="54837" y="26761"/>
                    <a:pt x="54599" y="27174"/>
                  </a:cubicBezTo>
                  <a:cubicBezTo>
                    <a:pt x="51693" y="30655"/>
                    <a:pt x="47640" y="32986"/>
                    <a:pt x="43169" y="33746"/>
                  </a:cubicBezTo>
                  <a:cubicBezTo>
                    <a:pt x="43169" y="33746"/>
                    <a:pt x="39454" y="34699"/>
                    <a:pt x="38597" y="36985"/>
                  </a:cubicBezTo>
                  <a:lnTo>
                    <a:pt x="37264" y="40985"/>
                  </a:lnTo>
                  <a:cubicBezTo>
                    <a:pt x="37116" y="41606"/>
                    <a:pt x="36742" y="42149"/>
                    <a:pt x="36216" y="42509"/>
                  </a:cubicBezTo>
                  <a:cubicBezTo>
                    <a:pt x="35188" y="43720"/>
                    <a:pt x="34831" y="45363"/>
                    <a:pt x="35263" y="46891"/>
                  </a:cubicBezTo>
                  <a:cubicBezTo>
                    <a:pt x="35448" y="47728"/>
                    <a:pt x="36011" y="48432"/>
                    <a:pt x="36787" y="48796"/>
                  </a:cubicBezTo>
                  <a:cubicBezTo>
                    <a:pt x="37124" y="48928"/>
                    <a:pt x="37499" y="48928"/>
                    <a:pt x="37835" y="48796"/>
                  </a:cubicBezTo>
                  <a:cubicBezTo>
                    <a:pt x="39677" y="47544"/>
                    <a:pt x="41749" y="46670"/>
                    <a:pt x="43931" y="46224"/>
                  </a:cubicBezTo>
                  <a:cubicBezTo>
                    <a:pt x="46211" y="45659"/>
                    <a:pt x="48288" y="44472"/>
                    <a:pt x="49932" y="42795"/>
                  </a:cubicBezTo>
                  <a:cubicBezTo>
                    <a:pt x="49932" y="42795"/>
                    <a:pt x="52694" y="38128"/>
                    <a:pt x="56123" y="38318"/>
                  </a:cubicBezTo>
                  <a:cubicBezTo>
                    <a:pt x="56123" y="38318"/>
                    <a:pt x="58885" y="38318"/>
                    <a:pt x="58885" y="39747"/>
                  </a:cubicBezTo>
                  <a:cubicBezTo>
                    <a:pt x="58530" y="40797"/>
                    <a:pt x="58530" y="41935"/>
                    <a:pt x="58885" y="42986"/>
                  </a:cubicBezTo>
                  <a:cubicBezTo>
                    <a:pt x="59473" y="43792"/>
                    <a:pt x="60486" y="44168"/>
                    <a:pt x="61457" y="43938"/>
                  </a:cubicBezTo>
                  <a:cubicBezTo>
                    <a:pt x="67341" y="41650"/>
                    <a:pt x="73770" y="41153"/>
                    <a:pt x="79936" y="42509"/>
                  </a:cubicBezTo>
                  <a:cubicBezTo>
                    <a:pt x="79936" y="42509"/>
                    <a:pt x="81364" y="42509"/>
                    <a:pt x="81269" y="43462"/>
                  </a:cubicBezTo>
                  <a:cubicBezTo>
                    <a:pt x="81191" y="44377"/>
                    <a:pt x="81356" y="45297"/>
                    <a:pt x="81745" y="46129"/>
                  </a:cubicBezTo>
                  <a:cubicBezTo>
                    <a:pt x="82493" y="47993"/>
                    <a:pt x="82493" y="50074"/>
                    <a:pt x="81745" y="51939"/>
                  </a:cubicBezTo>
                  <a:cubicBezTo>
                    <a:pt x="81745" y="51939"/>
                    <a:pt x="81745" y="52415"/>
                    <a:pt x="81745" y="52511"/>
                  </a:cubicBezTo>
                  <a:cubicBezTo>
                    <a:pt x="80113" y="52796"/>
                    <a:pt x="78725" y="53864"/>
                    <a:pt x="78031" y="55368"/>
                  </a:cubicBezTo>
                  <a:cubicBezTo>
                    <a:pt x="78031" y="55368"/>
                    <a:pt x="77269" y="56702"/>
                    <a:pt x="78031" y="57083"/>
                  </a:cubicBezTo>
                  <a:cubicBezTo>
                    <a:pt x="79607" y="59146"/>
                    <a:pt x="80070" y="61852"/>
                    <a:pt x="79269" y="64322"/>
                  </a:cubicBezTo>
                  <a:cubicBezTo>
                    <a:pt x="79269" y="64322"/>
                    <a:pt x="79269" y="65084"/>
                    <a:pt x="78602" y="65274"/>
                  </a:cubicBezTo>
                  <a:cubicBezTo>
                    <a:pt x="75998" y="66617"/>
                    <a:pt x="73513" y="68178"/>
                    <a:pt x="71173" y="69941"/>
                  </a:cubicBezTo>
                  <a:cubicBezTo>
                    <a:pt x="68315" y="71812"/>
                    <a:pt x="65323" y="73468"/>
                    <a:pt x="62219" y="74894"/>
                  </a:cubicBezTo>
                  <a:cubicBezTo>
                    <a:pt x="62076" y="75094"/>
                    <a:pt x="62076" y="75362"/>
                    <a:pt x="62219" y="75561"/>
                  </a:cubicBezTo>
                  <a:cubicBezTo>
                    <a:pt x="62331" y="76810"/>
                    <a:pt x="63270" y="77826"/>
                    <a:pt x="64505" y="78038"/>
                  </a:cubicBezTo>
                  <a:cubicBezTo>
                    <a:pt x="67631" y="78752"/>
                    <a:pt x="70824" y="79135"/>
                    <a:pt x="74030" y="79181"/>
                  </a:cubicBezTo>
                  <a:cubicBezTo>
                    <a:pt x="75870" y="79253"/>
                    <a:pt x="77680" y="79673"/>
                    <a:pt x="79364" y="80419"/>
                  </a:cubicBezTo>
                  <a:lnTo>
                    <a:pt x="82126" y="81848"/>
                  </a:lnTo>
                  <a:cubicBezTo>
                    <a:pt x="82126" y="81848"/>
                    <a:pt x="82126" y="81848"/>
                    <a:pt x="82126" y="82419"/>
                  </a:cubicBezTo>
                  <a:cubicBezTo>
                    <a:pt x="82210" y="83370"/>
                    <a:pt x="82210" y="84326"/>
                    <a:pt x="82126" y="85277"/>
                  </a:cubicBezTo>
                  <a:cubicBezTo>
                    <a:pt x="82126" y="85277"/>
                    <a:pt x="81460" y="85277"/>
                    <a:pt x="81174" y="86324"/>
                  </a:cubicBezTo>
                  <a:cubicBezTo>
                    <a:pt x="80888" y="87372"/>
                    <a:pt x="81174" y="86324"/>
                    <a:pt x="80602" y="86324"/>
                  </a:cubicBezTo>
                  <a:cubicBezTo>
                    <a:pt x="80097" y="86249"/>
                    <a:pt x="79584" y="86249"/>
                    <a:pt x="79078" y="86324"/>
                  </a:cubicBezTo>
                  <a:cubicBezTo>
                    <a:pt x="71144" y="86337"/>
                    <a:pt x="63261" y="85050"/>
                    <a:pt x="55742" y="82514"/>
                  </a:cubicBezTo>
                  <a:cubicBezTo>
                    <a:pt x="54206" y="81589"/>
                    <a:pt x="52876" y="80357"/>
                    <a:pt x="51837" y="78895"/>
                  </a:cubicBezTo>
                  <a:cubicBezTo>
                    <a:pt x="51127" y="77830"/>
                    <a:pt x="50918" y="76507"/>
                    <a:pt x="51265" y="75275"/>
                  </a:cubicBezTo>
                  <a:cubicBezTo>
                    <a:pt x="51306" y="74705"/>
                    <a:pt x="51306" y="74132"/>
                    <a:pt x="51265" y="73561"/>
                  </a:cubicBezTo>
                  <a:cubicBezTo>
                    <a:pt x="51265" y="73561"/>
                    <a:pt x="51265" y="73085"/>
                    <a:pt x="52027" y="72799"/>
                  </a:cubicBezTo>
                  <a:cubicBezTo>
                    <a:pt x="53970" y="71940"/>
                    <a:pt x="55821" y="70887"/>
                    <a:pt x="57552" y="69656"/>
                  </a:cubicBezTo>
                  <a:cubicBezTo>
                    <a:pt x="58466" y="68654"/>
                    <a:pt x="59120" y="67444"/>
                    <a:pt x="59457" y="66131"/>
                  </a:cubicBezTo>
                  <a:cubicBezTo>
                    <a:pt x="59457" y="66131"/>
                    <a:pt x="59457" y="65179"/>
                    <a:pt x="61267" y="64512"/>
                  </a:cubicBezTo>
                  <a:cubicBezTo>
                    <a:pt x="62412" y="64156"/>
                    <a:pt x="63501" y="63643"/>
                    <a:pt x="64505" y="62988"/>
                  </a:cubicBezTo>
                  <a:cubicBezTo>
                    <a:pt x="64505" y="62988"/>
                    <a:pt x="64505" y="62988"/>
                    <a:pt x="64505" y="61845"/>
                  </a:cubicBezTo>
                  <a:cubicBezTo>
                    <a:pt x="64505" y="60702"/>
                    <a:pt x="62600" y="60226"/>
                    <a:pt x="64505" y="57178"/>
                  </a:cubicBezTo>
                  <a:cubicBezTo>
                    <a:pt x="64505" y="57178"/>
                    <a:pt x="64505" y="57178"/>
                    <a:pt x="65172" y="57178"/>
                  </a:cubicBezTo>
                  <a:cubicBezTo>
                    <a:pt x="65839" y="57178"/>
                    <a:pt x="69934" y="57178"/>
                    <a:pt x="73173" y="50034"/>
                  </a:cubicBezTo>
                  <a:cubicBezTo>
                    <a:pt x="73496" y="49474"/>
                    <a:pt x="73496" y="48784"/>
                    <a:pt x="73173" y="48224"/>
                  </a:cubicBezTo>
                  <a:cubicBezTo>
                    <a:pt x="72974" y="48081"/>
                    <a:pt x="72705" y="48081"/>
                    <a:pt x="72506" y="48224"/>
                  </a:cubicBezTo>
                  <a:cubicBezTo>
                    <a:pt x="70423" y="48682"/>
                    <a:pt x="68383" y="49320"/>
                    <a:pt x="66410" y="50129"/>
                  </a:cubicBezTo>
                  <a:cubicBezTo>
                    <a:pt x="64271" y="50988"/>
                    <a:pt x="61882" y="50988"/>
                    <a:pt x="59743" y="50129"/>
                  </a:cubicBezTo>
                  <a:cubicBezTo>
                    <a:pt x="58876" y="49581"/>
                    <a:pt x="58157" y="48829"/>
                    <a:pt x="57647" y="47939"/>
                  </a:cubicBezTo>
                  <a:cubicBezTo>
                    <a:pt x="57647" y="47939"/>
                    <a:pt x="57647" y="46986"/>
                    <a:pt x="55837" y="46891"/>
                  </a:cubicBezTo>
                  <a:cubicBezTo>
                    <a:pt x="54832" y="46774"/>
                    <a:pt x="53843" y="46550"/>
                    <a:pt x="52885" y="46224"/>
                  </a:cubicBezTo>
                  <a:cubicBezTo>
                    <a:pt x="52885" y="46224"/>
                    <a:pt x="52313" y="46224"/>
                    <a:pt x="52027" y="46224"/>
                  </a:cubicBezTo>
                  <a:cubicBezTo>
                    <a:pt x="46081" y="51055"/>
                    <a:pt x="39347" y="54825"/>
                    <a:pt x="32120" y="57368"/>
                  </a:cubicBezTo>
                  <a:cubicBezTo>
                    <a:pt x="31808" y="57447"/>
                    <a:pt x="31579" y="57714"/>
                    <a:pt x="31549" y="58035"/>
                  </a:cubicBezTo>
                  <a:cubicBezTo>
                    <a:pt x="31549" y="58035"/>
                    <a:pt x="30025" y="62798"/>
                    <a:pt x="29072" y="64988"/>
                  </a:cubicBezTo>
                  <a:cubicBezTo>
                    <a:pt x="28907" y="65318"/>
                    <a:pt x="28640" y="65585"/>
                    <a:pt x="28310" y="65750"/>
                  </a:cubicBezTo>
                  <a:cubicBezTo>
                    <a:pt x="27500" y="66037"/>
                    <a:pt x="26777" y="66529"/>
                    <a:pt x="26215" y="67179"/>
                  </a:cubicBezTo>
                  <a:cubicBezTo>
                    <a:pt x="25046" y="68495"/>
                    <a:pt x="23167" y="68917"/>
                    <a:pt x="21547" y="68227"/>
                  </a:cubicBezTo>
                  <a:cubicBezTo>
                    <a:pt x="21183" y="68145"/>
                    <a:pt x="20913" y="67837"/>
                    <a:pt x="20881" y="67465"/>
                  </a:cubicBezTo>
                  <a:cubicBezTo>
                    <a:pt x="20881" y="67465"/>
                    <a:pt x="20881" y="65846"/>
                    <a:pt x="18499" y="64988"/>
                  </a:cubicBezTo>
                  <a:cubicBezTo>
                    <a:pt x="15611" y="64106"/>
                    <a:pt x="12471" y="64792"/>
                    <a:pt x="10213" y="66798"/>
                  </a:cubicBezTo>
                  <a:cubicBezTo>
                    <a:pt x="8774" y="68053"/>
                    <a:pt x="7131" y="69052"/>
                    <a:pt x="5355" y="69751"/>
                  </a:cubicBezTo>
                  <a:cubicBezTo>
                    <a:pt x="4229" y="69914"/>
                    <a:pt x="3094" y="69524"/>
                    <a:pt x="2307" y="68703"/>
                  </a:cubicBezTo>
                  <a:cubicBezTo>
                    <a:pt x="1191" y="67347"/>
                    <a:pt x="408" y="65749"/>
                    <a:pt x="21" y="64036"/>
                  </a:cubicBezTo>
                  <a:cubicBezTo>
                    <a:pt x="-81" y="63022"/>
                    <a:pt x="190" y="62007"/>
                    <a:pt x="783" y="61178"/>
                  </a:cubicBezTo>
                  <a:cubicBezTo>
                    <a:pt x="783" y="61178"/>
                    <a:pt x="3736" y="55178"/>
                    <a:pt x="15928" y="52987"/>
                  </a:cubicBezTo>
                  <a:cubicBezTo>
                    <a:pt x="19158" y="52267"/>
                    <a:pt x="22339" y="51344"/>
                    <a:pt x="25453" y="50225"/>
                  </a:cubicBezTo>
                  <a:cubicBezTo>
                    <a:pt x="25898" y="50083"/>
                    <a:pt x="26294" y="49819"/>
                    <a:pt x="26596" y="49463"/>
                  </a:cubicBezTo>
                  <a:cubicBezTo>
                    <a:pt x="26596" y="49463"/>
                    <a:pt x="30406" y="39938"/>
                    <a:pt x="31930" y="37461"/>
                  </a:cubicBezTo>
                  <a:cubicBezTo>
                    <a:pt x="31930" y="37461"/>
                    <a:pt x="31930" y="36794"/>
                    <a:pt x="31930" y="36509"/>
                  </a:cubicBezTo>
                  <a:lnTo>
                    <a:pt x="31072" y="34794"/>
                  </a:lnTo>
                  <a:cubicBezTo>
                    <a:pt x="31072" y="34794"/>
                    <a:pt x="31072" y="34794"/>
                    <a:pt x="30406" y="34794"/>
                  </a:cubicBezTo>
                  <a:cubicBezTo>
                    <a:pt x="27452" y="35400"/>
                    <a:pt x="24406" y="35400"/>
                    <a:pt x="21452" y="34794"/>
                  </a:cubicBezTo>
                  <a:cubicBezTo>
                    <a:pt x="20019" y="34559"/>
                    <a:pt x="18615" y="34176"/>
                    <a:pt x="17261" y="33651"/>
                  </a:cubicBezTo>
                  <a:cubicBezTo>
                    <a:pt x="17261" y="33651"/>
                    <a:pt x="16309" y="33651"/>
                    <a:pt x="16404" y="32699"/>
                  </a:cubicBezTo>
                  <a:cubicBezTo>
                    <a:pt x="16345" y="32047"/>
                    <a:pt x="16115" y="31423"/>
                    <a:pt x="15737" y="30889"/>
                  </a:cubicBezTo>
                  <a:cubicBezTo>
                    <a:pt x="15155" y="29922"/>
                    <a:pt x="15155" y="28713"/>
                    <a:pt x="15737" y="27746"/>
                  </a:cubicBezTo>
                  <a:cubicBezTo>
                    <a:pt x="15913" y="27334"/>
                    <a:pt x="16262" y="27020"/>
                    <a:pt x="16690" y="26888"/>
                  </a:cubicBezTo>
                  <a:cubicBezTo>
                    <a:pt x="20708" y="25096"/>
                    <a:pt x="24458" y="22756"/>
                    <a:pt x="27834" y="19935"/>
                  </a:cubicBezTo>
                  <a:cubicBezTo>
                    <a:pt x="32165" y="16089"/>
                    <a:pt x="37360" y="13344"/>
                    <a:pt x="42979" y="11934"/>
                  </a:cubicBezTo>
                  <a:cubicBezTo>
                    <a:pt x="51842" y="10377"/>
                    <a:pt x="60073" y="6311"/>
                    <a:pt x="66696" y="218"/>
                  </a:cubicBezTo>
                  <a:close/>
                </a:path>
              </a:pathLst>
            </a:custGeom>
            <a:grpFill/>
            <a:ln w="9525" cap="flat">
              <a:noFill/>
              <a:prstDash val="solid"/>
              <a:miter/>
            </a:ln>
          </p:spPr>
          <p:txBody>
            <a:bodyPr rtlCol="0" anchor="ctr"/>
            <a:lstStyle/>
            <a:p>
              <a:endParaRPr lang="zh-CN" altLang="en-US"/>
            </a:p>
          </p:txBody>
        </p:sp>
        <p:sp>
          <p:nvSpPr>
            <p:cNvPr id="112" name="任意多边形: 形状 111"/>
            <p:cNvSpPr/>
            <p:nvPr/>
          </p:nvSpPr>
          <p:spPr>
            <a:xfrm>
              <a:off x="1789619" y="3111474"/>
              <a:ext cx="37583" cy="20804"/>
            </a:xfrm>
            <a:custGeom>
              <a:avLst/>
              <a:gdLst>
                <a:gd name="connsiteX0" fmla="*/ 1907 w 37583"/>
                <a:gd name="connsiteY0" fmla="*/ 6615 h 20804"/>
                <a:gd name="connsiteX1" fmla="*/ 4574 w 37583"/>
                <a:gd name="connsiteY1" fmla="*/ 5472 h 20804"/>
                <a:gd name="connsiteX2" fmla="*/ 7051 w 37583"/>
                <a:gd name="connsiteY2" fmla="*/ 6043 h 20804"/>
                <a:gd name="connsiteX3" fmla="*/ 8003 w 37583"/>
                <a:gd name="connsiteY3" fmla="*/ 8615 h 20804"/>
                <a:gd name="connsiteX4" fmla="*/ 11718 w 37583"/>
                <a:gd name="connsiteY4" fmla="*/ 10329 h 20804"/>
                <a:gd name="connsiteX5" fmla="*/ 24672 w 37583"/>
                <a:gd name="connsiteY5" fmla="*/ 5186 h 20804"/>
                <a:gd name="connsiteX6" fmla="*/ 24672 w 37583"/>
                <a:gd name="connsiteY6" fmla="*/ 4233 h 20804"/>
                <a:gd name="connsiteX7" fmla="*/ 24672 w 37583"/>
                <a:gd name="connsiteY7" fmla="*/ 804 h 20804"/>
                <a:gd name="connsiteX8" fmla="*/ 25243 w 37583"/>
                <a:gd name="connsiteY8" fmla="*/ 804 h 20804"/>
                <a:gd name="connsiteX9" fmla="*/ 33530 w 37583"/>
                <a:gd name="connsiteY9" fmla="*/ 42 h 20804"/>
                <a:gd name="connsiteX10" fmla="*/ 34197 w 37583"/>
                <a:gd name="connsiteY10" fmla="*/ 42 h 20804"/>
                <a:gd name="connsiteX11" fmla="*/ 35626 w 37583"/>
                <a:gd name="connsiteY11" fmla="*/ 1185 h 20804"/>
                <a:gd name="connsiteX12" fmla="*/ 37245 w 37583"/>
                <a:gd name="connsiteY12" fmla="*/ 6234 h 20804"/>
                <a:gd name="connsiteX13" fmla="*/ 36673 w 37583"/>
                <a:gd name="connsiteY13" fmla="*/ 6234 h 20804"/>
                <a:gd name="connsiteX14" fmla="*/ 19338 w 37583"/>
                <a:gd name="connsiteY14" fmla="*/ 12139 h 20804"/>
                <a:gd name="connsiteX15" fmla="*/ 18481 w 37583"/>
                <a:gd name="connsiteY15" fmla="*/ 14806 h 20804"/>
                <a:gd name="connsiteX16" fmla="*/ 19243 w 37583"/>
                <a:gd name="connsiteY16" fmla="*/ 17473 h 20804"/>
                <a:gd name="connsiteX17" fmla="*/ 19242 w 37583"/>
                <a:gd name="connsiteY17" fmla="*/ 19092 h 20804"/>
                <a:gd name="connsiteX18" fmla="*/ 18480 w 37583"/>
                <a:gd name="connsiteY18" fmla="*/ 19854 h 20804"/>
                <a:gd name="connsiteX19" fmla="*/ 15242 w 37583"/>
                <a:gd name="connsiteY19" fmla="*/ 20426 h 20804"/>
                <a:gd name="connsiteX20" fmla="*/ 4003 w 37583"/>
                <a:gd name="connsiteY20" fmla="*/ 18807 h 20804"/>
                <a:gd name="connsiteX21" fmla="*/ 3431 w 37583"/>
                <a:gd name="connsiteY21" fmla="*/ 18235 h 20804"/>
                <a:gd name="connsiteX22" fmla="*/ 764 w 37583"/>
                <a:gd name="connsiteY22" fmla="*/ 14616 h 20804"/>
                <a:gd name="connsiteX23" fmla="*/ 2 w 37583"/>
                <a:gd name="connsiteY23" fmla="*/ 13092 h 20804"/>
                <a:gd name="connsiteX24" fmla="*/ 1907 w 37583"/>
                <a:gd name="connsiteY24" fmla="*/ 6615 h 20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7583" h="20804">
                  <a:moveTo>
                    <a:pt x="1907" y="6615"/>
                  </a:moveTo>
                  <a:cubicBezTo>
                    <a:pt x="2583" y="5858"/>
                    <a:pt x="3560" y="5439"/>
                    <a:pt x="4574" y="5472"/>
                  </a:cubicBezTo>
                  <a:cubicBezTo>
                    <a:pt x="4574" y="5472"/>
                    <a:pt x="7051" y="5472"/>
                    <a:pt x="7051" y="6043"/>
                  </a:cubicBezTo>
                  <a:cubicBezTo>
                    <a:pt x="6909" y="7007"/>
                    <a:pt x="7268" y="7976"/>
                    <a:pt x="8003" y="8615"/>
                  </a:cubicBezTo>
                  <a:cubicBezTo>
                    <a:pt x="9102" y="9449"/>
                    <a:pt x="10370" y="10034"/>
                    <a:pt x="11718" y="10329"/>
                  </a:cubicBezTo>
                  <a:cubicBezTo>
                    <a:pt x="11718" y="10329"/>
                    <a:pt x="14766" y="11377"/>
                    <a:pt x="24672" y="5186"/>
                  </a:cubicBezTo>
                  <a:cubicBezTo>
                    <a:pt x="24672" y="5186"/>
                    <a:pt x="25243" y="5186"/>
                    <a:pt x="24672" y="4233"/>
                  </a:cubicBezTo>
                  <a:cubicBezTo>
                    <a:pt x="24113" y="3159"/>
                    <a:pt x="24113" y="1879"/>
                    <a:pt x="24672" y="804"/>
                  </a:cubicBezTo>
                  <a:cubicBezTo>
                    <a:pt x="24672" y="804"/>
                    <a:pt x="24672" y="804"/>
                    <a:pt x="25243" y="804"/>
                  </a:cubicBezTo>
                  <a:cubicBezTo>
                    <a:pt x="25815" y="804"/>
                    <a:pt x="30006" y="804"/>
                    <a:pt x="33530" y="42"/>
                  </a:cubicBezTo>
                  <a:cubicBezTo>
                    <a:pt x="33749" y="-14"/>
                    <a:pt x="33978" y="-14"/>
                    <a:pt x="34197" y="42"/>
                  </a:cubicBezTo>
                  <a:lnTo>
                    <a:pt x="35626" y="1185"/>
                  </a:lnTo>
                  <a:cubicBezTo>
                    <a:pt x="37363" y="2218"/>
                    <a:pt x="38058" y="4383"/>
                    <a:pt x="37245" y="6234"/>
                  </a:cubicBezTo>
                  <a:cubicBezTo>
                    <a:pt x="37245" y="6234"/>
                    <a:pt x="37245" y="6234"/>
                    <a:pt x="36673" y="6234"/>
                  </a:cubicBezTo>
                  <a:cubicBezTo>
                    <a:pt x="30455" y="6535"/>
                    <a:pt x="24447" y="8582"/>
                    <a:pt x="19338" y="12139"/>
                  </a:cubicBezTo>
                  <a:cubicBezTo>
                    <a:pt x="19338" y="12139"/>
                    <a:pt x="17242" y="13473"/>
                    <a:pt x="18481" y="14806"/>
                  </a:cubicBezTo>
                  <a:cubicBezTo>
                    <a:pt x="19233" y="15470"/>
                    <a:pt x="19531" y="16512"/>
                    <a:pt x="19243" y="17473"/>
                  </a:cubicBezTo>
                  <a:lnTo>
                    <a:pt x="19242" y="19092"/>
                  </a:lnTo>
                  <a:cubicBezTo>
                    <a:pt x="19149" y="19468"/>
                    <a:pt x="18856" y="19760"/>
                    <a:pt x="18480" y="19854"/>
                  </a:cubicBezTo>
                  <a:lnTo>
                    <a:pt x="15242" y="20426"/>
                  </a:lnTo>
                  <a:cubicBezTo>
                    <a:pt x="11423" y="21269"/>
                    <a:pt x="7428" y="20694"/>
                    <a:pt x="4003" y="18807"/>
                  </a:cubicBezTo>
                  <a:cubicBezTo>
                    <a:pt x="3761" y="18675"/>
                    <a:pt x="3563" y="18477"/>
                    <a:pt x="3431" y="18235"/>
                  </a:cubicBezTo>
                  <a:cubicBezTo>
                    <a:pt x="2961" y="16770"/>
                    <a:pt x="2024" y="15499"/>
                    <a:pt x="764" y="14616"/>
                  </a:cubicBezTo>
                  <a:cubicBezTo>
                    <a:pt x="306" y="14238"/>
                    <a:pt x="29" y="13685"/>
                    <a:pt x="2" y="13092"/>
                  </a:cubicBezTo>
                  <a:cubicBezTo>
                    <a:pt x="-42" y="10788"/>
                    <a:pt x="623" y="8527"/>
                    <a:pt x="1907" y="6615"/>
                  </a:cubicBezTo>
                  <a:close/>
                </a:path>
              </a:pathLst>
            </a:custGeom>
            <a:grpFill/>
            <a:ln w="9525" cap="flat">
              <a:noFill/>
              <a:prstDash val="solid"/>
              <a:miter/>
            </a:ln>
          </p:spPr>
          <p:txBody>
            <a:bodyPr rtlCol="0" anchor="ctr"/>
            <a:lstStyle/>
            <a:p>
              <a:endParaRPr lang="zh-CN" altLang="en-US"/>
            </a:p>
          </p:txBody>
        </p:sp>
        <p:sp>
          <p:nvSpPr>
            <p:cNvPr id="113" name="任意多边形: 形状 112"/>
            <p:cNvSpPr/>
            <p:nvPr/>
          </p:nvSpPr>
          <p:spPr>
            <a:xfrm>
              <a:off x="1814459" y="3161903"/>
              <a:ext cx="88038" cy="47203"/>
            </a:xfrm>
            <a:custGeom>
              <a:avLst/>
              <a:gdLst>
                <a:gd name="connsiteX0" fmla="*/ 80508 w 88038"/>
                <a:gd name="connsiteY0" fmla="*/ 1429 h 47203"/>
                <a:gd name="connsiteX1" fmla="*/ 82484 w 88038"/>
                <a:gd name="connsiteY1" fmla="*/ 24 h 47203"/>
                <a:gd name="connsiteX2" fmla="*/ 82985 w 88038"/>
                <a:gd name="connsiteY2" fmla="*/ 191 h 47203"/>
                <a:gd name="connsiteX3" fmla="*/ 87081 w 88038"/>
                <a:gd name="connsiteY3" fmla="*/ 4858 h 47203"/>
                <a:gd name="connsiteX4" fmla="*/ 87843 w 88038"/>
                <a:gd name="connsiteY4" fmla="*/ 15241 h 47203"/>
                <a:gd name="connsiteX5" fmla="*/ 85461 w 88038"/>
                <a:gd name="connsiteY5" fmla="*/ 22670 h 47203"/>
                <a:gd name="connsiteX6" fmla="*/ 80699 w 88038"/>
                <a:gd name="connsiteY6" fmla="*/ 25718 h 47203"/>
                <a:gd name="connsiteX7" fmla="*/ 75174 w 88038"/>
                <a:gd name="connsiteY7" fmla="*/ 28766 h 47203"/>
                <a:gd name="connsiteX8" fmla="*/ 70507 w 88038"/>
                <a:gd name="connsiteY8" fmla="*/ 30671 h 47203"/>
                <a:gd name="connsiteX9" fmla="*/ 65554 w 88038"/>
                <a:gd name="connsiteY9" fmla="*/ 33814 h 47203"/>
                <a:gd name="connsiteX10" fmla="*/ 66602 w 88038"/>
                <a:gd name="connsiteY10" fmla="*/ 36481 h 47203"/>
                <a:gd name="connsiteX11" fmla="*/ 71936 w 88038"/>
                <a:gd name="connsiteY11" fmla="*/ 35719 h 47203"/>
                <a:gd name="connsiteX12" fmla="*/ 75837 w 88038"/>
                <a:gd name="connsiteY12" fmla="*/ 35525 h 47203"/>
                <a:gd name="connsiteX13" fmla="*/ 76032 w 88038"/>
                <a:gd name="connsiteY13" fmla="*/ 35719 h 47203"/>
                <a:gd name="connsiteX14" fmla="*/ 76032 w 88038"/>
                <a:gd name="connsiteY14" fmla="*/ 42006 h 47203"/>
                <a:gd name="connsiteX15" fmla="*/ 74127 w 88038"/>
                <a:gd name="connsiteY15" fmla="*/ 43435 h 47203"/>
                <a:gd name="connsiteX16" fmla="*/ 70412 w 88038"/>
                <a:gd name="connsiteY16" fmla="*/ 44578 h 47203"/>
                <a:gd name="connsiteX17" fmla="*/ 65649 w 88038"/>
                <a:gd name="connsiteY17" fmla="*/ 43625 h 47203"/>
                <a:gd name="connsiteX18" fmla="*/ 51933 w 88038"/>
                <a:gd name="connsiteY18" fmla="*/ 41434 h 47203"/>
                <a:gd name="connsiteX19" fmla="*/ 45552 w 88038"/>
                <a:gd name="connsiteY19" fmla="*/ 43244 h 47203"/>
                <a:gd name="connsiteX20" fmla="*/ 31359 w 88038"/>
                <a:gd name="connsiteY20" fmla="*/ 45244 h 47203"/>
                <a:gd name="connsiteX21" fmla="*/ 22406 w 88038"/>
                <a:gd name="connsiteY21" fmla="*/ 46578 h 47203"/>
                <a:gd name="connsiteX22" fmla="*/ 5642 w 88038"/>
                <a:gd name="connsiteY22" fmla="*/ 44387 h 47203"/>
                <a:gd name="connsiteX23" fmla="*/ 689 w 88038"/>
                <a:gd name="connsiteY23" fmla="*/ 40672 h 47203"/>
                <a:gd name="connsiteX24" fmla="*/ 213 w 88038"/>
                <a:gd name="connsiteY24" fmla="*/ 40006 h 47203"/>
                <a:gd name="connsiteX25" fmla="*/ 213 w 88038"/>
                <a:gd name="connsiteY25" fmla="*/ 36386 h 47203"/>
                <a:gd name="connsiteX26" fmla="*/ 1019 w 88038"/>
                <a:gd name="connsiteY26" fmla="*/ 36335 h 47203"/>
                <a:gd name="connsiteX27" fmla="*/ 1070 w 88038"/>
                <a:gd name="connsiteY27" fmla="*/ 36386 h 47203"/>
                <a:gd name="connsiteX28" fmla="*/ 4118 w 88038"/>
                <a:gd name="connsiteY28" fmla="*/ 38386 h 47203"/>
                <a:gd name="connsiteX29" fmla="*/ 21549 w 88038"/>
                <a:gd name="connsiteY29" fmla="*/ 38958 h 47203"/>
                <a:gd name="connsiteX30" fmla="*/ 31645 w 88038"/>
                <a:gd name="connsiteY30" fmla="*/ 36577 h 47203"/>
                <a:gd name="connsiteX31" fmla="*/ 38789 w 88038"/>
                <a:gd name="connsiteY31" fmla="*/ 34957 h 47203"/>
                <a:gd name="connsiteX32" fmla="*/ 39456 w 88038"/>
                <a:gd name="connsiteY32" fmla="*/ 34195 h 47203"/>
                <a:gd name="connsiteX33" fmla="*/ 37646 w 88038"/>
                <a:gd name="connsiteY33" fmla="*/ 31814 h 47203"/>
                <a:gd name="connsiteX34" fmla="*/ 28121 w 88038"/>
                <a:gd name="connsiteY34" fmla="*/ 27147 h 47203"/>
                <a:gd name="connsiteX35" fmla="*/ 21168 w 88038"/>
                <a:gd name="connsiteY35" fmla="*/ 20670 h 47203"/>
                <a:gd name="connsiteX36" fmla="*/ 21168 w 88038"/>
                <a:gd name="connsiteY36" fmla="*/ 20194 h 47203"/>
                <a:gd name="connsiteX37" fmla="*/ 22120 w 88038"/>
                <a:gd name="connsiteY37" fmla="*/ 18574 h 47203"/>
                <a:gd name="connsiteX38" fmla="*/ 22120 w 88038"/>
                <a:gd name="connsiteY38" fmla="*/ 18574 h 47203"/>
                <a:gd name="connsiteX39" fmla="*/ 27073 w 88038"/>
                <a:gd name="connsiteY39" fmla="*/ 20670 h 47203"/>
                <a:gd name="connsiteX40" fmla="*/ 33931 w 88038"/>
                <a:gd name="connsiteY40" fmla="*/ 25623 h 47203"/>
                <a:gd name="connsiteX41" fmla="*/ 49647 w 88038"/>
                <a:gd name="connsiteY41" fmla="*/ 30195 h 47203"/>
                <a:gd name="connsiteX42" fmla="*/ 58601 w 88038"/>
                <a:gd name="connsiteY42" fmla="*/ 25432 h 47203"/>
                <a:gd name="connsiteX43" fmla="*/ 63268 w 88038"/>
                <a:gd name="connsiteY43" fmla="*/ 23718 h 47203"/>
                <a:gd name="connsiteX44" fmla="*/ 76317 w 88038"/>
                <a:gd name="connsiteY44" fmla="*/ 16669 h 47203"/>
                <a:gd name="connsiteX45" fmla="*/ 77270 w 88038"/>
                <a:gd name="connsiteY45" fmla="*/ 14479 h 47203"/>
                <a:gd name="connsiteX46" fmla="*/ 77270 w 88038"/>
                <a:gd name="connsiteY46" fmla="*/ 9049 h 47203"/>
                <a:gd name="connsiteX47" fmla="*/ 78318 w 88038"/>
                <a:gd name="connsiteY47" fmla="*/ 7049 h 47203"/>
                <a:gd name="connsiteX48" fmla="*/ 79461 w 88038"/>
                <a:gd name="connsiteY48" fmla="*/ 4763 h 47203"/>
                <a:gd name="connsiteX49" fmla="*/ 80508 w 88038"/>
                <a:gd name="connsiteY49" fmla="*/ 1429 h 47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88038" h="47203">
                  <a:moveTo>
                    <a:pt x="80508" y="1429"/>
                  </a:moveTo>
                  <a:cubicBezTo>
                    <a:pt x="80666" y="496"/>
                    <a:pt x="81551" y="-133"/>
                    <a:pt x="82484" y="24"/>
                  </a:cubicBezTo>
                  <a:cubicBezTo>
                    <a:pt x="82659" y="54"/>
                    <a:pt x="82828" y="110"/>
                    <a:pt x="82985" y="191"/>
                  </a:cubicBezTo>
                  <a:cubicBezTo>
                    <a:pt x="82985" y="191"/>
                    <a:pt x="87081" y="3049"/>
                    <a:pt x="87081" y="4858"/>
                  </a:cubicBezTo>
                  <a:cubicBezTo>
                    <a:pt x="87064" y="8334"/>
                    <a:pt x="87318" y="11805"/>
                    <a:pt x="87843" y="15241"/>
                  </a:cubicBezTo>
                  <a:cubicBezTo>
                    <a:pt x="88473" y="17966"/>
                    <a:pt x="87559" y="20818"/>
                    <a:pt x="85461" y="22670"/>
                  </a:cubicBezTo>
                  <a:cubicBezTo>
                    <a:pt x="83994" y="23863"/>
                    <a:pt x="82396" y="24885"/>
                    <a:pt x="80699" y="25718"/>
                  </a:cubicBezTo>
                  <a:cubicBezTo>
                    <a:pt x="78796" y="26618"/>
                    <a:pt x="76951" y="27636"/>
                    <a:pt x="75174" y="28766"/>
                  </a:cubicBezTo>
                  <a:cubicBezTo>
                    <a:pt x="73737" y="29659"/>
                    <a:pt x="72159" y="30303"/>
                    <a:pt x="70507" y="30671"/>
                  </a:cubicBezTo>
                  <a:cubicBezTo>
                    <a:pt x="70507" y="30671"/>
                    <a:pt x="65840" y="31814"/>
                    <a:pt x="65554" y="33814"/>
                  </a:cubicBezTo>
                  <a:cubicBezTo>
                    <a:pt x="65510" y="34812"/>
                    <a:pt x="65891" y="35781"/>
                    <a:pt x="66602" y="36481"/>
                  </a:cubicBezTo>
                  <a:cubicBezTo>
                    <a:pt x="66602" y="36481"/>
                    <a:pt x="68602" y="38767"/>
                    <a:pt x="71936" y="35719"/>
                  </a:cubicBezTo>
                  <a:cubicBezTo>
                    <a:pt x="72960" y="34588"/>
                    <a:pt x="74706" y="34501"/>
                    <a:pt x="75837" y="35525"/>
                  </a:cubicBezTo>
                  <a:cubicBezTo>
                    <a:pt x="75905" y="35587"/>
                    <a:pt x="75970" y="35651"/>
                    <a:pt x="76032" y="35719"/>
                  </a:cubicBezTo>
                  <a:cubicBezTo>
                    <a:pt x="77398" y="37592"/>
                    <a:pt x="77398" y="40133"/>
                    <a:pt x="76032" y="42006"/>
                  </a:cubicBezTo>
                  <a:cubicBezTo>
                    <a:pt x="76032" y="42006"/>
                    <a:pt x="75174" y="43435"/>
                    <a:pt x="74127" y="43435"/>
                  </a:cubicBezTo>
                  <a:cubicBezTo>
                    <a:pt x="72803" y="43444"/>
                    <a:pt x="71512" y="43841"/>
                    <a:pt x="70412" y="44578"/>
                  </a:cubicBezTo>
                  <a:cubicBezTo>
                    <a:pt x="68787" y="45337"/>
                    <a:pt x="66857" y="44951"/>
                    <a:pt x="65649" y="43625"/>
                  </a:cubicBezTo>
                  <a:cubicBezTo>
                    <a:pt x="65649" y="43625"/>
                    <a:pt x="62220" y="40482"/>
                    <a:pt x="51933" y="41434"/>
                  </a:cubicBezTo>
                  <a:cubicBezTo>
                    <a:pt x="49732" y="41734"/>
                    <a:pt x="47583" y="42344"/>
                    <a:pt x="45552" y="43244"/>
                  </a:cubicBezTo>
                  <a:cubicBezTo>
                    <a:pt x="40980" y="44760"/>
                    <a:pt x="36172" y="45437"/>
                    <a:pt x="31359" y="45244"/>
                  </a:cubicBezTo>
                  <a:cubicBezTo>
                    <a:pt x="28345" y="45458"/>
                    <a:pt x="25352" y="45904"/>
                    <a:pt x="22406" y="46578"/>
                  </a:cubicBezTo>
                  <a:cubicBezTo>
                    <a:pt x="16737" y="47896"/>
                    <a:pt x="10782" y="47118"/>
                    <a:pt x="5642" y="44387"/>
                  </a:cubicBezTo>
                  <a:cubicBezTo>
                    <a:pt x="3811" y="43408"/>
                    <a:pt x="2141" y="42155"/>
                    <a:pt x="689" y="40672"/>
                  </a:cubicBezTo>
                  <a:cubicBezTo>
                    <a:pt x="493" y="40479"/>
                    <a:pt x="332" y="40254"/>
                    <a:pt x="213" y="40006"/>
                  </a:cubicBezTo>
                  <a:cubicBezTo>
                    <a:pt x="-71" y="38816"/>
                    <a:pt x="-71" y="37576"/>
                    <a:pt x="213" y="36386"/>
                  </a:cubicBezTo>
                  <a:cubicBezTo>
                    <a:pt x="421" y="36149"/>
                    <a:pt x="782" y="36127"/>
                    <a:pt x="1019" y="36335"/>
                  </a:cubicBezTo>
                  <a:cubicBezTo>
                    <a:pt x="1037" y="36351"/>
                    <a:pt x="1054" y="36368"/>
                    <a:pt x="1070" y="36386"/>
                  </a:cubicBezTo>
                  <a:cubicBezTo>
                    <a:pt x="2139" y="36968"/>
                    <a:pt x="3158" y="37637"/>
                    <a:pt x="4118" y="38386"/>
                  </a:cubicBezTo>
                  <a:cubicBezTo>
                    <a:pt x="4118" y="38386"/>
                    <a:pt x="7737" y="41530"/>
                    <a:pt x="21549" y="38958"/>
                  </a:cubicBezTo>
                  <a:cubicBezTo>
                    <a:pt x="21549" y="38958"/>
                    <a:pt x="28311" y="37624"/>
                    <a:pt x="31645" y="36577"/>
                  </a:cubicBezTo>
                  <a:cubicBezTo>
                    <a:pt x="33993" y="35897"/>
                    <a:pt x="36378" y="35356"/>
                    <a:pt x="38789" y="34957"/>
                  </a:cubicBezTo>
                  <a:cubicBezTo>
                    <a:pt x="39172" y="34909"/>
                    <a:pt x="39459" y="34582"/>
                    <a:pt x="39456" y="34195"/>
                  </a:cubicBezTo>
                  <a:cubicBezTo>
                    <a:pt x="39456" y="34195"/>
                    <a:pt x="39456" y="32100"/>
                    <a:pt x="37646" y="31814"/>
                  </a:cubicBezTo>
                  <a:cubicBezTo>
                    <a:pt x="34156" y="31007"/>
                    <a:pt x="30897" y="29410"/>
                    <a:pt x="28121" y="27147"/>
                  </a:cubicBezTo>
                  <a:cubicBezTo>
                    <a:pt x="25649" y="25159"/>
                    <a:pt x="23325" y="22995"/>
                    <a:pt x="21168" y="20670"/>
                  </a:cubicBezTo>
                  <a:lnTo>
                    <a:pt x="21168" y="20194"/>
                  </a:lnTo>
                  <a:cubicBezTo>
                    <a:pt x="21168" y="20194"/>
                    <a:pt x="21834" y="18955"/>
                    <a:pt x="22120" y="18574"/>
                  </a:cubicBezTo>
                  <a:lnTo>
                    <a:pt x="22120" y="18574"/>
                  </a:lnTo>
                  <a:cubicBezTo>
                    <a:pt x="23938" y="18782"/>
                    <a:pt x="25658" y="19510"/>
                    <a:pt x="27073" y="20670"/>
                  </a:cubicBezTo>
                  <a:cubicBezTo>
                    <a:pt x="28999" y="22770"/>
                    <a:pt x="31332" y="24455"/>
                    <a:pt x="33931" y="25623"/>
                  </a:cubicBezTo>
                  <a:cubicBezTo>
                    <a:pt x="33931" y="25623"/>
                    <a:pt x="45552" y="31719"/>
                    <a:pt x="49647" y="30195"/>
                  </a:cubicBezTo>
                  <a:cubicBezTo>
                    <a:pt x="52843" y="29041"/>
                    <a:pt x="55858" y="27438"/>
                    <a:pt x="58601" y="25432"/>
                  </a:cubicBezTo>
                  <a:cubicBezTo>
                    <a:pt x="60058" y="24621"/>
                    <a:pt x="61633" y="24043"/>
                    <a:pt x="63268" y="23718"/>
                  </a:cubicBezTo>
                  <a:cubicBezTo>
                    <a:pt x="68065" y="22312"/>
                    <a:pt x="72512" y="19911"/>
                    <a:pt x="76317" y="16669"/>
                  </a:cubicBezTo>
                  <a:cubicBezTo>
                    <a:pt x="76880" y="16072"/>
                    <a:pt x="77217" y="15297"/>
                    <a:pt x="77270" y="14479"/>
                  </a:cubicBezTo>
                  <a:lnTo>
                    <a:pt x="77270" y="9049"/>
                  </a:lnTo>
                  <a:cubicBezTo>
                    <a:pt x="77318" y="8264"/>
                    <a:pt x="77699" y="7536"/>
                    <a:pt x="78318" y="7049"/>
                  </a:cubicBezTo>
                  <a:cubicBezTo>
                    <a:pt x="79005" y="6483"/>
                    <a:pt x="79421" y="5653"/>
                    <a:pt x="79461" y="4763"/>
                  </a:cubicBezTo>
                  <a:cubicBezTo>
                    <a:pt x="79601" y="3597"/>
                    <a:pt x="79957" y="2466"/>
                    <a:pt x="80508" y="1429"/>
                  </a:cubicBezTo>
                  <a:close/>
                </a:path>
              </a:pathLst>
            </a:custGeom>
            <a:grpFill/>
            <a:ln w="9525" cap="flat">
              <a:noFill/>
              <a:prstDash val="solid"/>
              <a:miter/>
            </a:ln>
          </p:spPr>
          <p:txBody>
            <a:bodyPr rtlCol="0" anchor="ctr"/>
            <a:lstStyle/>
            <a:p>
              <a:endParaRPr lang="zh-CN" altLang="en-US"/>
            </a:p>
          </p:txBody>
        </p:sp>
        <p:sp>
          <p:nvSpPr>
            <p:cNvPr id="114" name="任意多边形: 形状 113"/>
            <p:cNvSpPr/>
            <p:nvPr/>
          </p:nvSpPr>
          <p:spPr>
            <a:xfrm>
              <a:off x="1858086" y="3213690"/>
              <a:ext cx="13902" cy="16836"/>
            </a:xfrm>
            <a:custGeom>
              <a:avLst/>
              <a:gdLst>
                <a:gd name="connsiteX0" fmla="*/ 5544 w 13902"/>
                <a:gd name="connsiteY0" fmla="*/ 2791 h 16836"/>
                <a:gd name="connsiteX1" fmla="*/ 6115 w 13902"/>
                <a:gd name="connsiteY1" fmla="*/ 696 h 16836"/>
                <a:gd name="connsiteX2" fmla="*/ 8021 w 13902"/>
                <a:gd name="connsiteY2" fmla="*/ 124 h 16836"/>
                <a:gd name="connsiteX3" fmla="*/ 13736 w 13902"/>
                <a:gd name="connsiteY3" fmla="*/ 7363 h 16836"/>
                <a:gd name="connsiteX4" fmla="*/ 12783 w 13902"/>
                <a:gd name="connsiteY4" fmla="*/ 12888 h 16836"/>
                <a:gd name="connsiteX5" fmla="*/ 8497 w 13902"/>
                <a:gd name="connsiteY5" fmla="*/ 16793 h 16836"/>
                <a:gd name="connsiteX6" fmla="*/ 4115 w 13902"/>
                <a:gd name="connsiteY6" fmla="*/ 15459 h 16836"/>
                <a:gd name="connsiteX7" fmla="*/ 115 w 13902"/>
                <a:gd name="connsiteY7" fmla="*/ 11173 h 16836"/>
                <a:gd name="connsiteX8" fmla="*/ 115 w 13902"/>
                <a:gd name="connsiteY8" fmla="*/ 10316 h 16836"/>
                <a:gd name="connsiteX9" fmla="*/ 1258 w 13902"/>
                <a:gd name="connsiteY9" fmla="*/ 8411 h 16836"/>
                <a:gd name="connsiteX10" fmla="*/ 1829 w 13902"/>
                <a:gd name="connsiteY10" fmla="*/ 8411 h 16836"/>
                <a:gd name="connsiteX11" fmla="*/ 5544 w 13902"/>
                <a:gd name="connsiteY11" fmla="*/ 7839 h 16836"/>
                <a:gd name="connsiteX12" fmla="*/ 5544 w 13902"/>
                <a:gd name="connsiteY12" fmla="*/ 2791 h 16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902" h="16836">
                  <a:moveTo>
                    <a:pt x="5544" y="2791"/>
                  </a:moveTo>
                  <a:cubicBezTo>
                    <a:pt x="5279" y="2042"/>
                    <a:pt x="5506" y="1206"/>
                    <a:pt x="6115" y="696"/>
                  </a:cubicBezTo>
                  <a:cubicBezTo>
                    <a:pt x="6116" y="696"/>
                    <a:pt x="7163" y="-352"/>
                    <a:pt x="8021" y="124"/>
                  </a:cubicBezTo>
                  <a:cubicBezTo>
                    <a:pt x="10576" y="1944"/>
                    <a:pt x="12558" y="4455"/>
                    <a:pt x="13736" y="7363"/>
                  </a:cubicBezTo>
                  <a:cubicBezTo>
                    <a:pt x="14141" y="9259"/>
                    <a:pt x="13800" y="11238"/>
                    <a:pt x="12783" y="12888"/>
                  </a:cubicBezTo>
                  <a:cubicBezTo>
                    <a:pt x="12783" y="12888"/>
                    <a:pt x="10592" y="16317"/>
                    <a:pt x="8497" y="16793"/>
                  </a:cubicBezTo>
                  <a:cubicBezTo>
                    <a:pt x="6913" y="16991"/>
                    <a:pt x="5320" y="16506"/>
                    <a:pt x="4115" y="15459"/>
                  </a:cubicBezTo>
                  <a:cubicBezTo>
                    <a:pt x="2603" y="14209"/>
                    <a:pt x="1258" y="12768"/>
                    <a:pt x="115" y="11173"/>
                  </a:cubicBezTo>
                  <a:cubicBezTo>
                    <a:pt x="-38" y="10908"/>
                    <a:pt x="-38" y="10581"/>
                    <a:pt x="115" y="10316"/>
                  </a:cubicBezTo>
                  <a:lnTo>
                    <a:pt x="1258" y="8411"/>
                  </a:lnTo>
                  <a:cubicBezTo>
                    <a:pt x="1258" y="8411"/>
                    <a:pt x="1258" y="7935"/>
                    <a:pt x="1829" y="8411"/>
                  </a:cubicBezTo>
                  <a:cubicBezTo>
                    <a:pt x="3074" y="8952"/>
                    <a:pt x="4519" y="8729"/>
                    <a:pt x="5544" y="7839"/>
                  </a:cubicBezTo>
                  <a:cubicBezTo>
                    <a:pt x="5544" y="7839"/>
                    <a:pt x="7068" y="6220"/>
                    <a:pt x="5544" y="2791"/>
                  </a:cubicBezTo>
                  <a:close/>
                </a:path>
              </a:pathLst>
            </a:custGeom>
            <a:grpFill/>
            <a:ln w="9525" cap="flat">
              <a:noFill/>
              <a:prstDash val="solid"/>
              <a:miter/>
            </a:ln>
          </p:spPr>
          <p:txBody>
            <a:bodyPr rtlCol="0" anchor="ctr"/>
            <a:lstStyle/>
            <a:p>
              <a:endParaRPr lang="zh-CN" altLang="en-US"/>
            </a:p>
          </p:txBody>
        </p:sp>
        <p:sp>
          <p:nvSpPr>
            <p:cNvPr id="115" name="任意多边形: 形状 114"/>
            <p:cNvSpPr/>
            <p:nvPr/>
          </p:nvSpPr>
          <p:spPr>
            <a:xfrm>
              <a:off x="1934238" y="3228004"/>
              <a:ext cx="60401" cy="45379"/>
            </a:xfrm>
            <a:custGeom>
              <a:avLst/>
              <a:gdLst>
                <a:gd name="connsiteX0" fmla="*/ 8545 w 60401"/>
                <a:gd name="connsiteY0" fmla="*/ 955 h 45379"/>
                <a:gd name="connsiteX1" fmla="*/ 9973 w 60401"/>
                <a:gd name="connsiteY1" fmla="*/ 2 h 45379"/>
                <a:gd name="connsiteX2" fmla="*/ 12831 w 60401"/>
                <a:gd name="connsiteY2" fmla="*/ 2098 h 45379"/>
                <a:gd name="connsiteX3" fmla="*/ 12831 w 60401"/>
                <a:gd name="connsiteY3" fmla="*/ 2860 h 45379"/>
                <a:gd name="connsiteX4" fmla="*/ 11878 w 60401"/>
                <a:gd name="connsiteY4" fmla="*/ 4765 h 45379"/>
                <a:gd name="connsiteX5" fmla="*/ 11878 w 60401"/>
                <a:gd name="connsiteY5" fmla="*/ 7908 h 45379"/>
                <a:gd name="connsiteX6" fmla="*/ 13974 w 60401"/>
                <a:gd name="connsiteY6" fmla="*/ 10861 h 45379"/>
                <a:gd name="connsiteX7" fmla="*/ 15212 w 60401"/>
                <a:gd name="connsiteY7" fmla="*/ 10861 h 45379"/>
                <a:gd name="connsiteX8" fmla="*/ 15212 w 60401"/>
                <a:gd name="connsiteY8" fmla="*/ 10385 h 45379"/>
                <a:gd name="connsiteX9" fmla="*/ 16165 w 60401"/>
                <a:gd name="connsiteY9" fmla="*/ 8765 h 45379"/>
                <a:gd name="connsiteX10" fmla="*/ 18451 w 60401"/>
                <a:gd name="connsiteY10" fmla="*/ 8003 h 45379"/>
                <a:gd name="connsiteX11" fmla="*/ 20451 w 60401"/>
                <a:gd name="connsiteY11" fmla="*/ 6194 h 45379"/>
                <a:gd name="connsiteX12" fmla="*/ 23689 w 60401"/>
                <a:gd name="connsiteY12" fmla="*/ 1717 h 45379"/>
                <a:gd name="connsiteX13" fmla="*/ 25213 w 60401"/>
                <a:gd name="connsiteY13" fmla="*/ 5336 h 45379"/>
                <a:gd name="connsiteX14" fmla="*/ 24261 w 60401"/>
                <a:gd name="connsiteY14" fmla="*/ 11528 h 45379"/>
                <a:gd name="connsiteX15" fmla="*/ 24261 w 60401"/>
                <a:gd name="connsiteY15" fmla="*/ 16957 h 45379"/>
                <a:gd name="connsiteX16" fmla="*/ 25690 w 60401"/>
                <a:gd name="connsiteY16" fmla="*/ 18290 h 45379"/>
                <a:gd name="connsiteX17" fmla="*/ 28738 w 60401"/>
                <a:gd name="connsiteY17" fmla="*/ 20100 h 45379"/>
                <a:gd name="connsiteX18" fmla="*/ 32548 w 60401"/>
                <a:gd name="connsiteY18" fmla="*/ 20672 h 45379"/>
                <a:gd name="connsiteX19" fmla="*/ 32548 w 60401"/>
                <a:gd name="connsiteY19" fmla="*/ 20672 h 45379"/>
                <a:gd name="connsiteX20" fmla="*/ 32548 w 60401"/>
                <a:gd name="connsiteY20" fmla="*/ 19624 h 45379"/>
                <a:gd name="connsiteX21" fmla="*/ 32548 w 60401"/>
                <a:gd name="connsiteY21" fmla="*/ 19148 h 45379"/>
                <a:gd name="connsiteX22" fmla="*/ 27785 w 60401"/>
                <a:gd name="connsiteY22" fmla="*/ 16576 h 45379"/>
                <a:gd name="connsiteX23" fmla="*/ 27118 w 60401"/>
                <a:gd name="connsiteY23" fmla="*/ 15052 h 45379"/>
                <a:gd name="connsiteX24" fmla="*/ 29500 w 60401"/>
                <a:gd name="connsiteY24" fmla="*/ 13242 h 45379"/>
                <a:gd name="connsiteX25" fmla="*/ 29500 w 60401"/>
                <a:gd name="connsiteY25" fmla="*/ 12480 h 45379"/>
                <a:gd name="connsiteX26" fmla="*/ 29500 w 60401"/>
                <a:gd name="connsiteY26" fmla="*/ 9623 h 45379"/>
                <a:gd name="connsiteX27" fmla="*/ 31309 w 60401"/>
                <a:gd name="connsiteY27" fmla="*/ 9623 h 45379"/>
                <a:gd name="connsiteX28" fmla="*/ 36548 w 60401"/>
                <a:gd name="connsiteY28" fmla="*/ 15433 h 45379"/>
                <a:gd name="connsiteX29" fmla="*/ 39215 w 60401"/>
                <a:gd name="connsiteY29" fmla="*/ 16862 h 45379"/>
                <a:gd name="connsiteX30" fmla="*/ 41120 w 60401"/>
                <a:gd name="connsiteY30" fmla="*/ 18290 h 45379"/>
                <a:gd name="connsiteX31" fmla="*/ 49502 w 60401"/>
                <a:gd name="connsiteY31" fmla="*/ 18862 h 45379"/>
                <a:gd name="connsiteX32" fmla="*/ 60361 w 60401"/>
                <a:gd name="connsiteY32" fmla="*/ 22005 h 45379"/>
                <a:gd name="connsiteX33" fmla="*/ 59789 w 60401"/>
                <a:gd name="connsiteY33" fmla="*/ 24767 h 45379"/>
                <a:gd name="connsiteX34" fmla="*/ 56265 w 60401"/>
                <a:gd name="connsiteY34" fmla="*/ 26291 h 45379"/>
                <a:gd name="connsiteX35" fmla="*/ 47883 w 60401"/>
                <a:gd name="connsiteY35" fmla="*/ 24958 h 45379"/>
                <a:gd name="connsiteX36" fmla="*/ 43692 w 60401"/>
                <a:gd name="connsiteY36" fmla="*/ 24958 h 45379"/>
                <a:gd name="connsiteX37" fmla="*/ 43692 w 60401"/>
                <a:gd name="connsiteY37" fmla="*/ 28196 h 45379"/>
                <a:gd name="connsiteX38" fmla="*/ 50931 w 60401"/>
                <a:gd name="connsiteY38" fmla="*/ 33911 h 45379"/>
                <a:gd name="connsiteX39" fmla="*/ 51979 w 60401"/>
                <a:gd name="connsiteY39" fmla="*/ 33911 h 45379"/>
                <a:gd name="connsiteX40" fmla="*/ 53979 w 60401"/>
                <a:gd name="connsiteY40" fmla="*/ 35245 h 45379"/>
                <a:gd name="connsiteX41" fmla="*/ 57408 w 60401"/>
                <a:gd name="connsiteY41" fmla="*/ 40865 h 45379"/>
                <a:gd name="connsiteX42" fmla="*/ 57408 w 60401"/>
                <a:gd name="connsiteY42" fmla="*/ 42293 h 45379"/>
                <a:gd name="connsiteX43" fmla="*/ 54741 w 60401"/>
                <a:gd name="connsiteY43" fmla="*/ 45151 h 45379"/>
                <a:gd name="connsiteX44" fmla="*/ 53503 w 60401"/>
                <a:gd name="connsiteY44" fmla="*/ 45151 h 45379"/>
                <a:gd name="connsiteX45" fmla="*/ 46264 w 60401"/>
                <a:gd name="connsiteY45" fmla="*/ 43817 h 45379"/>
                <a:gd name="connsiteX46" fmla="*/ 38167 w 60401"/>
                <a:gd name="connsiteY46" fmla="*/ 43817 h 45379"/>
                <a:gd name="connsiteX47" fmla="*/ 25118 w 60401"/>
                <a:gd name="connsiteY47" fmla="*/ 35054 h 45379"/>
                <a:gd name="connsiteX48" fmla="*/ 25118 w 60401"/>
                <a:gd name="connsiteY48" fmla="*/ 34388 h 45379"/>
                <a:gd name="connsiteX49" fmla="*/ 26737 w 60401"/>
                <a:gd name="connsiteY49" fmla="*/ 34388 h 45379"/>
                <a:gd name="connsiteX50" fmla="*/ 34357 w 60401"/>
                <a:gd name="connsiteY50" fmla="*/ 35816 h 45379"/>
                <a:gd name="connsiteX51" fmla="*/ 39406 w 60401"/>
                <a:gd name="connsiteY51" fmla="*/ 37055 h 45379"/>
                <a:gd name="connsiteX52" fmla="*/ 41215 w 60401"/>
                <a:gd name="connsiteY52" fmla="*/ 38483 h 45379"/>
                <a:gd name="connsiteX53" fmla="*/ 49597 w 60401"/>
                <a:gd name="connsiteY53" fmla="*/ 39245 h 45379"/>
                <a:gd name="connsiteX54" fmla="*/ 49597 w 60401"/>
                <a:gd name="connsiteY54" fmla="*/ 38769 h 45379"/>
                <a:gd name="connsiteX55" fmla="*/ 49121 w 60401"/>
                <a:gd name="connsiteY55" fmla="*/ 36959 h 45379"/>
                <a:gd name="connsiteX56" fmla="*/ 35024 w 60401"/>
                <a:gd name="connsiteY56" fmla="*/ 28006 h 45379"/>
                <a:gd name="connsiteX57" fmla="*/ 25499 w 60401"/>
                <a:gd name="connsiteY57" fmla="*/ 28006 h 45379"/>
                <a:gd name="connsiteX58" fmla="*/ 24166 w 60401"/>
                <a:gd name="connsiteY58" fmla="*/ 32864 h 45379"/>
                <a:gd name="connsiteX59" fmla="*/ 22832 w 60401"/>
                <a:gd name="connsiteY59" fmla="*/ 33530 h 45379"/>
                <a:gd name="connsiteX60" fmla="*/ 20451 w 60401"/>
                <a:gd name="connsiteY60" fmla="*/ 31721 h 45379"/>
                <a:gd name="connsiteX61" fmla="*/ 20451 w 60401"/>
                <a:gd name="connsiteY61" fmla="*/ 30578 h 45379"/>
                <a:gd name="connsiteX62" fmla="*/ 19022 w 60401"/>
                <a:gd name="connsiteY62" fmla="*/ 25434 h 45379"/>
                <a:gd name="connsiteX63" fmla="*/ 17593 w 60401"/>
                <a:gd name="connsiteY63" fmla="*/ 24577 h 45379"/>
                <a:gd name="connsiteX64" fmla="*/ 10259 w 60401"/>
                <a:gd name="connsiteY64" fmla="*/ 21719 h 45379"/>
                <a:gd name="connsiteX65" fmla="*/ 10259 w 60401"/>
                <a:gd name="connsiteY65" fmla="*/ 21053 h 45379"/>
                <a:gd name="connsiteX66" fmla="*/ 11497 w 60401"/>
                <a:gd name="connsiteY66" fmla="*/ 19910 h 45379"/>
                <a:gd name="connsiteX67" fmla="*/ 12069 w 60401"/>
                <a:gd name="connsiteY67" fmla="*/ 19910 h 45379"/>
                <a:gd name="connsiteX68" fmla="*/ 13783 w 60401"/>
                <a:gd name="connsiteY68" fmla="*/ 19910 h 45379"/>
                <a:gd name="connsiteX69" fmla="*/ 15403 w 60401"/>
                <a:gd name="connsiteY69" fmla="*/ 16957 h 45379"/>
                <a:gd name="connsiteX70" fmla="*/ 8449 w 60401"/>
                <a:gd name="connsiteY70" fmla="*/ 14861 h 45379"/>
                <a:gd name="connsiteX71" fmla="*/ 67 w 60401"/>
                <a:gd name="connsiteY71" fmla="*/ 9242 h 45379"/>
                <a:gd name="connsiteX72" fmla="*/ 67 w 60401"/>
                <a:gd name="connsiteY72" fmla="*/ 8575 h 45379"/>
                <a:gd name="connsiteX73" fmla="*/ 925 w 60401"/>
                <a:gd name="connsiteY73" fmla="*/ 6194 h 45379"/>
                <a:gd name="connsiteX74" fmla="*/ 925 w 60401"/>
                <a:gd name="connsiteY74" fmla="*/ 5622 h 45379"/>
                <a:gd name="connsiteX75" fmla="*/ 4258 w 60401"/>
                <a:gd name="connsiteY75" fmla="*/ 4289 h 45379"/>
                <a:gd name="connsiteX76" fmla="*/ 8545 w 60401"/>
                <a:gd name="connsiteY76" fmla="*/ 955 h 45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60401" h="45379">
                  <a:moveTo>
                    <a:pt x="8545" y="955"/>
                  </a:moveTo>
                  <a:cubicBezTo>
                    <a:pt x="8756" y="355"/>
                    <a:pt x="9338" y="-34"/>
                    <a:pt x="9973" y="2"/>
                  </a:cubicBezTo>
                  <a:cubicBezTo>
                    <a:pt x="11286" y="-12"/>
                    <a:pt x="12450" y="842"/>
                    <a:pt x="12831" y="2098"/>
                  </a:cubicBezTo>
                  <a:cubicBezTo>
                    <a:pt x="12831" y="2098"/>
                    <a:pt x="12831" y="2669"/>
                    <a:pt x="12831" y="2860"/>
                  </a:cubicBezTo>
                  <a:cubicBezTo>
                    <a:pt x="12453" y="3463"/>
                    <a:pt x="12134" y="4101"/>
                    <a:pt x="11878" y="4765"/>
                  </a:cubicBezTo>
                  <a:cubicBezTo>
                    <a:pt x="11426" y="5764"/>
                    <a:pt x="11426" y="6909"/>
                    <a:pt x="11878" y="7908"/>
                  </a:cubicBezTo>
                  <a:cubicBezTo>
                    <a:pt x="11878" y="7908"/>
                    <a:pt x="13307" y="10575"/>
                    <a:pt x="13974" y="10861"/>
                  </a:cubicBezTo>
                  <a:cubicBezTo>
                    <a:pt x="14641" y="11147"/>
                    <a:pt x="13974" y="10861"/>
                    <a:pt x="15212" y="10861"/>
                  </a:cubicBezTo>
                  <a:cubicBezTo>
                    <a:pt x="16450" y="10861"/>
                    <a:pt x="15212" y="10861"/>
                    <a:pt x="15212" y="10385"/>
                  </a:cubicBezTo>
                  <a:cubicBezTo>
                    <a:pt x="15203" y="9709"/>
                    <a:pt x="15570" y="9085"/>
                    <a:pt x="16165" y="8765"/>
                  </a:cubicBezTo>
                  <a:cubicBezTo>
                    <a:pt x="16887" y="8405"/>
                    <a:pt x="17657" y="8148"/>
                    <a:pt x="18451" y="8003"/>
                  </a:cubicBezTo>
                  <a:cubicBezTo>
                    <a:pt x="19370" y="7758"/>
                    <a:pt x="20115" y="7084"/>
                    <a:pt x="20451" y="6194"/>
                  </a:cubicBezTo>
                  <a:cubicBezTo>
                    <a:pt x="20451" y="6194"/>
                    <a:pt x="21880" y="1717"/>
                    <a:pt x="23689" y="1717"/>
                  </a:cubicBezTo>
                  <a:cubicBezTo>
                    <a:pt x="23689" y="1717"/>
                    <a:pt x="24928" y="1717"/>
                    <a:pt x="25213" y="5336"/>
                  </a:cubicBezTo>
                  <a:cubicBezTo>
                    <a:pt x="25283" y="7441"/>
                    <a:pt x="24960" y="9541"/>
                    <a:pt x="24261" y="11528"/>
                  </a:cubicBezTo>
                  <a:cubicBezTo>
                    <a:pt x="23636" y="13283"/>
                    <a:pt x="23636" y="15201"/>
                    <a:pt x="24261" y="16957"/>
                  </a:cubicBezTo>
                  <a:cubicBezTo>
                    <a:pt x="24606" y="17524"/>
                    <a:pt x="25100" y="17985"/>
                    <a:pt x="25690" y="18290"/>
                  </a:cubicBezTo>
                  <a:lnTo>
                    <a:pt x="28738" y="20100"/>
                  </a:lnTo>
                  <a:cubicBezTo>
                    <a:pt x="29846" y="20883"/>
                    <a:pt x="31259" y="21095"/>
                    <a:pt x="32548" y="20672"/>
                  </a:cubicBezTo>
                  <a:cubicBezTo>
                    <a:pt x="32548" y="20672"/>
                    <a:pt x="32548" y="20672"/>
                    <a:pt x="32548" y="20672"/>
                  </a:cubicBezTo>
                  <a:cubicBezTo>
                    <a:pt x="32572" y="20323"/>
                    <a:pt x="32572" y="19973"/>
                    <a:pt x="32548" y="19624"/>
                  </a:cubicBezTo>
                  <a:cubicBezTo>
                    <a:pt x="32548" y="19624"/>
                    <a:pt x="32548" y="19624"/>
                    <a:pt x="32548" y="19148"/>
                  </a:cubicBezTo>
                  <a:cubicBezTo>
                    <a:pt x="30840" y="18535"/>
                    <a:pt x="29234" y="17668"/>
                    <a:pt x="27785" y="16576"/>
                  </a:cubicBezTo>
                  <a:cubicBezTo>
                    <a:pt x="27785" y="16576"/>
                    <a:pt x="26833" y="15814"/>
                    <a:pt x="27118" y="15052"/>
                  </a:cubicBezTo>
                  <a:cubicBezTo>
                    <a:pt x="27404" y="14290"/>
                    <a:pt x="27118" y="14004"/>
                    <a:pt x="29500" y="13242"/>
                  </a:cubicBezTo>
                  <a:cubicBezTo>
                    <a:pt x="29694" y="13025"/>
                    <a:pt x="29694" y="12697"/>
                    <a:pt x="29500" y="12480"/>
                  </a:cubicBezTo>
                  <a:cubicBezTo>
                    <a:pt x="29500" y="12480"/>
                    <a:pt x="28642" y="10575"/>
                    <a:pt x="29500" y="9623"/>
                  </a:cubicBezTo>
                  <a:cubicBezTo>
                    <a:pt x="30357" y="8670"/>
                    <a:pt x="30833" y="8765"/>
                    <a:pt x="31309" y="9623"/>
                  </a:cubicBezTo>
                  <a:cubicBezTo>
                    <a:pt x="31786" y="10480"/>
                    <a:pt x="34357" y="14671"/>
                    <a:pt x="36548" y="15433"/>
                  </a:cubicBezTo>
                  <a:cubicBezTo>
                    <a:pt x="37528" y="15716"/>
                    <a:pt x="38437" y="16203"/>
                    <a:pt x="39215" y="16862"/>
                  </a:cubicBezTo>
                  <a:cubicBezTo>
                    <a:pt x="39653" y="17556"/>
                    <a:pt x="40331" y="18065"/>
                    <a:pt x="41120" y="18290"/>
                  </a:cubicBezTo>
                  <a:cubicBezTo>
                    <a:pt x="43861" y="18957"/>
                    <a:pt x="46696" y="19150"/>
                    <a:pt x="49502" y="18862"/>
                  </a:cubicBezTo>
                  <a:cubicBezTo>
                    <a:pt x="49502" y="18862"/>
                    <a:pt x="59027" y="18195"/>
                    <a:pt x="60361" y="22005"/>
                  </a:cubicBezTo>
                  <a:cubicBezTo>
                    <a:pt x="60495" y="22964"/>
                    <a:pt x="60293" y="23940"/>
                    <a:pt x="59789" y="24767"/>
                  </a:cubicBezTo>
                  <a:cubicBezTo>
                    <a:pt x="59003" y="25908"/>
                    <a:pt x="57635" y="26500"/>
                    <a:pt x="56265" y="26291"/>
                  </a:cubicBezTo>
                  <a:cubicBezTo>
                    <a:pt x="53431" y="26150"/>
                    <a:pt x="50621" y="25703"/>
                    <a:pt x="47883" y="24958"/>
                  </a:cubicBezTo>
                  <a:cubicBezTo>
                    <a:pt x="47883" y="24958"/>
                    <a:pt x="44263" y="24005"/>
                    <a:pt x="43692" y="24958"/>
                  </a:cubicBezTo>
                  <a:cubicBezTo>
                    <a:pt x="43182" y="25977"/>
                    <a:pt x="43182" y="27177"/>
                    <a:pt x="43692" y="28196"/>
                  </a:cubicBezTo>
                  <a:cubicBezTo>
                    <a:pt x="45479" y="30782"/>
                    <a:pt x="48001" y="32773"/>
                    <a:pt x="50931" y="33911"/>
                  </a:cubicBezTo>
                  <a:cubicBezTo>
                    <a:pt x="51276" y="33989"/>
                    <a:pt x="51634" y="33989"/>
                    <a:pt x="51979" y="33911"/>
                  </a:cubicBezTo>
                  <a:cubicBezTo>
                    <a:pt x="51979" y="33911"/>
                    <a:pt x="53026" y="33911"/>
                    <a:pt x="53979" y="35245"/>
                  </a:cubicBezTo>
                  <a:cubicBezTo>
                    <a:pt x="54931" y="36578"/>
                    <a:pt x="55979" y="38293"/>
                    <a:pt x="57408" y="40865"/>
                  </a:cubicBezTo>
                  <a:cubicBezTo>
                    <a:pt x="57629" y="41315"/>
                    <a:pt x="57629" y="41843"/>
                    <a:pt x="57408" y="42293"/>
                  </a:cubicBezTo>
                  <a:cubicBezTo>
                    <a:pt x="56740" y="43431"/>
                    <a:pt x="55830" y="44406"/>
                    <a:pt x="54741" y="45151"/>
                  </a:cubicBezTo>
                  <a:cubicBezTo>
                    <a:pt x="54385" y="45456"/>
                    <a:pt x="53859" y="45456"/>
                    <a:pt x="53503" y="45151"/>
                  </a:cubicBezTo>
                  <a:cubicBezTo>
                    <a:pt x="51241" y="44102"/>
                    <a:pt x="48751" y="43643"/>
                    <a:pt x="46264" y="43817"/>
                  </a:cubicBezTo>
                  <a:lnTo>
                    <a:pt x="38167" y="43817"/>
                  </a:lnTo>
                  <a:cubicBezTo>
                    <a:pt x="32510" y="43602"/>
                    <a:pt x="27458" y="40210"/>
                    <a:pt x="25118" y="35054"/>
                  </a:cubicBezTo>
                  <a:cubicBezTo>
                    <a:pt x="25118" y="35054"/>
                    <a:pt x="25118" y="34578"/>
                    <a:pt x="25118" y="34388"/>
                  </a:cubicBezTo>
                  <a:cubicBezTo>
                    <a:pt x="25118" y="34197"/>
                    <a:pt x="25118" y="33816"/>
                    <a:pt x="26737" y="34388"/>
                  </a:cubicBezTo>
                  <a:cubicBezTo>
                    <a:pt x="29052" y="35687"/>
                    <a:pt x="31729" y="36189"/>
                    <a:pt x="34357" y="35816"/>
                  </a:cubicBezTo>
                  <a:cubicBezTo>
                    <a:pt x="34357" y="35816"/>
                    <a:pt x="37882" y="34769"/>
                    <a:pt x="39406" y="37055"/>
                  </a:cubicBezTo>
                  <a:cubicBezTo>
                    <a:pt x="39761" y="37780"/>
                    <a:pt x="40427" y="38306"/>
                    <a:pt x="41215" y="38483"/>
                  </a:cubicBezTo>
                  <a:cubicBezTo>
                    <a:pt x="43942" y="39235"/>
                    <a:pt x="46780" y="39493"/>
                    <a:pt x="49597" y="39245"/>
                  </a:cubicBezTo>
                  <a:cubicBezTo>
                    <a:pt x="49597" y="39245"/>
                    <a:pt x="49597" y="39245"/>
                    <a:pt x="49597" y="38769"/>
                  </a:cubicBezTo>
                  <a:cubicBezTo>
                    <a:pt x="49534" y="38145"/>
                    <a:pt x="49374" y="37534"/>
                    <a:pt x="49121" y="36959"/>
                  </a:cubicBezTo>
                  <a:cubicBezTo>
                    <a:pt x="49121" y="36959"/>
                    <a:pt x="47026" y="32673"/>
                    <a:pt x="35024" y="28006"/>
                  </a:cubicBezTo>
                  <a:cubicBezTo>
                    <a:pt x="35024" y="28006"/>
                    <a:pt x="25499" y="24767"/>
                    <a:pt x="25499" y="28006"/>
                  </a:cubicBezTo>
                  <a:cubicBezTo>
                    <a:pt x="25618" y="29729"/>
                    <a:pt x="25148" y="31442"/>
                    <a:pt x="24166" y="32864"/>
                  </a:cubicBezTo>
                  <a:cubicBezTo>
                    <a:pt x="24166" y="32864"/>
                    <a:pt x="23404" y="33721"/>
                    <a:pt x="22832" y="33530"/>
                  </a:cubicBezTo>
                  <a:cubicBezTo>
                    <a:pt x="21955" y="33046"/>
                    <a:pt x="21152" y="32437"/>
                    <a:pt x="20451" y="31721"/>
                  </a:cubicBezTo>
                  <a:cubicBezTo>
                    <a:pt x="20312" y="31352"/>
                    <a:pt x="20312" y="30946"/>
                    <a:pt x="20451" y="30578"/>
                  </a:cubicBezTo>
                  <a:cubicBezTo>
                    <a:pt x="20749" y="28737"/>
                    <a:pt x="20227" y="26857"/>
                    <a:pt x="19022" y="25434"/>
                  </a:cubicBezTo>
                  <a:cubicBezTo>
                    <a:pt x="18693" y="24954"/>
                    <a:pt x="18172" y="24641"/>
                    <a:pt x="17593" y="24577"/>
                  </a:cubicBezTo>
                  <a:cubicBezTo>
                    <a:pt x="14851" y="24726"/>
                    <a:pt x="12178" y="23685"/>
                    <a:pt x="10259" y="21719"/>
                  </a:cubicBezTo>
                  <a:cubicBezTo>
                    <a:pt x="10259" y="21719"/>
                    <a:pt x="10259" y="21719"/>
                    <a:pt x="10259" y="21053"/>
                  </a:cubicBezTo>
                  <a:lnTo>
                    <a:pt x="11497" y="19910"/>
                  </a:lnTo>
                  <a:cubicBezTo>
                    <a:pt x="11674" y="19807"/>
                    <a:pt x="11892" y="19807"/>
                    <a:pt x="12069" y="19910"/>
                  </a:cubicBezTo>
                  <a:cubicBezTo>
                    <a:pt x="12604" y="20197"/>
                    <a:pt x="13248" y="20197"/>
                    <a:pt x="13783" y="19910"/>
                  </a:cubicBezTo>
                  <a:cubicBezTo>
                    <a:pt x="13783" y="19910"/>
                    <a:pt x="16546" y="18576"/>
                    <a:pt x="15403" y="16957"/>
                  </a:cubicBezTo>
                  <a:cubicBezTo>
                    <a:pt x="15403" y="16957"/>
                    <a:pt x="14545" y="16004"/>
                    <a:pt x="8449" y="14861"/>
                  </a:cubicBezTo>
                  <a:cubicBezTo>
                    <a:pt x="4998" y="14230"/>
                    <a:pt x="1963" y="12195"/>
                    <a:pt x="67" y="9242"/>
                  </a:cubicBezTo>
                  <a:cubicBezTo>
                    <a:pt x="-22" y="9028"/>
                    <a:pt x="-22" y="8788"/>
                    <a:pt x="67" y="8575"/>
                  </a:cubicBezTo>
                  <a:cubicBezTo>
                    <a:pt x="447" y="7818"/>
                    <a:pt x="734" y="7019"/>
                    <a:pt x="925" y="6194"/>
                  </a:cubicBezTo>
                  <a:cubicBezTo>
                    <a:pt x="925" y="6194"/>
                    <a:pt x="925" y="5717"/>
                    <a:pt x="925" y="5622"/>
                  </a:cubicBezTo>
                  <a:cubicBezTo>
                    <a:pt x="2083" y="5306"/>
                    <a:pt x="3201" y="4858"/>
                    <a:pt x="4258" y="4289"/>
                  </a:cubicBezTo>
                  <a:cubicBezTo>
                    <a:pt x="4258" y="4289"/>
                    <a:pt x="7783" y="3431"/>
                    <a:pt x="8545" y="955"/>
                  </a:cubicBezTo>
                  <a:close/>
                </a:path>
              </a:pathLst>
            </a:custGeom>
            <a:grpFill/>
            <a:ln w="9525" cap="flat">
              <a:noFill/>
              <a:prstDash val="solid"/>
              <a:miter/>
            </a:ln>
          </p:spPr>
          <p:txBody>
            <a:bodyPr rtlCol="0" anchor="ctr"/>
            <a:lstStyle/>
            <a:p>
              <a:endParaRPr lang="zh-CN" altLang="en-US"/>
            </a:p>
          </p:txBody>
        </p:sp>
        <p:sp>
          <p:nvSpPr>
            <p:cNvPr id="116" name="任意多边形: 形状 115"/>
            <p:cNvSpPr/>
            <p:nvPr/>
          </p:nvSpPr>
          <p:spPr>
            <a:xfrm>
              <a:off x="1901555" y="3225639"/>
              <a:ext cx="62645" cy="50778"/>
            </a:xfrm>
            <a:custGeom>
              <a:avLst/>
              <a:gdLst>
                <a:gd name="connsiteX0" fmla="*/ 651 w 62645"/>
                <a:gd name="connsiteY0" fmla="*/ 1606 h 50778"/>
                <a:gd name="connsiteX1" fmla="*/ 7700 w 62645"/>
                <a:gd name="connsiteY1" fmla="*/ 3320 h 50778"/>
                <a:gd name="connsiteX2" fmla="*/ 27321 w 62645"/>
                <a:gd name="connsiteY2" fmla="*/ 19989 h 50778"/>
                <a:gd name="connsiteX3" fmla="*/ 59325 w 62645"/>
                <a:gd name="connsiteY3" fmla="*/ 41515 h 50778"/>
                <a:gd name="connsiteX4" fmla="*/ 62564 w 62645"/>
                <a:gd name="connsiteY4" fmla="*/ 46373 h 50778"/>
                <a:gd name="connsiteX5" fmla="*/ 61040 w 62645"/>
                <a:gd name="connsiteY5" fmla="*/ 50659 h 50778"/>
                <a:gd name="connsiteX6" fmla="*/ 60277 w 62645"/>
                <a:gd name="connsiteY6" fmla="*/ 50659 h 50778"/>
                <a:gd name="connsiteX7" fmla="*/ 54277 w 62645"/>
                <a:gd name="connsiteY7" fmla="*/ 48850 h 50778"/>
                <a:gd name="connsiteX8" fmla="*/ 41513 w 62645"/>
                <a:gd name="connsiteY8" fmla="*/ 41230 h 50778"/>
                <a:gd name="connsiteX9" fmla="*/ 41513 w 62645"/>
                <a:gd name="connsiteY9" fmla="*/ 40468 h 50778"/>
                <a:gd name="connsiteX10" fmla="*/ 44466 w 62645"/>
                <a:gd name="connsiteY10" fmla="*/ 38848 h 50778"/>
                <a:gd name="connsiteX11" fmla="*/ 50848 w 62645"/>
                <a:gd name="connsiteY11" fmla="*/ 41230 h 50778"/>
                <a:gd name="connsiteX12" fmla="*/ 50848 w 62645"/>
                <a:gd name="connsiteY12" fmla="*/ 41230 h 50778"/>
                <a:gd name="connsiteX13" fmla="*/ 50848 w 62645"/>
                <a:gd name="connsiteY13" fmla="*/ 40182 h 50778"/>
                <a:gd name="connsiteX14" fmla="*/ 50848 w 62645"/>
                <a:gd name="connsiteY14" fmla="*/ 39706 h 50778"/>
                <a:gd name="connsiteX15" fmla="*/ 30083 w 62645"/>
                <a:gd name="connsiteY15" fmla="*/ 27990 h 50778"/>
                <a:gd name="connsiteX16" fmla="*/ 11700 w 62645"/>
                <a:gd name="connsiteY16" fmla="*/ 19132 h 50778"/>
                <a:gd name="connsiteX17" fmla="*/ 7509 w 62645"/>
                <a:gd name="connsiteY17" fmla="*/ 17512 h 50778"/>
                <a:gd name="connsiteX18" fmla="*/ 6176 w 62645"/>
                <a:gd name="connsiteY18" fmla="*/ 16560 h 50778"/>
                <a:gd name="connsiteX19" fmla="*/ 2937 w 62645"/>
                <a:gd name="connsiteY19" fmla="*/ 11321 h 50778"/>
                <a:gd name="connsiteX20" fmla="*/ 651 w 62645"/>
                <a:gd name="connsiteY20" fmla="*/ 1606 h 50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2645" h="50778">
                  <a:moveTo>
                    <a:pt x="651" y="1606"/>
                  </a:moveTo>
                  <a:cubicBezTo>
                    <a:pt x="651" y="1606"/>
                    <a:pt x="3223" y="-2966"/>
                    <a:pt x="7700" y="3320"/>
                  </a:cubicBezTo>
                  <a:cubicBezTo>
                    <a:pt x="12467" y="10678"/>
                    <a:pt x="19290" y="16474"/>
                    <a:pt x="27321" y="19989"/>
                  </a:cubicBezTo>
                  <a:cubicBezTo>
                    <a:pt x="38448" y="26458"/>
                    <a:pt x="49139" y="33649"/>
                    <a:pt x="59325" y="41515"/>
                  </a:cubicBezTo>
                  <a:cubicBezTo>
                    <a:pt x="60750" y="42875"/>
                    <a:pt x="61856" y="44534"/>
                    <a:pt x="62564" y="46373"/>
                  </a:cubicBezTo>
                  <a:cubicBezTo>
                    <a:pt x="62873" y="47973"/>
                    <a:pt x="62290" y="49614"/>
                    <a:pt x="61040" y="50659"/>
                  </a:cubicBezTo>
                  <a:cubicBezTo>
                    <a:pt x="60811" y="50819"/>
                    <a:pt x="60506" y="50819"/>
                    <a:pt x="60277" y="50659"/>
                  </a:cubicBezTo>
                  <a:cubicBezTo>
                    <a:pt x="58332" y="49888"/>
                    <a:pt x="56324" y="49283"/>
                    <a:pt x="54277" y="48850"/>
                  </a:cubicBezTo>
                  <a:cubicBezTo>
                    <a:pt x="49252" y="47906"/>
                    <a:pt x="44728" y="45205"/>
                    <a:pt x="41513" y="41230"/>
                  </a:cubicBezTo>
                  <a:cubicBezTo>
                    <a:pt x="41394" y="40990"/>
                    <a:pt x="41394" y="40708"/>
                    <a:pt x="41513" y="40468"/>
                  </a:cubicBezTo>
                  <a:cubicBezTo>
                    <a:pt x="41513" y="40468"/>
                    <a:pt x="42847" y="37896"/>
                    <a:pt x="44466" y="38848"/>
                  </a:cubicBezTo>
                  <a:cubicBezTo>
                    <a:pt x="46257" y="40350"/>
                    <a:pt x="48510" y="41191"/>
                    <a:pt x="50848" y="41230"/>
                  </a:cubicBezTo>
                  <a:lnTo>
                    <a:pt x="50848" y="41230"/>
                  </a:lnTo>
                  <a:cubicBezTo>
                    <a:pt x="50871" y="40881"/>
                    <a:pt x="50871" y="40531"/>
                    <a:pt x="50848" y="40182"/>
                  </a:cubicBezTo>
                  <a:cubicBezTo>
                    <a:pt x="50868" y="40024"/>
                    <a:pt x="50868" y="39864"/>
                    <a:pt x="50848" y="39706"/>
                  </a:cubicBezTo>
                  <a:cubicBezTo>
                    <a:pt x="44328" y="35127"/>
                    <a:pt x="37373" y="31203"/>
                    <a:pt x="30083" y="27990"/>
                  </a:cubicBezTo>
                  <a:cubicBezTo>
                    <a:pt x="23726" y="25538"/>
                    <a:pt x="17579" y="22576"/>
                    <a:pt x="11700" y="19132"/>
                  </a:cubicBezTo>
                  <a:cubicBezTo>
                    <a:pt x="10395" y="18378"/>
                    <a:pt x="8981" y="17832"/>
                    <a:pt x="7509" y="17512"/>
                  </a:cubicBezTo>
                  <a:cubicBezTo>
                    <a:pt x="6962" y="17370"/>
                    <a:pt x="6487" y="17031"/>
                    <a:pt x="6176" y="16560"/>
                  </a:cubicBezTo>
                  <a:cubicBezTo>
                    <a:pt x="6176" y="16560"/>
                    <a:pt x="4556" y="13702"/>
                    <a:pt x="2937" y="11321"/>
                  </a:cubicBezTo>
                  <a:cubicBezTo>
                    <a:pt x="2461" y="11035"/>
                    <a:pt x="-1540" y="5892"/>
                    <a:pt x="651" y="1606"/>
                  </a:cubicBezTo>
                  <a:close/>
                </a:path>
              </a:pathLst>
            </a:custGeom>
            <a:grpFill/>
            <a:ln w="9525" cap="flat">
              <a:noFill/>
              <a:prstDash val="solid"/>
              <a:miter/>
            </a:ln>
          </p:spPr>
          <p:txBody>
            <a:bodyPr rtlCol="0" anchor="ctr"/>
            <a:lstStyle/>
            <a:p>
              <a:endParaRPr lang="zh-CN" altLang="en-US"/>
            </a:p>
          </p:txBody>
        </p:sp>
        <p:sp>
          <p:nvSpPr>
            <p:cNvPr id="117" name="任意多边形: 形状 116"/>
            <p:cNvSpPr/>
            <p:nvPr/>
          </p:nvSpPr>
          <p:spPr>
            <a:xfrm>
              <a:off x="1898589" y="3255216"/>
              <a:ext cx="61434" cy="36417"/>
            </a:xfrm>
            <a:custGeom>
              <a:avLst/>
              <a:gdLst>
                <a:gd name="connsiteX0" fmla="*/ 20953 w 61434"/>
                <a:gd name="connsiteY0" fmla="*/ 509 h 36417"/>
                <a:gd name="connsiteX1" fmla="*/ 22825 w 61434"/>
                <a:gd name="connsiteY1" fmla="*/ 286 h 36417"/>
                <a:gd name="connsiteX2" fmla="*/ 23048 w 61434"/>
                <a:gd name="connsiteY2" fmla="*/ 509 h 36417"/>
                <a:gd name="connsiteX3" fmla="*/ 30764 w 61434"/>
                <a:gd name="connsiteY3" fmla="*/ 6414 h 36417"/>
                <a:gd name="connsiteX4" fmla="*/ 45908 w 61434"/>
                <a:gd name="connsiteY4" fmla="*/ 17939 h 36417"/>
                <a:gd name="connsiteX5" fmla="*/ 56957 w 61434"/>
                <a:gd name="connsiteY5" fmla="*/ 26226 h 36417"/>
                <a:gd name="connsiteX6" fmla="*/ 58386 w 61434"/>
                <a:gd name="connsiteY6" fmla="*/ 27274 h 36417"/>
                <a:gd name="connsiteX7" fmla="*/ 61434 w 61434"/>
                <a:gd name="connsiteY7" fmla="*/ 32989 h 36417"/>
                <a:gd name="connsiteX8" fmla="*/ 58291 w 61434"/>
                <a:gd name="connsiteY8" fmla="*/ 36418 h 36417"/>
                <a:gd name="connsiteX9" fmla="*/ 56862 w 61434"/>
                <a:gd name="connsiteY9" fmla="*/ 36418 h 36417"/>
                <a:gd name="connsiteX10" fmla="*/ 55148 w 61434"/>
                <a:gd name="connsiteY10" fmla="*/ 35846 h 36417"/>
                <a:gd name="connsiteX11" fmla="*/ 40574 w 61434"/>
                <a:gd name="connsiteY11" fmla="*/ 27179 h 36417"/>
                <a:gd name="connsiteX12" fmla="*/ 33335 w 61434"/>
                <a:gd name="connsiteY12" fmla="*/ 20797 h 36417"/>
                <a:gd name="connsiteX13" fmla="*/ 32192 w 61434"/>
                <a:gd name="connsiteY13" fmla="*/ 20035 h 36417"/>
                <a:gd name="connsiteX14" fmla="*/ 29049 w 61434"/>
                <a:gd name="connsiteY14" fmla="*/ 20892 h 36417"/>
                <a:gd name="connsiteX15" fmla="*/ 25525 w 61434"/>
                <a:gd name="connsiteY15" fmla="*/ 23750 h 36417"/>
                <a:gd name="connsiteX16" fmla="*/ 22477 w 61434"/>
                <a:gd name="connsiteY16" fmla="*/ 25940 h 36417"/>
                <a:gd name="connsiteX17" fmla="*/ 15714 w 61434"/>
                <a:gd name="connsiteY17" fmla="*/ 30703 h 36417"/>
                <a:gd name="connsiteX18" fmla="*/ 13142 w 61434"/>
                <a:gd name="connsiteY18" fmla="*/ 32894 h 36417"/>
                <a:gd name="connsiteX19" fmla="*/ 9809 w 61434"/>
                <a:gd name="connsiteY19" fmla="*/ 34989 h 36417"/>
                <a:gd name="connsiteX20" fmla="*/ 5237 w 61434"/>
                <a:gd name="connsiteY20" fmla="*/ 30893 h 36417"/>
                <a:gd name="connsiteX21" fmla="*/ 3903 w 61434"/>
                <a:gd name="connsiteY21" fmla="*/ 21845 h 36417"/>
                <a:gd name="connsiteX22" fmla="*/ 1903 w 61434"/>
                <a:gd name="connsiteY22" fmla="*/ 12320 h 36417"/>
                <a:gd name="connsiteX23" fmla="*/ 474 w 61434"/>
                <a:gd name="connsiteY23" fmla="*/ 3366 h 36417"/>
                <a:gd name="connsiteX24" fmla="*/ 2760 w 61434"/>
                <a:gd name="connsiteY24" fmla="*/ 2604 h 36417"/>
                <a:gd name="connsiteX25" fmla="*/ 4189 w 61434"/>
                <a:gd name="connsiteY25" fmla="*/ 6224 h 36417"/>
                <a:gd name="connsiteX26" fmla="*/ 6189 w 61434"/>
                <a:gd name="connsiteY26" fmla="*/ 10319 h 36417"/>
                <a:gd name="connsiteX27" fmla="*/ 8761 w 61434"/>
                <a:gd name="connsiteY27" fmla="*/ 15463 h 36417"/>
                <a:gd name="connsiteX28" fmla="*/ 15619 w 61434"/>
                <a:gd name="connsiteY28" fmla="*/ 22321 h 36417"/>
                <a:gd name="connsiteX29" fmla="*/ 22953 w 61434"/>
                <a:gd name="connsiteY29" fmla="*/ 19654 h 36417"/>
                <a:gd name="connsiteX30" fmla="*/ 27239 w 61434"/>
                <a:gd name="connsiteY30" fmla="*/ 15082 h 36417"/>
                <a:gd name="connsiteX31" fmla="*/ 27239 w 61434"/>
                <a:gd name="connsiteY31" fmla="*/ 14034 h 36417"/>
                <a:gd name="connsiteX32" fmla="*/ 21715 w 61434"/>
                <a:gd name="connsiteY32" fmla="*/ 7843 h 36417"/>
                <a:gd name="connsiteX33" fmla="*/ 20953 w 61434"/>
                <a:gd name="connsiteY33" fmla="*/ 509 h 36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1434" h="36417">
                  <a:moveTo>
                    <a:pt x="20953" y="509"/>
                  </a:moveTo>
                  <a:cubicBezTo>
                    <a:pt x="21408" y="-70"/>
                    <a:pt x="22247" y="-170"/>
                    <a:pt x="22825" y="286"/>
                  </a:cubicBezTo>
                  <a:cubicBezTo>
                    <a:pt x="22908" y="351"/>
                    <a:pt x="22983" y="426"/>
                    <a:pt x="23048" y="509"/>
                  </a:cubicBezTo>
                  <a:cubicBezTo>
                    <a:pt x="25167" y="3007"/>
                    <a:pt x="27798" y="5021"/>
                    <a:pt x="30764" y="6414"/>
                  </a:cubicBezTo>
                  <a:cubicBezTo>
                    <a:pt x="36109" y="9849"/>
                    <a:pt x="41173" y="13703"/>
                    <a:pt x="45908" y="17939"/>
                  </a:cubicBezTo>
                  <a:cubicBezTo>
                    <a:pt x="49205" y="21182"/>
                    <a:pt x="52921" y="23969"/>
                    <a:pt x="56957" y="26226"/>
                  </a:cubicBezTo>
                  <a:cubicBezTo>
                    <a:pt x="57519" y="26440"/>
                    <a:pt x="58013" y="26802"/>
                    <a:pt x="58386" y="27274"/>
                  </a:cubicBezTo>
                  <a:cubicBezTo>
                    <a:pt x="58386" y="27274"/>
                    <a:pt x="61434" y="31179"/>
                    <a:pt x="61434" y="32989"/>
                  </a:cubicBezTo>
                  <a:cubicBezTo>
                    <a:pt x="61357" y="34743"/>
                    <a:pt x="60032" y="36189"/>
                    <a:pt x="58291" y="36418"/>
                  </a:cubicBezTo>
                  <a:cubicBezTo>
                    <a:pt x="57816" y="36370"/>
                    <a:pt x="57337" y="36370"/>
                    <a:pt x="56862" y="36418"/>
                  </a:cubicBezTo>
                  <a:cubicBezTo>
                    <a:pt x="56862" y="36418"/>
                    <a:pt x="56195" y="36418"/>
                    <a:pt x="55148" y="35846"/>
                  </a:cubicBezTo>
                  <a:cubicBezTo>
                    <a:pt x="50594" y="32474"/>
                    <a:pt x="45711" y="29570"/>
                    <a:pt x="40574" y="27179"/>
                  </a:cubicBezTo>
                  <a:cubicBezTo>
                    <a:pt x="37743" y="25579"/>
                    <a:pt x="35277" y="23405"/>
                    <a:pt x="33335" y="20797"/>
                  </a:cubicBezTo>
                  <a:cubicBezTo>
                    <a:pt x="33056" y="20416"/>
                    <a:pt x="32651" y="20146"/>
                    <a:pt x="32192" y="20035"/>
                  </a:cubicBezTo>
                  <a:cubicBezTo>
                    <a:pt x="32192" y="20035"/>
                    <a:pt x="29906" y="20035"/>
                    <a:pt x="29049" y="20892"/>
                  </a:cubicBezTo>
                  <a:cubicBezTo>
                    <a:pt x="27969" y="21956"/>
                    <a:pt x="26789" y="22913"/>
                    <a:pt x="25525" y="23750"/>
                  </a:cubicBezTo>
                  <a:lnTo>
                    <a:pt x="22477" y="25940"/>
                  </a:lnTo>
                  <a:cubicBezTo>
                    <a:pt x="20351" y="27702"/>
                    <a:pt x="18090" y="29295"/>
                    <a:pt x="15714" y="30703"/>
                  </a:cubicBezTo>
                  <a:cubicBezTo>
                    <a:pt x="14712" y="31244"/>
                    <a:pt x="13836" y="31991"/>
                    <a:pt x="13142" y="32894"/>
                  </a:cubicBezTo>
                  <a:cubicBezTo>
                    <a:pt x="13142" y="32894"/>
                    <a:pt x="11714" y="35370"/>
                    <a:pt x="9809" y="34989"/>
                  </a:cubicBezTo>
                  <a:cubicBezTo>
                    <a:pt x="7874" y="34166"/>
                    <a:pt x="6267" y="32726"/>
                    <a:pt x="5237" y="30893"/>
                  </a:cubicBezTo>
                  <a:cubicBezTo>
                    <a:pt x="3972" y="28056"/>
                    <a:pt x="3510" y="24926"/>
                    <a:pt x="3903" y="21845"/>
                  </a:cubicBezTo>
                  <a:cubicBezTo>
                    <a:pt x="4039" y="18553"/>
                    <a:pt x="3351" y="15279"/>
                    <a:pt x="1903" y="12320"/>
                  </a:cubicBezTo>
                  <a:cubicBezTo>
                    <a:pt x="1903" y="12320"/>
                    <a:pt x="-1145" y="6700"/>
                    <a:pt x="474" y="3366"/>
                  </a:cubicBezTo>
                  <a:cubicBezTo>
                    <a:pt x="474" y="3366"/>
                    <a:pt x="1712" y="1271"/>
                    <a:pt x="2760" y="2604"/>
                  </a:cubicBezTo>
                  <a:cubicBezTo>
                    <a:pt x="3507" y="3685"/>
                    <a:pt x="3996" y="4924"/>
                    <a:pt x="4189" y="6224"/>
                  </a:cubicBezTo>
                  <a:cubicBezTo>
                    <a:pt x="4469" y="7746"/>
                    <a:pt x="5161" y="9162"/>
                    <a:pt x="6189" y="10319"/>
                  </a:cubicBezTo>
                  <a:cubicBezTo>
                    <a:pt x="7367" y="11854"/>
                    <a:pt x="8240" y="13600"/>
                    <a:pt x="8761" y="15463"/>
                  </a:cubicBezTo>
                  <a:cubicBezTo>
                    <a:pt x="8761" y="15463"/>
                    <a:pt x="11428" y="24035"/>
                    <a:pt x="15619" y="22321"/>
                  </a:cubicBezTo>
                  <a:cubicBezTo>
                    <a:pt x="18011" y="21293"/>
                    <a:pt x="20460" y="20402"/>
                    <a:pt x="22953" y="19654"/>
                  </a:cubicBezTo>
                  <a:cubicBezTo>
                    <a:pt x="25116" y="19037"/>
                    <a:pt x="26763" y="17280"/>
                    <a:pt x="27239" y="15082"/>
                  </a:cubicBezTo>
                  <a:cubicBezTo>
                    <a:pt x="27394" y="14750"/>
                    <a:pt x="27394" y="14366"/>
                    <a:pt x="27239" y="14034"/>
                  </a:cubicBezTo>
                  <a:cubicBezTo>
                    <a:pt x="25155" y="12200"/>
                    <a:pt x="23300" y="10122"/>
                    <a:pt x="21715" y="7843"/>
                  </a:cubicBezTo>
                  <a:cubicBezTo>
                    <a:pt x="21715" y="7843"/>
                    <a:pt x="17810" y="3652"/>
                    <a:pt x="20953" y="509"/>
                  </a:cubicBezTo>
                  <a:close/>
                </a:path>
              </a:pathLst>
            </a:custGeom>
            <a:grpFill/>
            <a:ln w="9525" cap="flat">
              <a:noFill/>
              <a:prstDash val="solid"/>
              <a:miter/>
            </a:ln>
          </p:spPr>
          <p:txBody>
            <a:bodyPr rtlCol="0" anchor="ctr"/>
            <a:lstStyle/>
            <a:p>
              <a:endParaRPr lang="zh-CN" altLang="en-US"/>
            </a:p>
          </p:txBody>
        </p:sp>
        <p:sp>
          <p:nvSpPr>
            <p:cNvPr id="118" name="任意多边形: 形状 117"/>
            <p:cNvSpPr/>
            <p:nvPr/>
          </p:nvSpPr>
          <p:spPr>
            <a:xfrm>
              <a:off x="1557515" y="3060081"/>
              <a:ext cx="20724" cy="27622"/>
            </a:xfrm>
            <a:custGeom>
              <a:avLst/>
              <a:gdLst>
                <a:gd name="connsiteX0" fmla="*/ 13507 w 20724"/>
                <a:gd name="connsiteY0" fmla="*/ 2572 h 27622"/>
                <a:gd name="connsiteX1" fmla="*/ 15603 w 20724"/>
                <a:gd name="connsiteY1" fmla="*/ 0 h 27622"/>
                <a:gd name="connsiteX2" fmla="*/ 17412 w 20724"/>
                <a:gd name="connsiteY2" fmla="*/ 0 h 27622"/>
                <a:gd name="connsiteX3" fmla="*/ 18936 w 20724"/>
                <a:gd name="connsiteY3" fmla="*/ 1905 h 27622"/>
                <a:gd name="connsiteX4" fmla="*/ 20175 w 20724"/>
                <a:gd name="connsiteY4" fmla="*/ 3810 h 27622"/>
                <a:gd name="connsiteX5" fmla="*/ 20175 w 20724"/>
                <a:gd name="connsiteY5" fmla="*/ 12001 h 27622"/>
                <a:gd name="connsiteX6" fmla="*/ 12459 w 20724"/>
                <a:gd name="connsiteY6" fmla="*/ 19145 h 27622"/>
                <a:gd name="connsiteX7" fmla="*/ 744 w 20724"/>
                <a:gd name="connsiteY7" fmla="*/ 27623 h 27622"/>
                <a:gd name="connsiteX8" fmla="*/ 77 w 20724"/>
                <a:gd name="connsiteY8" fmla="*/ 27623 h 27622"/>
                <a:gd name="connsiteX9" fmla="*/ 77 w 20724"/>
                <a:gd name="connsiteY9" fmla="*/ 25241 h 27622"/>
                <a:gd name="connsiteX10" fmla="*/ 77 w 20724"/>
                <a:gd name="connsiteY10" fmla="*/ 24575 h 27622"/>
                <a:gd name="connsiteX11" fmla="*/ 6554 w 20724"/>
                <a:gd name="connsiteY11" fmla="*/ 15812 h 27622"/>
                <a:gd name="connsiteX12" fmla="*/ 12459 w 20724"/>
                <a:gd name="connsiteY12" fmla="*/ 6287 h 27622"/>
                <a:gd name="connsiteX13" fmla="*/ 13507 w 20724"/>
                <a:gd name="connsiteY13" fmla="*/ 2572 h 27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24" h="27622">
                  <a:moveTo>
                    <a:pt x="13507" y="2572"/>
                  </a:moveTo>
                  <a:cubicBezTo>
                    <a:pt x="13556" y="1344"/>
                    <a:pt x="14410" y="296"/>
                    <a:pt x="15603" y="0"/>
                  </a:cubicBezTo>
                  <a:cubicBezTo>
                    <a:pt x="15603" y="0"/>
                    <a:pt x="17031" y="0"/>
                    <a:pt x="17412" y="0"/>
                  </a:cubicBezTo>
                  <a:cubicBezTo>
                    <a:pt x="17780" y="736"/>
                    <a:pt x="18299" y="1385"/>
                    <a:pt x="18936" y="1905"/>
                  </a:cubicBezTo>
                  <a:cubicBezTo>
                    <a:pt x="19633" y="2302"/>
                    <a:pt x="20095" y="3012"/>
                    <a:pt x="20175" y="3810"/>
                  </a:cubicBezTo>
                  <a:cubicBezTo>
                    <a:pt x="20175" y="3810"/>
                    <a:pt x="21413" y="11049"/>
                    <a:pt x="20175" y="12001"/>
                  </a:cubicBezTo>
                  <a:cubicBezTo>
                    <a:pt x="17279" y="14007"/>
                    <a:pt x="14681" y="16412"/>
                    <a:pt x="12459" y="19145"/>
                  </a:cubicBezTo>
                  <a:cubicBezTo>
                    <a:pt x="9245" y="22820"/>
                    <a:pt x="5239" y="25719"/>
                    <a:pt x="744" y="27623"/>
                  </a:cubicBezTo>
                  <a:cubicBezTo>
                    <a:pt x="744" y="27623"/>
                    <a:pt x="172" y="27623"/>
                    <a:pt x="77" y="27623"/>
                  </a:cubicBezTo>
                  <a:cubicBezTo>
                    <a:pt x="160" y="26831"/>
                    <a:pt x="160" y="26033"/>
                    <a:pt x="77" y="25241"/>
                  </a:cubicBezTo>
                  <a:cubicBezTo>
                    <a:pt x="-26" y="25031"/>
                    <a:pt x="-26" y="24785"/>
                    <a:pt x="77" y="24575"/>
                  </a:cubicBezTo>
                  <a:cubicBezTo>
                    <a:pt x="2625" y="21963"/>
                    <a:pt x="4805" y="19014"/>
                    <a:pt x="6554" y="15812"/>
                  </a:cubicBezTo>
                  <a:cubicBezTo>
                    <a:pt x="8252" y="12476"/>
                    <a:pt x="10227" y="9290"/>
                    <a:pt x="12459" y="6287"/>
                  </a:cubicBezTo>
                  <a:cubicBezTo>
                    <a:pt x="13143" y="5168"/>
                    <a:pt x="13505" y="3883"/>
                    <a:pt x="13507" y="2572"/>
                  </a:cubicBezTo>
                  <a:close/>
                </a:path>
              </a:pathLst>
            </a:custGeom>
            <a:grpFill/>
            <a:ln w="9525" cap="flat">
              <a:noFill/>
              <a:prstDash val="solid"/>
              <a:miter/>
            </a:ln>
          </p:spPr>
          <p:txBody>
            <a:bodyPr rtlCol="0" anchor="ctr"/>
            <a:lstStyle/>
            <a:p>
              <a:endParaRPr lang="zh-CN" altLang="en-US"/>
            </a:p>
          </p:txBody>
        </p:sp>
        <p:sp>
          <p:nvSpPr>
            <p:cNvPr id="119" name="任意多边形: 形状 118"/>
            <p:cNvSpPr/>
            <p:nvPr/>
          </p:nvSpPr>
          <p:spPr>
            <a:xfrm>
              <a:off x="1551468" y="3109454"/>
              <a:ext cx="9576" cy="29779"/>
            </a:xfrm>
            <a:custGeom>
              <a:avLst/>
              <a:gdLst>
                <a:gd name="connsiteX0" fmla="*/ 2219 w 9576"/>
                <a:gd name="connsiteY0" fmla="*/ 1395 h 29779"/>
                <a:gd name="connsiteX1" fmla="*/ 3267 w 9576"/>
                <a:gd name="connsiteY1" fmla="*/ 62 h 29779"/>
                <a:gd name="connsiteX2" fmla="*/ 5362 w 9576"/>
                <a:gd name="connsiteY2" fmla="*/ 1490 h 29779"/>
                <a:gd name="connsiteX3" fmla="*/ 6410 w 9576"/>
                <a:gd name="connsiteY3" fmla="*/ 5110 h 29779"/>
                <a:gd name="connsiteX4" fmla="*/ 7648 w 9576"/>
                <a:gd name="connsiteY4" fmla="*/ 9301 h 29779"/>
                <a:gd name="connsiteX5" fmla="*/ 9363 w 9576"/>
                <a:gd name="connsiteY5" fmla="*/ 20921 h 29779"/>
                <a:gd name="connsiteX6" fmla="*/ 4075 w 9576"/>
                <a:gd name="connsiteY6" fmla="*/ 29688 h 29779"/>
                <a:gd name="connsiteX7" fmla="*/ 3648 w 9576"/>
                <a:gd name="connsiteY7" fmla="*/ 29780 h 29779"/>
                <a:gd name="connsiteX8" fmla="*/ 2124 w 9576"/>
                <a:gd name="connsiteY8" fmla="*/ 29780 h 29779"/>
                <a:gd name="connsiteX9" fmla="*/ 219 w 9576"/>
                <a:gd name="connsiteY9" fmla="*/ 22541 h 29779"/>
                <a:gd name="connsiteX10" fmla="*/ 1362 w 9576"/>
                <a:gd name="connsiteY10" fmla="*/ 16730 h 29779"/>
                <a:gd name="connsiteX11" fmla="*/ 2219 w 9576"/>
                <a:gd name="connsiteY11" fmla="*/ 1395 h 29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76" h="29779">
                  <a:moveTo>
                    <a:pt x="2219" y="1395"/>
                  </a:moveTo>
                  <a:cubicBezTo>
                    <a:pt x="2219" y="1395"/>
                    <a:pt x="2219" y="252"/>
                    <a:pt x="3267" y="62"/>
                  </a:cubicBezTo>
                  <a:cubicBezTo>
                    <a:pt x="4315" y="-129"/>
                    <a:pt x="4696" y="62"/>
                    <a:pt x="5362" y="1490"/>
                  </a:cubicBezTo>
                  <a:cubicBezTo>
                    <a:pt x="5362" y="1490"/>
                    <a:pt x="6029" y="4062"/>
                    <a:pt x="6410" y="5110"/>
                  </a:cubicBezTo>
                  <a:cubicBezTo>
                    <a:pt x="7142" y="6392"/>
                    <a:pt x="7566" y="7827"/>
                    <a:pt x="7648" y="9301"/>
                  </a:cubicBezTo>
                  <a:cubicBezTo>
                    <a:pt x="7648" y="9301"/>
                    <a:pt x="8601" y="16540"/>
                    <a:pt x="9363" y="20921"/>
                  </a:cubicBezTo>
                  <a:cubicBezTo>
                    <a:pt x="10323" y="24802"/>
                    <a:pt x="7956" y="28727"/>
                    <a:pt x="4075" y="29688"/>
                  </a:cubicBezTo>
                  <a:cubicBezTo>
                    <a:pt x="3934" y="29723"/>
                    <a:pt x="3791" y="29753"/>
                    <a:pt x="3648" y="29780"/>
                  </a:cubicBezTo>
                  <a:cubicBezTo>
                    <a:pt x="3648" y="29780"/>
                    <a:pt x="2505" y="29780"/>
                    <a:pt x="2124" y="29780"/>
                  </a:cubicBezTo>
                  <a:cubicBezTo>
                    <a:pt x="314" y="27839"/>
                    <a:pt x="-401" y="25121"/>
                    <a:pt x="219" y="22541"/>
                  </a:cubicBezTo>
                  <a:cubicBezTo>
                    <a:pt x="857" y="20663"/>
                    <a:pt x="1241" y="18709"/>
                    <a:pt x="1362" y="16730"/>
                  </a:cubicBezTo>
                  <a:cubicBezTo>
                    <a:pt x="1317" y="11606"/>
                    <a:pt x="1603" y="6483"/>
                    <a:pt x="2219" y="1395"/>
                  </a:cubicBezTo>
                  <a:close/>
                </a:path>
              </a:pathLst>
            </a:custGeom>
            <a:grpFill/>
            <a:ln w="9525" cap="flat">
              <a:noFill/>
              <a:prstDash val="solid"/>
              <a:miter/>
            </a:ln>
          </p:spPr>
          <p:txBody>
            <a:bodyPr rtlCol="0" anchor="ctr"/>
            <a:lstStyle/>
            <a:p>
              <a:endParaRPr lang="zh-CN" altLang="en-US"/>
            </a:p>
          </p:txBody>
        </p:sp>
        <p:sp>
          <p:nvSpPr>
            <p:cNvPr id="120" name="任意多边形: 形状 119"/>
            <p:cNvSpPr/>
            <p:nvPr/>
          </p:nvSpPr>
          <p:spPr>
            <a:xfrm>
              <a:off x="1552025" y="3133968"/>
              <a:ext cx="58466" cy="35269"/>
            </a:xfrm>
            <a:custGeom>
              <a:avLst/>
              <a:gdLst>
                <a:gd name="connsiteX0" fmla="*/ 13663 w 58466"/>
                <a:gd name="connsiteY0" fmla="*/ 1741 h 35269"/>
                <a:gd name="connsiteX1" fmla="*/ 16235 w 58466"/>
                <a:gd name="connsiteY1" fmla="*/ 122 h 35269"/>
                <a:gd name="connsiteX2" fmla="*/ 17854 w 58466"/>
                <a:gd name="connsiteY2" fmla="*/ 3360 h 35269"/>
                <a:gd name="connsiteX3" fmla="*/ 17854 w 58466"/>
                <a:gd name="connsiteY3" fmla="*/ 4789 h 35269"/>
                <a:gd name="connsiteX4" fmla="*/ 15568 w 58466"/>
                <a:gd name="connsiteY4" fmla="*/ 12981 h 35269"/>
                <a:gd name="connsiteX5" fmla="*/ 14235 w 58466"/>
                <a:gd name="connsiteY5" fmla="*/ 18886 h 35269"/>
                <a:gd name="connsiteX6" fmla="*/ 14235 w 58466"/>
                <a:gd name="connsiteY6" fmla="*/ 19458 h 35269"/>
                <a:gd name="connsiteX7" fmla="*/ 15378 w 58466"/>
                <a:gd name="connsiteY7" fmla="*/ 19458 h 35269"/>
                <a:gd name="connsiteX8" fmla="*/ 18045 w 58466"/>
                <a:gd name="connsiteY8" fmla="*/ 19458 h 35269"/>
                <a:gd name="connsiteX9" fmla="*/ 22998 w 58466"/>
                <a:gd name="connsiteY9" fmla="*/ 19458 h 35269"/>
                <a:gd name="connsiteX10" fmla="*/ 34904 w 58466"/>
                <a:gd name="connsiteY10" fmla="*/ 17076 h 35269"/>
                <a:gd name="connsiteX11" fmla="*/ 44905 w 58466"/>
                <a:gd name="connsiteY11" fmla="*/ 12885 h 35269"/>
                <a:gd name="connsiteX12" fmla="*/ 44905 w 58466"/>
                <a:gd name="connsiteY12" fmla="*/ 12314 h 35269"/>
                <a:gd name="connsiteX13" fmla="*/ 44905 w 58466"/>
                <a:gd name="connsiteY13" fmla="*/ 8313 h 35269"/>
                <a:gd name="connsiteX14" fmla="*/ 48906 w 58466"/>
                <a:gd name="connsiteY14" fmla="*/ 7361 h 35269"/>
                <a:gd name="connsiteX15" fmla="*/ 50430 w 58466"/>
                <a:gd name="connsiteY15" fmla="*/ 7932 h 35269"/>
                <a:gd name="connsiteX16" fmla="*/ 54430 w 58466"/>
                <a:gd name="connsiteY16" fmla="*/ 8885 h 35269"/>
                <a:gd name="connsiteX17" fmla="*/ 57764 w 58466"/>
                <a:gd name="connsiteY17" fmla="*/ 11266 h 35269"/>
                <a:gd name="connsiteX18" fmla="*/ 58431 w 58466"/>
                <a:gd name="connsiteY18" fmla="*/ 13362 h 35269"/>
                <a:gd name="connsiteX19" fmla="*/ 58431 w 58466"/>
                <a:gd name="connsiteY19" fmla="*/ 13933 h 35269"/>
                <a:gd name="connsiteX20" fmla="*/ 56430 w 58466"/>
                <a:gd name="connsiteY20" fmla="*/ 16600 h 35269"/>
                <a:gd name="connsiteX21" fmla="*/ 46905 w 58466"/>
                <a:gd name="connsiteY21" fmla="*/ 22029 h 35269"/>
                <a:gd name="connsiteX22" fmla="*/ 20140 w 58466"/>
                <a:gd name="connsiteY22" fmla="*/ 25173 h 35269"/>
                <a:gd name="connsiteX23" fmla="*/ 12996 w 58466"/>
                <a:gd name="connsiteY23" fmla="*/ 23268 h 35269"/>
                <a:gd name="connsiteX24" fmla="*/ 12139 w 58466"/>
                <a:gd name="connsiteY24" fmla="*/ 23268 h 35269"/>
                <a:gd name="connsiteX25" fmla="*/ 5376 w 58466"/>
                <a:gd name="connsiteY25" fmla="*/ 34317 h 35269"/>
                <a:gd name="connsiteX26" fmla="*/ 2614 w 58466"/>
                <a:gd name="connsiteY26" fmla="*/ 35269 h 35269"/>
                <a:gd name="connsiteX27" fmla="*/ 1185 w 58466"/>
                <a:gd name="connsiteY27" fmla="*/ 34602 h 35269"/>
                <a:gd name="connsiteX28" fmla="*/ 423 w 58466"/>
                <a:gd name="connsiteY28" fmla="*/ 33269 h 35269"/>
                <a:gd name="connsiteX29" fmla="*/ 423 w 58466"/>
                <a:gd name="connsiteY29" fmla="*/ 29078 h 35269"/>
                <a:gd name="connsiteX30" fmla="*/ 2614 w 58466"/>
                <a:gd name="connsiteY30" fmla="*/ 24887 h 35269"/>
                <a:gd name="connsiteX31" fmla="*/ 13663 w 58466"/>
                <a:gd name="connsiteY31" fmla="*/ 1741 h 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8466" h="35269">
                  <a:moveTo>
                    <a:pt x="13663" y="1741"/>
                  </a:moveTo>
                  <a:cubicBezTo>
                    <a:pt x="13663" y="1741"/>
                    <a:pt x="14997" y="-545"/>
                    <a:pt x="16235" y="122"/>
                  </a:cubicBezTo>
                  <a:cubicBezTo>
                    <a:pt x="17172" y="952"/>
                    <a:pt x="17752" y="2113"/>
                    <a:pt x="17854" y="3360"/>
                  </a:cubicBezTo>
                  <a:cubicBezTo>
                    <a:pt x="18021" y="3822"/>
                    <a:pt x="18021" y="4328"/>
                    <a:pt x="17854" y="4789"/>
                  </a:cubicBezTo>
                  <a:cubicBezTo>
                    <a:pt x="16860" y="7450"/>
                    <a:pt x="16096" y="10190"/>
                    <a:pt x="15568" y="12981"/>
                  </a:cubicBezTo>
                  <a:cubicBezTo>
                    <a:pt x="15262" y="14978"/>
                    <a:pt x="14817" y="16951"/>
                    <a:pt x="14235" y="18886"/>
                  </a:cubicBezTo>
                  <a:cubicBezTo>
                    <a:pt x="14235" y="18886"/>
                    <a:pt x="14235" y="18886"/>
                    <a:pt x="14235" y="19458"/>
                  </a:cubicBezTo>
                  <a:cubicBezTo>
                    <a:pt x="14611" y="19537"/>
                    <a:pt x="15001" y="19537"/>
                    <a:pt x="15378" y="19458"/>
                  </a:cubicBezTo>
                  <a:lnTo>
                    <a:pt x="18045" y="19458"/>
                  </a:lnTo>
                  <a:cubicBezTo>
                    <a:pt x="19692" y="19310"/>
                    <a:pt x="21350" y="19310"/>
                    <a:pt x="22998" y="19458"/>
                  </a:cubicBezTo>
                  <a:cubicBezTo>
                    <a:pt x="27061" y="19249"/>
                    <a:pt x="31072" y="18447"/>
                    <a:pt x="34904" y="17076"/>
                  </a:cubicBezTo>
                  <a:cubicBezTo>
                    <a:pt x="38331" y="15913"/>
                    <a:pt x="41673" y="14513"/>
                    <a:pt x="44905" y="12885"/>
                  </a:cubicBezTo>
                  <a:cubicBezTo>
                    <a:pt x="45007" y="12709"/>
                    <a:pt x="45007" y="12491"/>
                    <a:pt x="44905" y="12314"/>
                  </a:cubicBezTo>
                  <a:cubicBezTo>
                    <a:pt x="44905" y="12314"/>
                    <a:pt x="43762" y="8885"/>
                    <a:pt x="44905" y="8313"/>
                  </a:cubicBezTo>
                  <a:cubicBezTo>
                    <a:pt x="46048" y="7742"/>
                    <a:pt x="48048" y="6980"/>
                    <a:pt x="48906" y="7361"/>
                  </a:cubicBezTo>
                  <a:cubicBezTo>
                    <a:pt x="49386" y="7619"/>
                    <a:pt x="49898" y="7811"/>
                    <a:pt x="50430" y="7932"/>
                  </a:cubicBezTo>
                  <a:cubicBezTo>
                    <a:pt x="51741" y="8338"/>
                    <a:pt x="53077" y="8656"/>
                    <a:pt x="54430" y="8885"/>
                  </a:cubicBezTo>
                  <a:cubicBezTo>
                    <a:pt x="55833" y="9160"/>
                    <a:pt x="57048" y="10028"/>
                    <a:pt x="57764" y="11266"/>
                  </a:cubicBezTo>
                  <a:cubicBezTo>
                    <a:pt x="58078" y="11932"/>
                    <a:pt x="58302" y="12637"/>
                    <a:pt x="58431" y="13362"/>
                  </a:cubicBezTo>
                  <a:cubicBezTo>
                    <a:pt x="58479" y="13549"/>
                    <a:pt x="58479" y="13746"/>
                    <a:pt x="58431" y="13933"/>
                  </a:cubicBezTo>
                  <a:cubicBezTo>
                    <a:pt x="57630" y="14714"/>
                    <a:pt x="56956" y="15613"/>
                    <a:pt x="56430" y="16600"/>
                  </a:cubicBezTo>
                  <a:cubicBezTo>
                    <a:pt x="56430" y="16600"/>
                    <a:pt x="55192" y="19362"/>
                    <a:pt x="46905" y="22029"/>
                  </a:cubicBezTo>
                  <a:cubicBezTo>
                    <a:pt x="38238" y="24645"/>
                    <a:pt x="29177" y="25709"/>
                    <a:pt x="20140" y="25173"/>
                  </a:cubicBezTo>
                  <a:cubicBezTo>
                    <a:pt x="17867" y="24185"/>
                    <a:pt x="15459" y="23543"/>
                    <a:pt x="12996" y="23268"/>
                  </a:cubicBezTo>
                  <a:cubicBezTo>
                    <a:pt x="12727" y="23132"/>
                    <a:pt x="12409" y="23132"/>
                    <a:pt x="12139" y="23268"/>
                  </a:cubicBezTo>
                  <a:cubicBezTo>
                    <a:pt x="10982" y="27519"/>
                    <a:pt x="8636" y="31352"/>
                    <a:pt x="5376" y="34317"/>
                  </a:cubicBezTo>
                  <a:cubicBezTo>
                    <a:pt x="4592" y="34941"/>
                    <a:pt x="3617" y="35277"/>
                    <a:pt x="2614" y="35269"/>
                  </a:cubicBezTo>
                  <a:cubicBezTo>
                    <a:pt x="2082" y="35196"/>
                    <a:pt x="1584" y="34964"/>
                    <a:pt x="1185" y="34602"/>
                  </a:cubicBezTo>
                  <a:cubicBezTo>
                    <a:pt x="801" y="34246"/>
                    <a:pt x="536" y="33781"/>
                    <a:pt x="423" y="33269"/>
                  </a:cubicBezTo>
                  <a:cubicBezTo>
                    <a:pt x="423" y="33269"/>
                    <a:pt x="-529" y="29840"/>
                    <a:pt x="423" y="29078"/>
                  </a:cubicBezTo>
                  <a:cubicBezTo>
                    <a:pt x="1255" y="27736"/>
                    <a:pt x="1987" y="26336"/>
                    <a:pt x="2614" y="24887"/>
                  </a:cubicBezTo>
                  <a:cubicBezTo>
                    <a:pt x="5729" y="16913"/>
                    <a:pt x="9422" y="9177"/>
                    <a:pt x="13663" y="1741"/>
                  </a:cubicBezTo>
                  <a:close/>
                </a:path>
              </a:pathLst>
            </a:custGeom>
            <a:grpFill/>
            <a:ln w="9525" cap="flat">
              <a:noFill/>
              <a:prstDash val="solid"/>
              <a:miter/>
            </a:ln>
          </p:spPr>
          <p:txBody>
            <a:bodyPr rtlCol="0" anchor="ctr"/>
            <a:lstStyle/>
            <a:p>
              <a:endParaRPr lang="zh-CN" altLang="en-US"/>
            </a:p>
          </p:txBody>
        </p:sp>
        <p:sp>
          <p:nvSpPr>
            <p:cNvPr id="121" name="任意多边形: 形状 120"/>
            <p:cNvSpPr/>
            <p:nvPr/>
          </p:nvSpPr>
          <p:spPr>
            <a:xfrm>
              <a:off x="1558979" y="3075220"/>
              <a:ext cx="62057" cy="70940"/>
            </a:xfrm>
            <a:custGeom>
              <a:avLst/>
              <a:gdLst>
                <a:gd name="connsiteX0" fmla="*/ 60525 w 62057"/>
                <a:gd name="connsiteY0" fmla="*/ 50965 h 70940"/>
                <a:gd name="connsiteX1" fmla="*/ 55382 w 62057"/>
                <a:gd name="connsiteY1" fmla="*/ 46964 h 70940"/>
                <a:gd name="connsiteX2" fmla="*/ 46904 w 62057"/>
                <a:gd name="connsiteY2" fmla="*/ 46964 h 70940"/>
                <a:gd name="connsiteX3" fmla="*/ 34903 w 62057"/>
                <a:gd name="connsiteY3" fmla="*/ 57823 h 70940"/>
                <a:gd name="connsiteX4" fmla="*/ 31379 w 62057"/>
                <a:gd name="connsiteY4" fmla="*/ 60490 h 70940"/>
                <a:gd name="connsiteX5" fmla="*/ 27473 w 62057"/>
                <a:gd name="connsiteY5" fmla="*/ 62776 h 70940"/>
                <a:gd name="connsiteX6" fmla="*/ 25283 w 62057"/>
                <a:gd name="connsiteY6" fmla="*/ 62776 h 70940"/>
                <a:gd name="connsiteX7" fmla="*/ 25854 w 62057"/>
                <a:gd name="connsiteY7" fmla="*/ 61537 h 70940"/>
                <a:gd name="connsiteX8" fmla="*/ 28807 w 62057"/>
                <a:gd name="connsiteY8" fmla="*/ 52012 h 70940"/>
                <a:gd name="connsiteX9" fmla="*/ 28807 w 62057"/>
                <a:gd name="connsiteY9" fmla="*/ 34772 h 70940"/>
                <a:gd name="connsiteX10" fmla="*/ 33188 w 62057"/>
                <a:gd name="connsiteY10" fmla="*/ 7626 h 70940"/>
                <a:gd name="connsiteX11" fmla="*/ 33760 w 62057"/>
                <a:gd name="connsiteY11" fmla="*/ 4292 h 70940"/>
                <a:gd name="connsiteX12" fmla="*/ 32712 w 62057"/>
                <a:gd name="connsiteY12" fmla="*/ 101 h 70940"/>
                <a:gd name="connsiteX13" fmla="*/ 32045 w 62057"/>
                <a:gd name="connsiteY13" fmla="*/ 101 h 70940"/>
                <a:gd name="connsiteX14" fmla="*/ 24806 w 62057"/>
                <a:gd name="connsiteY14" fmla="*/ 101 h 70940"/>
                <a:gd name="connsiteX15" fmla="*/ 20425 w 62057"/>
                <a:gd name="connsiteY15" fmla="*/ 1911 h 70940"/>
                <a:gd name="connsiteX16" fmla="*/ 10138 w 62057"/>
                <a:gd name="connsiteY16" fmla="*/ 10102 h 70940"/>
                <a:gd name="connsiteX17" fmla="*/ 5280 w 62057"/>
                <a:gd name="connsiteY17" fmla="*/ 13246 h 70940"/>
                <a:gd name="connsiteX18" fmla="*/ 41 w 62057"/>
                <a:gd name="connsiteY18" fmla="*/ 18580 h 70940"/>
                <a:gd name="connsiteX19" fmla="*/ 2518 w 62057"/>
                <a:gd name="connsiteY19" fmla="*/ 25342 h 70940"/>
                <a:gd name="connsiteX20" fmla="*/ 4328 w 62057"/>
                <a:gd name="connsiteY20" fmla="*/ 32581 h 70940"/>
                <a:gd name="connsiteX21" fmla="*/ 2327 w 62057"/>
                <a:gd name="connsiteY21" fmla="*/ 37439 h 70940"/>
                <a:gd name="connsiteX22" fmla="*/ 2327 w 62057"/>
                <a:gd name="connsiteY22" fmla="*/ 38201 h 70940"/>
                <a:gd name="connsiteX23" fmla="*/ 3851 w 62057"/>
                <a:gd name="connsiteY23" fmla="*/ 45535 h 70940"/>
                <a:gd name="connsiteX24" fmla="*/ 6804 w 62057"/>
                <a:gd name="connsiteY24" fmla="*/ 47821 h 70940"/>
                <a:gd name="connsiteX25" fmla="*/ 13281 w 62057"/>
                <a:gd name="connsiteY25" fmla="*/ 51822 h 70940"/>
                <a:gd name="connsiteX26" fmla="*/ 19853 w 62057"/>
                <a:gd name="connsiteY26" fmla="*/ 51822 h 70940"/>
                <a:gd name="connsiteX27" fmla="*/ 20520 w 62057"/>
                <a:gd name="connsiteY27" fmla="*/ 52584 h 70940"/>
                <a:gd name="connsiteX28" fmla="*/ 18710 w 62057"/>
                <a:gd name="connsiteY28" fmla="*/ 56013 h 70940"/>
                <a:gd name="connsiteX29" fmla="*/ 17282 w 62057"/>
                <a:gd name="connsiteY29" fmla="*/ 58585 h 70940"/>
                <a:gd name="connsiteX30" fmla="*/ 18234 w 62057"/>
                <a:gd name="connsiteY30" fmla="*/ 64966 h 70940"/>
                <a:gd name="connsiteX31" fmla="*/ 18901 w 62057"/>
                <a:gd name="connsiteY31" fmla="*/ 66109 h 70940"/>
                <a:gd name="connsiteX32" fmla="*/ 23949 w 62057"/>
                <a:gd name="connsiteY32" fmla="*/ 70300 h 70940"/>
                <a:gd name="connsiteX33" fmla="*/ 25854 w 62057"/>
                <a:gd name="connsiteY33" fmla="*/ 70872 h 70940"/>
                <a:gd name="connsiteX34" fmla="*/ 33474 w 62057"/>
                <a:gd name="connsiteY34" fmla="*/ 68395 h 70940"/>
                <a:gd name="connsiteX35" fmla="*/ 46428 w 62057"/>
                <a:gd name="connsiteY35" fmla="*/ 50965 h 70940"/>
                <a:gd name="connsiteX36" fmla="*/ 47190 w 62057"/>
                <a:gd name="connsiteY36" fmla="*/ 50298 h 70940"/>
                <a:gd name="connsiteX37" fmla="*/ 50524 w 62057"/>
                <a:gd name="connsiteY37" fmla="*/ 50298 h 70940"/>
                <a:gd name="connsiteX38" fmla="*/ 51286 w 62057"/>
                <a:gd name="connsiteY38" fmla="*/ 53822 h 70940"/>
                <a:gd name="connsiteX39" fmla="*/ 51286 w 62057"/>
                <a:gd name="connsiteY39" fmla="*/ 54584 h 70940"/>
                <a:gd name="connsiteX40" fmla="*/ 54715 w 62057"/>
                <a:gd name="connsiteY40" fmla="*/ 56013 h 70940"/>
                <a:gd name="connsiteX41" fmla="*/ 55382 w 62057"/>
                <a:gd name="connsiteY41" fmla="*/ 56013 h 70940"/>
                <a:gd name="connsiteX42" fmla="*/ 61859 w 62057"/>
                <a:gd name="connsiteY42" fmla="*/ 52298 h 70940"/>
                <a:gd name="connsiteX43" fmla="*/ 60525 w 62057"/>
                <a:gd name="connsiteY43" fmla="*/ 50965 h 70940"/>
                <a:gd name="connsiteX44" fmla="*/ 20044 w 62057"/>
                <a:gd name="connsiteY44" fmla="*/ 46583 h 70940"/>
                <a:gd name="connsiteX45" fmla="*/ 14234 w 62057"/>
                <a:gd name="connsiteY45" fmla="*/ 43535 h 70940"/>
                <a:gd name="connsiteX46" fmla="*/ 8614 w 62057"/>
                <a:gd name="connsiteY46" fmla="*/ 40106 h 70940"/>
                <a:gd name="connsiteX47" fmla="*/ 8614 w 62057"/>
                <a:gd name="connsiteY47" fmla="*/ 39439 h 70940"/>
                <a:gd name="connsiteX48" fmla="*/ 10519 w 62057"/>
                <a:gd name="connsiteY48" fmla="*/ 28867 h 70940"/>
                <a:gd name="connsiteX49" fmla="*/ 4137 w 62057"/>
                <a:gd name="connsiteY49" fmla="*/ 19342 h 70940"/>
                <a:gd name="connsiteX50" fmla="*/ 4137 w 62057"/>
                <a:gd name="connsiteY50" fmla="*/ 19342 h 70940"/>
                <a:gd name="connsiteX51" fmla="*/ 9566 w 62057"/>
                <a:gd name="connsiteY51" fmla="*/ 18103 h 70940"/>
                <a:gd name="connsiteX52" fmla="*/ 14710 w 62057"/>
                <a:gd name="connsiteY52" fmla="*/ 15627 h 70940"/>
                <a:gd name="connsiteX53" fmla="*/ 24235 w 62057"/>
                <a:gd name="connsiteY53" fmla="*/ 7340 h 70940"/>
                <a:gd name="connsiteX54" fmla="*/ 25092 w 62057"/>
                <a:gd name="connsiteY54" fmla="*/ 7340 h 70940"/>
                <a:gd name="connsiteX55" fmla="*/ 25854 w 62057"/>
                <a:gd name="connsiteY55" fmla="*/ 7912 h 70940"/>
                <a:gd name="connsiteX56" fmla="*/ 22044 w 62057"/>
                <a:gd name="connsiteY56" fmla="*/ 29438 h 70940"/>
                <a:gd name="connsiteX57" fmla="*/ 21568 w 62057"/>
                <a:gd name="connsiteY57" fmla="*/ 41440 h 70940"/>
                <a:gd name="connsiteX58" fmla="*/ 20711 w 62057"/>
                <a:gd name="connsiteY58" fmla="*/ 46774 h 70940"/>
                <a:gd name="connsiteX59" fmla="*/ 20044 w 62057"/>
                <a:gd name="connsiteY59" fmla="*/ 46869 h 70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62057" h="70940">
                  <a:moveTo>
                    <a:pt x="60525" y="50965"/>
                  </a:moveTo>
                  <a:cubicBezTo>
                    <a:pt x="59028" y="49373"/>
                    <a:pt x="57292" y="48024"/>
                    <a:pt x="55382" y="46964"/>
                  </a:cubicBezTo>
                  <a:cubicBezTo>
                    <a:pt x="52670" y="45826"/>
                    <a:pt x="49615" y="45826"/>
                    <a:pt x="46904" y="46964"/>
                  </a:cubicBezTo>
                  <a:cubicBezTo>
                    <a:pt x="42314" y="49872"/>
                    <a:pt x="38254" y="53545"/>
                    <a:pt x="34903" y="57823"/>
                  </a:cubicBezTo>
                  <a:cubicBezTo>
                    <a:pt x="33935" y="58956"/>
                    <a:pt x="32733" y="59866"/>
                    <a:pt x="31379" y="60490"/>
                  </a:cubicBezTo>
                  <a:cubicBezTo>
                    <a:pt x="30007" y="61126"/>
                    <a:pt x="28700" y="61892"/>
                    <a:pt x="27473" y="62776"/>
                  </a:cubicBezTo>
                  <a:cubicBezTo>
                    <a:pt x="25664" y="63728"/>
                    <a:pt x="25283" y="62776"/>
                    <a:pt x="25283" y="62776"/>
                  </a:cubicBezTo>
                  <a:cubicBezTo>
                    <a:pt x="25283" y="62776"/>
                    <a:pt x="25854" y="61537"/>
                    <a:pt x="25854" y="61537"/>
                  </a:cubicBezTo>
                  <a:cubicBezTo>
                    <a:pt x="30426" y="55251"/>
                    <a:pt x="28807" y="52012"/>
                    <a:pt x="28807" y="52012"/>
                  </a:cubicBezTo>
                  <a:cubicBezTo>
                    <a:pt x="27455" y="46345"/>
                    <a:pt x="27455" y="40439"/>
                    <a:pt x="28807" y="34772"/>
                  </a:cubicBezTo>
                  <a:cubicBezTo>
                    <a:pt x="31288" y="25918"/>
                    <a:pt x="32758" y="16811"/>
                    <a:pt x="33188" y="7626"/>
                  </a:cubicBezTo>
                  <a:cubicBezTo>
                    <a:pt x="33188" y="4959"/>
                    <a:pt x="33760" y="4292"/>
                    <a:pt x="33760" y="4292"/>
                  </a:cubicBezTo>
                  <a:cubicBezTo>
                    <a:pt x="33760" y="4292"/>
                    <a:pt x="32712" y="101"/>
                    <a:pt x="32712" y="101"/>
                  </a:cubicBezTo>
                  <a:cubicBezTo>
                    <a:pt x="32496" y="28"/>
                    <a:pt x="32262" y="28"/>
                    <a:pt x="32045" y="101"/>
                  </a:cubicBezTo>
                  <a:cubicBezTo>
                    <a:pt x="29634" y="-34"/>
                    <a:pt x="27217" y="-34"/>
                    <a:pt x="24806" y="101"/>
                  </a:cubicBezTo>
                  <a:cubicBezTo>
                    <a:pt x="23203" y="275"/>
                    <a:pt x="21684" y="903"/>
                    <a:pt x="20425" y="1911"/>
                  </a:cubicBezTo>
                  <a:lnTo>
                    <a:pt x="10138" y="10102"/>
                  </a:lnTo>
                  <a:cubicBezTo>
                    <a:pt x="8575" y="11235"/>
                    <a:pt x="6954" y="12284"/>
                    <a:pt x="5280" y="13246"/>
                  </a:cubicBezTo>
                  <a:cubicBezTo>
                    <a:pt x="-816" y="17151"/>
                    <a:pt x="41" y="18580"/>
                    <a:pt x="41" y="18580"/>
                  </a:cubicBezTo>
                  <a:cubicBezTo>
                    <a:pt x="642" y="20910"/>
                    <a:pt x="1472" y="23175"/>
                    <a:pt x="2518" y="25342"/>
                  </a:cubicBezTo>
                  <a:cubicBezTo>
                    <a:pt x="3645" y="27593"/>
                    <a:pt x="4263" y="30065"/>
                    <a:pt x="4328" y="32581"/>
                  </a:cubicBezTo>
                  <a:cubicBezTo>
                    <a:pt x="4275" y="34390"/>
                    <a:pt x="3563" y="36117"/>
                    <a:pt x="2327" y="37439"/>
                  </a:cubicBezTo>
                  <a:cubicBezTo>
                    <a:pt x="2221" y="37682"/>
                    <a:pt x="2221" y="37958"/>
                    <a:pt x="2327" y="38201"/>
                  </a:cubicBezTo>
                  <a:cubicBezTo>
                    <a:pt x="2327" y="40106"/>
                    <a:pt x="3851" y="45535"/>
                    <a:pt x="3851" y="45535"/>
                  </a:cubicBezTo>
                  <a:cubicBezTo>
                    <a:pt x="4227" y="46863"/>
                    <a:pt x="5425" y="47790"/>
                    <a:pt x="6804" y="47821"/>
                  </a:cubicBezTo>
                  <a:cubicBezTo>
                    <a:pt x="9540" y="47842"/>
                    <a:pt x="12037" y="49384"/>
                    <a:pt x="13281" y="51822"/>
                  </a:cubicBezTo>
                  <a:cubicBezTo>
                    <a:pt x="13948" y="53727"/>
                    <a:pt x="19853" y="51822"/>
                    <a:pt x="19853" y="51822"/>
                  </a:cubicBezTo>
                  <a:cubicBezTo>
                    <a:pt x="19853" y="51822"/>
                    <a:pt x="20520" y="52584"/>
                    <a:pt x="20520" y="52584"/>
                  </a:cubicBezTo>
                  <a:cubicBezTo>
                    <a:pt x="20419" y="53928"/>
                    <a:pt x="19763" y="55171"/>
                    <a:pt x="18710" y="56013"/>
                  </a:cubicBezTo>
                  <a:cubicBezTo>
                    <a:pt x="16805" y="57632"/>
                    <a:pt x="17282" y="58585"/>
                    <a:pt x="17282" y="58585"/>
                  </a:cubicBezTo>
                  <a:cubicBezTo>
                    <a:pt x="17784" y="60680"/>
                    <a:pt x="18103" y="62815"/>
                    <a:pt x="18234" y="64966"/>
                  </a:cubicBezTo>
                  <a:cubicBezTo>
                    <a:pt x="18217" y="65444"/>
                    <a:pt x="18477" y="65889"/>
                    <a:pt x="18901" y="66109"/>
                  </a:cubicBezTo>
                  <a:cubicBezTo>
                    <a:pt x="21663" y="68205"/>
                    <a:pt x="23949" y="70300"/>
                    <a:pt x="23949" y="70300"/>
                  </a:cubicBezTo>
                  <a:cubicBezTo>
                    <a:pt x="24534" y="70628"/>
                    <a:pt x="25185" y="70823"/>
                    <a:pt x="25854" y="70872"/>
                  </a:cubicBezTo>
                  <a:cubicBezTo>
                    <a:pt x="28635" y="71207"/>
                    <a:pt x="31422" y="70301"/>
                    <a:pt x="33474" y="68395"/>
                  </a:cubicBezTo>
                  <a:cubicBezTo>
                    <a:pt x="38437" y="63094"/>
                    <a:pt x="42783" y="57246"/>
                    <a:pt x="46428" y="50965"/>
                  </a:cubicBezTo>
                  <a:cubicBezTo>
                    <a:pt x="46510" y="50600"/>
                    <a:pt x="46818" y="50330"/>
                    <a:pt x="47190" y="50298"/>
                  </a:cubicBezTo>
                  <a:cubicBezTo>
                    <a:pt x="50048" y="49726"/>
                    <a:pt x="50524" y="50298"/>
                    <a:pt x="50524" y="50298"/>
                  </a:cubicBezTo>
                  <a:cubicBezTo>
                    <a:pt x="50950" y="51429"/>
                    <a:pt x="51207" y="52616"/>
                    <a:pt x="51286" y="53822"/>
                  </a:cubicBezTo>
                  <a:cubicBezTo>
                    <a:pt x="51286" y="54679"/>
                    <a:pt x="51286" y="54584"/>
                    <a:pt x="51286" y="54584"/>
                  </a:cubicBezTo>
                  <a:cubicBezTo>
                    <a:pt x="52591" y="54485"/>
                    <a:pt x="53866" y="55016"/>
                    <a:pt x="54715" y="56013"/>
                  </a:cubicBezTo>
                  <a:cubicBezTo>
                    <a:pt x="54715" y="56489"/>
                    <a:pt x="55382" y="56013"/>
                    <a:pt x="55382" y="56013"/>
                  </a:cubicBezTo>
                  <a:cubicBezTo>
                    <a:pt x="57869" y="55465"/>
                    <a:pt x="60129" y="54168"/>
                    <a:pt x="61859" y="52298"/>
                  </a:cubicBezTo>
                  <a:cubicBezTo>
                    <a:pt x="62716" y="53441"/>
                    <a:pt x="60525" y="50965"/>
                    <a:pt x="60525" y="50965"/>
                  </a:cubicBezTo>
                  <a:close/>
                  <a:moveTo>
                    <a:pt x="20044" y="46583"/>
                  </a:moveTo>
                  <a:cubicBezTo>
                    <a:pt x="18348" y="45162"/>
                    <a:pt x="16366" y="44123"/>
                    <a:pt x="14234" y="43535"/>
                  </a:cubicBezTo>
                  <a:cubicBezTo>
                    <a:pt x="12091" y="42907"/>
                    <a:pt x="10152" y="41724"/>
                    <a:pt x="8614" y="40106"/>
                  </a:cubicBezTo>
                  <a:cubicBezTo>
                    <a:pt x="8614" y="40106"/>
                    <a:pt x="8614" y="40106"/>
                    <a:pt x="8614" y="39439"/>
                  </a:cubicBezTo>
                  <a:cubicBezTo>
                    <a:pt x="10851" y="36400"/>
                    <a:pt x="11554" y="32496"/>
                    <a:pt x="10519" y="28867"/>
                  </a:cubicBezTo>
                  <a:cubicBezTo>
                    <a:pt x="10519" y="28867"/>
                    <a:pt x="8614" y="21532"/>
                    <a:pt x="4137" y="19342"/>
                  </a:cubicBezTo>
                  <a:cubicBezTo>
                    <a:pt x="4137" y="19342"/>
                    <a:pt x="3566" y="19342"/>
                    <a:pt x="4137" y="19342"/>
                  </a:cubicBezTo>
                  <a:cubicBezTo>
                    <a:pt x="5822" y="18502"/>
                    <a:pt x="7684" y="18077"/>
                    <a:pt x="9566" y="18103"/>
                  </a:cubicBezTo>
                  <a:cubicBezTo>
                    <a:pt x="11509" y="17875"/>
                    <a:pt x="13320" y="17003"/>
                    <a:pt x="14710" y="15627"/>
                  </a:cubicBezTo>
                  <a:cubicBezTo>
                    <a:pt x="14710" y="15627"/>
                    <a:pt x="21663" y="10198"/>
                    <a:pt x="24235" y="7340"/>
                  </a:cubicBezTo>
                  <a:cubicBezTo>
                    <a:pt x="24235" y="7340"/>
                    <a:pt x="24235" y="6769"/>
                    <a:pt x="25092" y="7340"/>
                  </a:cubicBezTo>
                  <a:cubicBezTo>
                    <a:pt x="25949" y="7912"/>
                    <a:pt x="26045" y="7340"/>
                    <a:pt x="25854" y="7912"/>
                  </a:cubicBezTo>
                  <a:cubicBezTo>
                    <a:pt x="23762" y="14917"/>
                    <a:pt x="22484" y="22140"/>
                    <a:pt x="22044" y="29438"/>
                  </a:cubicBezTo>
                  <a:cubicBezTo>
                    <a:pt x="21654" y="33426"/>
                    <a:pt x="21495" y="37433"/>
                    <a:pt x="21568" y="41440"/>
                  </a:cubicBezTo>
                  <a:cubicBezTo>
                    <a:pt x="21610" y="43255"/>
                    <a:pt x="21320" y="45063"/>
                    <a:pt x="20711" y="46774"/>
                  </a:cubicBezTo>
                  <a:lnTo>
                    <a:pt x="20044" y="46869"/>
                  </a:lnTo>
                  <a:close/>
                </a:path>
              </a:pathLst>
            </a:custGeom>
            <a:grpFill/>
            <a:ln w="9525" cap="flat">
              <a:noFill/>
              <a:prstDash val="solid"/>
              <a:miter/>
            </a:ln>
          </p:spPr>
          <p:txBody>
            <a:bodyPr rtlCol="0" anchor="ctr"/>
            <a:lstStyle/>
            <a:p>
              <a:endParaRPr lang="zh-CN" altLang="en-US"/>
            </a:p>
          </p:txBody>
        </p:sp>
      </p:grpSp>
      <p:sp>
        <p:nvSpPr>
          <p:cNvPr id="13" name="椭圆 12"/>
          <p:cNvSpPr/>
          <p:nvPr userDrawn="1"/>
        </p:nvSpPr>
        <p:spPr>
          <a:xfrm>
            <a:off x="-957853" y="-502906"/>
            <a:ext cx="7863812" cy="7863812"/>
          </a:xfrm>
          <a:prstGeom prst="ellipse">
            <a:avLst/>
          </a:prstGeom>
          <a:noFill/>
          <a:ln w="28575" cap="flat" cmpd="sng" algn="ctr">
            <a:gradFill>
              <a:gsLst>
                <a:gs pos="0">
                  <a:srgbClr val="1D6AF2"/>
                </a:gs>
                <a:gs pos="87000">
                  <a:srgbClr val="3793FB"/>
                </a:gs>
              </a:gsLst>
              <a:lin ang="5400000" scaled="1"/>
            </a:gra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Roboto Regular"/>
              <a:ea typeface="思源黑体 CN Regular"/>
              <a:cs typeface="+mn-cs"/>
            </a:endParaRPr>
          </a:p>
        </p:txBody>
      </p:sp>
      <p:sp>
        <p:nvSpPr>
          <p:cNvPr id="14" name="椭圆 13"/>
          <p:cNvSpPr/>
          <p:nvPr userDrawn="1"/>
        </p:nvSpPr>
        <p:spPr>
          <a:xfrm>
            <a:off x="607189" y="1130300"/>
            <a:ext cx="4775635" cy="4775635"/>
          </a:xfrm>
          <a:prstGeom prst="ellipse">
            <a:avLst/>
          </a:prstGeom>
          <a:noFill/>
          <a:ln w="12700" cap="flat" cmpd="sng" algn="ctr">
            <a:gradFill flip="none" rotWithShape="1">
              <a:gsLst>
                <a:gs pos="0">
                  <a:srgbClr val="3793FB"/>
                </a:gs>
                <a:gs pos="87000">
                  <a:srgbClr val="1D6AF2"/>
                </a:gs>
              </a:gsLst>
              <a:lin ang="18900000" scaled="1"/>
              <a:tileRect/>
            </a:gra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Roboto Regular"/>
              <a:ea typeface="思源黑体 CN Regular"/>
              <a:cs typeface="+mn-cs"/>
            </a:endParaRPr>
          </a:p>
        </p:txBody>
      </p:sp>
      <p:sp>
        <p:nvSpPr>
          <p:cNvPr id="15" name="椭圆 14"/>
          <p:cNvSpPr/>
          <p:nvPr userDrawn="1"/>
        </p:nvSpPr>
        <p:spPr>
          <a:xfrm>
            <a:off x="-5010564" y="-4558392"/>
            <a:ext cx="15969234" cy="15969234"/>
          </a:xfrm>
          <a:prstGeom prst="ellipse">
            <a:avLst/>
          </a:prstGeom>
          <a:noFill/>
          <a:ln w="28575" cap="flat" cmpd="sng" algn="ctr">
            <a:gradFill flip="none" rotWithShape="1">
              <a:gsLst>
                <a:gs pos="0">
                  <a:srgbClr val="1D6AF2"/>
                </a:gs>
                <a:gs pos="96000">
                  <a:srgbClr val="3793FB"/>
                </a:gs>
              </a:gsLst>
              <a:lin ang="18900000" scaled="1"/>
              <a:tileRect/>
            </a:gradFill>
            <a:prstDash val="sysDot"/>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16" name="椭圆 15"/>
          <p:cNvSpPr/>
          <p:nvPr userDrawn="1"/>
        </p:nvSpPr>
        <p:spPr>
          <a:xfrm>
            <a:off x="-5886053" y="-5433881"/>
            <a:ext cx="17720212" cy="17720212"/>
          </a:xfrm>
          <a:prstGeom prst="ellipse">
            <a:avLst/>
          </a:prstGeom>
          <a:noFill/>
          <a:ln w="12700" cap="flat" cmpd="sng" algn="ctr">
            <a:gradFill flip="none" rotWithShape="1">
              <a:gsLst>
                <a:gs pos="0">
                  <a:srgbClr val="3793FB"/>
                </a:gs>
                <a:gs pos="4000">
                  <a:srgbClr val="1D6AF2"/>
                </a:gs>
              </a:gsLst>
              <a:lin ang="10800000" scaled="1"/>
              <a:tileRect/>
            </a:gra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Roboto Regular"/>
              <a:ea typeface="思源黑体 CN Regular"/>
              <a:cs typeface="+mn-cs"/>
            </a:endParaRPr>
          </a:p>
        </p:txBody>
      </p:sp>
      <p:grpSp>
        <p:nvGrpSpPr>
          <p:cNvPr id="17" name="组合 16"/>
          <p:cNvGrpSpPr/>
          <p:nvPr userDrawn="1"/>
        </p:nvGrpSpPr>
        <p:grpSpPr>
          <a:xfrm>
            <a:off x="1811727" y="2102787"/>
            <a:ext cx="2345985" cy="2793072"/>
            <a:chOff x="1225455" y="2197053"/>
            <a:chExt cx="2345985" cy="2793072"/>
          </a:xfrm>
        </p:grpSpPr>
        <p:sp>
          <p:nvSpPr>
            <p:cNvPr id="18" name="文本框 17"/>
            <p:cNvSpPr txBox="1"/>
            <p:nvPr/>
          </p:nvSpPr>
          <p:spPr>
            <a:xfrm>
              <a:off x="1225455" y="2197053"/>
              <a:ext cx="1659429" cy="1862048"/>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1500" b="0" i="0" u="none" strike="noStrike" kern="1200" cap="none" spc="0" normalizeH="0" baseline="0" noProof="0" dirty="0">
                  <a:ln>
                    <a:noFill/>
                  </a:ln>
                  <a:solidFill>
                    <a:prstClr val="white"/>
                  </a:solidFill>
                  <a:effectLst/>
                  <a:uLnTx/>
                  <a:uFillTx/>
                  <a:latin typeface="思源宋体 CN Heavy"/>
                  <a:ea typeface="思源宋体 CN Heavy"/>
                  <a:cs typeface="+mn-cs"/>
                </a:rPr>
                <a:t>目</a:t>
              </a:r>
              <a:endParaRPr kumimoji="0" lang="en-US" altLang="zh-CN" sz="11500" b="0" i="0" u="none" strike="noStrike" kern="1200" cap="none" spc="0" normalizeH="0" baseline="0" noProof="0" dirty="0">
                <a:ln>
                  <a:noFill/>
                </a:ln>
                <a:solidFill>
                  <a:prstClr val="white"/>
                </a:solidFill>
                <a:effectLst/>
                <a:uLnTx/>
                <a:uFillTx/>
                <a:latin typeface="思源宋体 CN Heavy"/>
                <a:ea typeface="思源宋体 CN Heavy"/>
                <a:cs typeface="+mn-cs"/>
              </a:endParaRPr>
            </a:p>
          </p:txBody>
        </p:sp>
        <p:sp>
          <p:nvSpPr>
            <p:cNvPr id="19" name="文本框 18"/>
            <p:cNvSpPr txBox="1"/>
            <p:nvPr/>
          </p:nvSpPr>
          <p:spPr>
            <a:xfrm>
              <a:off x="1912011" y="3128077"/>
              <a:ext cx="1659429" cy="1862048"/>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1500" b="0" i="0" u="none" strike="noStrike" kern="1200" cap="none" spc="0" normalizeH="0" baseline="0" noProof="0" dirty="0">
                  <a:ln>
                    <a:noFill/>
                  </a:ln>
                  <a:gradFill>
                    <a:gsLst>
                      <a:gs pos="13000">
                        <a:prstClr val="white">
                          <a:alpha val="0"/>
                        </a:prstClr>
                      </a:gs>
                      <a:gs pos="76000">
                        <a:prstClr val="white"/>
                      </a:gs>
                    </a:gsLst>
                    <a:path path="circle">
                      <a:fillToRect r="100000" b="100000"/>
                    </a:path>
                  </a:gradFill>
                  <a:effectLst/>
                  <a:uLnTx/>
                  <a:uFillTx/>
                  <a:latin typeface="思源宋体 CN Heavy"/>
                  <a:ea typeface="思源宋体 CN Heavy"/>
                  <a:cs typeface="+mn-cs"/>
                </a:rPr>
                <a:t>录</a:t>
              </a:r>
              <a:endParaRPr kumimoji="0" lang="en-US" altLang="zh-CN" sz="11500" b="0" i="0" u="none" strike="noStrike" kern="1200" cap="none" spc="0" normalizeH="0" baseline="0" noProof="0" dirty="0">
                <a:ln>
                  <a:noFill/>
                </a:ln>
                <a:gradFill>
                  <a:gsLst>
                    <a:gs pos="13000">
                      <a:prstClr val="white">
                        <a:alpha val="0"/>
                      </a:prstClr>
                    </a:gs>
                    <a:gs pos="76000">
                      <a:prstClr val="white"/>
                    </a:gs>
                  </a:gsLst>
                  <a:path path="circle">
                    <a:fillToRect r="100000" b="100000"/>
                  </a:path>
                </a:gradFill>
                <a:effectLst/>
                <a:uLnTx/>
                <a:uFillTx/>
                <a:latin typeface="思源宋体 CN Heavy"/>
                <a:ea typeface="思源宋体 CN Heavy"/>
                <a:cs typeface="+mn-cs"/>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自我介绍">
    <p:spTree>
      <p:nvGrpSpPr>
        <p:cNvPr id="1" name=""/>
        <p:cNvGrpSpPr/>
        <p:nvPr/>
      </p:nvGrpSpPr>
      <p:grpSpPr>
        <a:xfrm>
          <a:off x="0" y="0"/>
          <a:ext cx="0" cy="0"/>
          <a:chOff x="0" y="0"/>
          <a:chExt cx="0" cy="0"/>
        </a:xfrm>
      </p:grpSpPr>
      <p:sp>
        <p:nvSpPr>
          <p:cNvPr id="71" name="任意多边形: 形状 70"/>
          <p:cNvSpPr/>
          <p:nvPr userDrawn="1"/>
        </p:nvSpPr>
        <p:spPr>
          <a:xfrm>
            <a:off x="716757" y="0"/>
            <a:ext cx="10758488" cy="4933342"/>
          </a:xfrm>
          <a:custGeom>
            <a:avLst/>
            <a:gdLst>
              <a:gd name="connsiteX0" fmla="*/ 0 w 10758488"/>
              <a:gd name="connsiteY0" fmla="*/ 0 h 4933342"/>
              <a:gd name="connsiteX1" fmla="*/ 10758488 w 10758488"/>
              <a:gd name="connsiteY1" fmla="*/ 0 h 4933342"/>
              <a:gd name="connsiteX2" fmla="*/ 10752036 w 10758488"/>
              <a:gd name="connsiteY2" fmla="*/ 84855 h 4933342"/>
              <a:gd name="connsiteX3" fmla="*/ 5379244 w 10758488"/>
              <a:gd name="connsiteY3" fmla="*/ 4933342 h 4933342"/>
              <a:gd name="connsiteX4" fmla="*/ 6452 w 10758488"/>
              <a:gd name="connsiteY4" fmla="*/ 84855 h 49333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58488" h="4933342">
                <a:moveTo>
                  <a:pt x="0" y="0"/>
                </a:moveTo>
                <a:lnTo>
                  <a:pt x="10758488" y="0"/>
                </a:lnTo>
                <a:lnTo>
                  <a:pt x="10752036" y="84855"/>
                </a:lnTo>
                <a:cubicBezTo>
                  <a:pt x="10475467" y="2808178"/>
                  <a:pt x="8175535" y="4933342"/>
                  <a:pt x="5379244" y="4933342"/>
                </a:cubicBezTo>
                <a:cubicBezTo>
                  <a:pt x="2582954" y="4933342"/>
                  <a:pt x="283021" y="2808178"/>
                  <a:pt x="6452" y="84855"/>
                </a:cubicBezTo>
                <a:close/>
              </a:path>
            </a:pathLst>
          </a:custGeom>
          <a:gradFill>
            <a:gsLst>
              <a:gs pos="12000">
                <a:srgbClr val="1D6AF2"/>
              </a:gs>
              <a:gs pos="82000">
                <a:srgbClr val="3793FB"/>
              </a:gs>
            </a:gsLst>
            <a:lin ang="2700000" scaled="0"/>
          </a:gradFill>
          <a:ln>
            <a:noFill/>
          </a:ln>
          <a:effectLst>
            <a:outerShdw blurRad="508000" dist="241300" dir="3000000" sx="101000" sy="101000" algn="t" rotWithShape="0">
              <a:srgbClr val="2B8CFF">
                <a:alpha val="6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R="0" lvl="0" indent="0" algn="ctr" fontAlgn="auto">
              <a:lnSpc>
                <a:spcPct val="100000"/>
              </a:lnSpc>
              <a:spcBef>
                <a:spcPts val="0"/>
              </a:spcBef>
              <a:spcAft>
                <a:spcPts val="0"/>
              </a:spcAft>
              <a:buClrTx/>
              <a:buSzTx/>
              <a:buFontTx/>
              <a:buNone/>
            </a:pPr>
            <a:endParaRPr kumimoji="0" lang="zh-CN" altLang="en-US" b="0" i="0" u="none" strike="noStrike" cap="none" spc="0" normalizeH="0" baseline="0" noProof="0" dirty="0">
              <a:ln>
                <a:noFill/>
              </a:ln>
              <a:solidFill>
                <a:prstClr val="white"/>
              </a:solidFill>
              <a:effectLst/>
              <a:uLnTx/>
              <a:uFillTx/>
              <a:latin typeface="等线" panose="02010600030101010101" charset="-122"/>
              <a:ea typeface="等线" panose="02010600030101010101" charset="-122"/>
            </a:endParaRPr>
          </a:p>
        </p:txBody>
      </p:sp>
      <p:sp>
        <p:nvSpPr>
          <p:cNvPr id="2" name="标题 1"/>
          <p:cNvSpPr>
            <a:spLocks noGrp="1"/>
          </p:cNvSpPr>
          <p:nvPr>
            <p:ph type="title"/>
          </p:nvPr>
        </p:nvSpPr>
        <p:spPr>
          <a:xfrm>
            <a:off x="1065158" y="428558"/>
            <a:ext cx="8089874" cy="595236"/>
          </a:xfrm>
        </p:spPr>
        <p:txBody>
          <a:bodyPr>
            <a:normAutofit/>
          </a:bodyPr>
          <a:lstStyle>
            <a:lvl1pPr>
              <a:defRPr sz="2400">
                <a:solidFill>
                  <a:schemeClr val="bg1"/>
                </a:solidFill>
              </a:defRPr>
            </a:lvl1pPr>
          </a:lstStyle>
          <a:p>
            <a:r>
              <a:rPr lang="zh-CN" altLang="en-US" dirty="0"/>
              <a:t>单击此处编辑母版标题样式</a:t>
            </a:r>
            <a:endParaRPr lang="zh-CN" altLang="en-US" dirty="0"/>
          </a:p>
        </p:txBody>
      </p:sp>
      <p:sp>
        <p:nvSpPr>
          <p:cNvPr id="3" name="日期占位符 2"/>
          <p:cNvSpPr>
            <a:spLocks noGrp="1"/>
          </p:cNvSpPr>
          <p:nvPr>
            <p:ph type="dt" sz="half" idx="10"/>
          </p:nvPr>
        </p:nvSpPr>
        <p:spPr/>
        <p:txBody>
          <a:bodyPr/>
          <a:lstStyle/>
          <a:p>
            <a:fld id="{2456B7F3-024D-429A-ABCA-81F64A6B851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B1E17D63-A816-4E6A-BE97-618CAC8BA0E1}" type="slidenum">
              <a:rPr lang="zh-CN" altLang="en-US" smtClean="0"/>
            </a:fld>
            <a:endParaRPr lang="zh-CN" altLang="en-US"/>
          </a:p>
        </p:txBody>
      </p:sp>
      <p:pic>
        <p:nvPicPr>
          <p:cNvPr id="9" name="图片 8" descr="图片包含 游戏机&#10;&#10;描述已自动生成"/>
          <p:cNvPicPr>
            <a:picLocks noChangeAspect="1"/>
          </p:cNvPicPr>
          <p:nvPr userDrawn="1"/>
        </p:nvPicPr>
        <p:blipFill>
          <a:blip r:embed="rId2">
            <a:biLevel thresh="25000"/>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tretch>
            <a:fillRect/>
          </a:stretch>
        </p:blipFill>
        <p:spPr>
          <a:xfrm>
            <a:off x="8926429" y="444638"/>
            <a:ext cx="2259354" cy="537942"/>
          </a:xfrm>
          <a:prstGeom prst="rect">
            <a:avLst/>
          </a:prstGeom>
        </p:spPr>
      </p:pic>
      <p:sp>
        <p:nvSpPr>
          <p:cNvPr id="10" name="图片占位符 9"/>
          <p:cNvSpPr>
            <a:spLocks noGrp="1"/>
          </p:cNvSpPr>
          <p:nvPr>
            <p:ph type="pic" sz="quarter" idx="13" hasCustomPrompt="1"/>
          </p:nvPr>
        </p:nvSpPr>
        <p:spPr>
          <a:xfrm>
            <a:off x="5318040" y="1423367"/>
            <a:ext cx="1555200" cy="1555200"/>
          </a:xfrm>
          <a:prstGeom prst="ellipse">
            <a:avLst/>
          </a:prstGeom>
          <a:ln w="12700">
            <a:solidFill>
              <a:schemeClr val="bg1"/>
            </a:solidFill>
          </a:ln>
        </p:spPr>
        <p:txBody>
          <a:bodyPr>
            <a:noAutofit/>
          </a:bodyPr>
          <a:lstStyle>
            <a:lvl1pPr>
              <a:defRPr sz="1800">
                <a:solidFill>
                  <a:schemeClr val="bg1"/>
                </a:solidFill>
              </a:defRPr>
            </a:lvl1pPr>
          </a:lstStyle>
          <a:p>
            <a:r>
              <a:rPr lang="zh-CN" altLang="en-US" dirty="0"/>
              <a:t>单击图标添加照片</a:t>
            </a:r>
            <a:endParaRPr lang="zh-CN" altLang="en-US" dirty="0"/>
          </a:p>
        </p:txBody>
      </p:sp>
      <p:sp>
        <p:nvSpPr>
          <p:cNvPr id="12" name="文本占位符 11"/>
          <p:cNvSpPr>
            <a:spLocks noGrp="1"/>
          </p:cNvSpPr>
          <p:nvPr>
            <p:ph type="body" sz="quarter" idx="14" hasCustomPrompt="1"/>
          </p:nvPr>
        </p:nvSpPr>
        <p:spPr>
          <a:xfrm>
            <a:off x="4979305" y="3279030"/>
            <a:ext cx="2166257" cy="457296"/>
          </a:xfrm>
        </p:spPr>
        <p:txBody>
          <a:bodyPr>
            <a:normAutofit/>
          </a:bodyPr>
          <a:lstStyle>
            <a:lvl1pPr marL="0" indent="0" algn="ctr">
              <a:buNone/>
              <a:defRPr sz="2400">
                <a:solidFill>
                  <a:schemeClr val="bg1"/>
                </a:solidFill>
                <a:latin typeface="+mj-lt"/>
              </a:defRPr>
            </a:lvl1pPr>
          </a:lstStyle>
          <a:p>
            <a:pPr lvl="0"/>
            <a:r>
              <a:rPr lang="zh-CN" altLang="en-US" dirty="0"/>
              <a:t>姓名：</a:t>
            </a:r>
            <a:r>
              <a:rPr lang="en-US" altLang="zh-CN" dirty="0"/>
              <a:t>XXX</a:t>
            </a:r>
            <a:endParaRPr lang="zh-CN" altLang="en-US" dirty="0"/>
          </a:p>
        </p:txBody>
      </p:sp>
      <p:sp>
        <p:nvSpPr>
          <p:cNvPr id="18" name="文本占位符 17"/>
          <p:cNvSpPr>
            <a:spLocks noGrp="1"/>
          </p:cNvSpPr>
          <p:nvPr>
            <p:ph type="body" sz="quarter" idx="15" hasCustomPrompt="1"/>
          </p:nvPr>
        </p:nvSpPr>
        <p:spPr>
          <a:xfrm>
            <a:off x="4979305" y="3884464"/>
            <a:ext cx="2164047" cy="782557"/>
          </a:xfrm>
        </p:spPr>
        <p:txBody>
          <a:bodyPr>
            <a:normAutofit/>
          </a:bodyPr>
          <a:lstStyle>
            <a:lvl1pPr marL="0" indent="0" algn="ctr">
              <a:lnSpc>
                <a:spcPct val="150000"/>
              </a:lnSpc>
              <a:buNone/>
              <a:defRPr sz="1800">
                <a:solidFill>
                  <a:schemeClr val="bg1"/>
                </a:solidFill>
              </a:defRPr>
            </a:lvl1pPr>
          </a:lstStyle>
          <a:p>
            <a:pPr lvl="0"/>
            <a:r>
              <a:rPr lang="en-US" altLang="zh-CN" dirty="0"/>
              <a:t>XX</a:t>
            </a:r>
            <a:r>
              <a:rPr lang="zh-CN" altLang="en-US" dirty="0"/>
              <a:t>学院</a:t>
            </a:r>
            <a:r>
              <a:rPr lang="en-US" altLang="zh-CN" dirty="0"/>
              <a:t>XX</a:t>
            </a:r>
            <a:r>
              <a:rPr lang="zh-CN" altLang="en-US" dirty="0"/>
              <a:t>专业</a:t>
            </a:r>
            <a:endParaRPr lang="zh-CN" altLang="en-US" dirty="0"/>
          </a:p>
        </p:txBody>
      </p:sp>
      <p:pic>
        <p:nvPicPr>
          <p:cNvPr id="7" name="图片 6"/>
          <p:cNvPicPr>
            <a:picLocks noChangeAspect="1"/>
          </p:cNvPicPr>
          <p:nvPr userDrawn="1"/>
        </p:nvPicPr>
        <p:blipFill rotWithShape="1">
          <a:blip r:embed="rId4"/>
          <a:srcRect t="24848"/>
          <a:stretch>
            <a:fillRect/>
          </a:stretch>
        </p:blipFill>
        <p:spPr>
          <a:xfrm>
            <a:off x="3444010" y="0"/>
            <a:ext cx="5303980" cy="4201369"/>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16" name="椭圆 15"/>
          <p:cNvSpPr/>
          <p:nvPr userDrawn="1"/>
        </p:nvSpPr>
        <p:spPr>
          <a:xfrm>
            <a:off x="-134247" y="843299"/>
            <a:ext cx="5392402" cy="5392401"/>
          </a:xfrm>
          <a:prstGeom prst="ellipse">
            <a:avLst/>
          </a:prstGeom>
          <a:noFill/>
          <a:ln w="6350">
            <a:solidFill>
              <a:srgbClr val="3793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1" name="椭圆 20"/>
          <p:cNvSpPr/>
          <p:nvPr userDrawn="1"/>
        </p:nvSpPr>
        <p:spPr>
          <a:xfrm>
            <a:off x="-1189667" y="-250994"/>
            <a:ext cx="7487735" cy="7487734"/>
          </a:xfrm>
          <a:prstGeom prst="ellipse">
            <a:avLst/>
          </a:prstGeom>
          <a:noFill/>
          <a:ln w="6350">
            <a:solidFill>
              <a:srgbClr val="3793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椭圆 21"/>
          <p:cNvSpPr/>
          <p:nvPr userDrawn="1"/>
        </p:nvSpPr>
        <p:spPr>
          <a:xfrm>
            <a:off x="-100010" y="1110117"/>
            <a:ext cx="6810228" cy="6810226"/>
          </a:xfrm>
          <a:prstGeom prst="ellipse">
            <a:avLst/>
          </a:prstGeom>
          <a:noFill/>
          <a:ln w="6350">
            <a:solidFill>
              <a:srgbClr val="1D6AF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3" name="椭圆 22"/>
          <p:cNvSpPr/>
          <p:nvPr userDrawn="1"/>
        </p:nvSpPr>
        <p:spPr>
          <a:xfrm>
            <a:off x="-743543" y="-1707853"/>
            <a:ext cx="7487735" cy="7487734"/>
          </a:xfrm>
          <a:prstGeom prst="ellipse">
            <a:avLst/>
          </a:prstGeom>
          <a:noFill/>
          <a:ln w="6350">
            <a:solidFill>
              <a:srgbClr val="1D6AF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椭圆 23"/>
          <p:cNvSpPr/>
          <p:nvPr userDrawn="1"/>
        </p:nvSpPr>
        <p:spPr>
          <a:xfrm>
            <a:off x="785488" y="1791863"/>
            <a:ext cx="3468634" cy="3468634"/>
          </a:xfrm>
          <a:prstGeom prst="ellipse">
            <a:avLst/>
          </a:prstGeom>
          <a:noFill/>
          <a:ln w="44450">
            <a:gradFill>
              <a:gsLst>
                <a:gs pos="0">
                  <a:srgbClr val="3793FB"/>
                </a:gs>
                <a:gs pos="100000">
                  <a:srgbClr val="1D6AF2"/>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5" name="椭圆 24"/>
          <p:cNvSpPr/>
          <p:nvPr userDrawn="1"/>
        </p:nvSpPr>
        <p:spPr>
          <a:xfrm>
            <a:off x="878743" y="1885118"/>
            <a:ext cx="3282124" cy="3282124"/>
          </a:xfrm>
          <a:prstGeom prst="ellipse">
            <a:avLst/>
          </a:prstGeom>
          <a:gradFill>
            <a:gsLst>
              <a:gs pos="0">
                <a:srgbClr val="3793FB"/>
              </a:gs>
              <a:gs pos="100000">
                <a:srgbClr val="1D6AF2"/>
              </a:gs>
            </a:gsLst>
            <a:lin ang="12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 name="标题 1"/>
          <p:cNvSpPr>
            <a:spLocks noGrp="1"/>
          </p:cNvSpPr>
          <p:nvPr>
            <p:ph type="title" hasCustomPrompt="1"/>
          </p:nvPr>
        </p:nvSpPr>
        <p:spPr>
          <a:xfrm>
            <a:off x="6715092" y="2336202"/>
            <a:ext cx="4803808" cy="1671779"/>
          </a:xfrm>
        </p:spPr>
        <p:txBody>
          <a:bodyPr anchor="b">
            <a:normAutofit/>
          </a:bodyPr>
          <a:lstStyle>
            <a:lvl1pPr>
              <a:defRPr sz="4800">
                <a:solidFill>
                  <a:srgbClr val="2D4464"/>
                </a:solidFill>
                <a:latin typeface="思源宋体 CN Heavy" panose="02020900000000000000" pitchFamily="18" charset="-122"/>
                <a:ea typeface="思源宋体 CN Heavy" panose="02020900000000000000" pitchFamily="18" charset="-122"/>
              </a:defRPr>
            </a:lvl1pPr>
          </a:lstStyle>
          <a:p>
            <a:r>
              <a:rPr lang="zh-CN" altLang="en-US" dirty="0"/>
              <a:t>节标题</a:t>
            </a:r>
            <a:endParaRPr lang="zh-CN" altLang="en-US" dirty="0"/>
          </a:p>
        </p:txBody>
      </p:sp>
      <p:sp>
        <p:nvSpPr>
          <p:cNvPr id="3" name="文本占位符 2"/>
          <p:cNvSpPr>
            <a:spLocks noGrp="1"/>
          </p:cNvSpPr>
          <p:nvPr>
            <p:ph type="body" idx="1" hasCustomPrompt="1"/>
          </p:nvPr>
        </p:nvSpPr>
        <p:spPr>
          <a:xfrm>
            <a:off x="6715092" y="4122898"/>
            <a:ext cx="4803808" cy="542637"/>
          </a:xfrm>
        </p:spPr>
        <p:txBody>
          <a:bodyPr/>
          <a:lstStyle>
            <a:lvl1pPr marL="0" indent="0">
              <a:buNone/>
              <a:defRPr sz="2400">
                <a:solidFill>
                  <a:srgbClr val="2D4464"/>
                </a:solidFill>
                <a:latin typeface="思源宋体 CN Heavy" panose="02020900000000000000" pitchFamily="18" charset="-122"/>
                <a:ea typeface="思源宋体 CN Heavy" panose="02020900000000000000" pitchFamily="18" charset="-122"/>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副标题</a:t>
            </a:r>
            <a:endParaRPr lang="zh-CN" altLang="en-US" dirty="0"/>
          </a:p>
        </p:txBody>
      </p:sp>
      <p:sp>
        <p:nvSpPr>
          <p:cNvPr id="4" name="日期占位符 3"/>
          <p:cNvSpPr>
            <a:spLocks noGrp="1"/>
          </p:cNvSpPr>
          <p:nvPr>
            <p:ph type="dt" sz="half" idx="10"/>
          </p:nvPr>
        </p:nvSpPr>
        <p:spPr/>
        <p:txBody>
          <a:bodyPr/>
          <a:lstStyle/>
          <a:p>
            <a:fld id="{2456B7F3-024D-429A-ABCA-81F64A6B851E}" type="datetimeFigureOut">
              <a:rPr lang="zh-CN" altLang="en-US" smtClean="0"/>
            </a:fld>
            <a:endParaRPr lang="zh-CN" altLang="en-US"/>
          </a:p>
        </p:txBody>
      </p:sp>
      <p:grpSp>
        <p:nvGrpSpPr>
          <p:cNvPr id="41" name="图形 39"/>
          <p:cNvGrpSpPr/>
          <p:nvPr userDrawn="1"/>
        </p:nvGrpSpPr>
        <p:grpSpPr>
          <a:xfrm>
            <a:off x="1292673" y="2231887"/>
            <a:ext cx="2454265" cy="2588586"/>
            <a:chOff x="1210631" y="3060081"/>
            <a:chExt cx="858553" cy="905541"/>
          </a:xfrm>
          <a:solidFill>
            <a:srgbClr val="3793FB">
              <a:alpha val="30000"/>
            </a:srgbClr>
          </a:solidFill>
        </p:grpSpPr>
        <p:sp>
          <p:nvSpPr>
            <p:cNvPr id="42" name="任意多边形: 形状 41"/>
            <p:cNvSpPr/>
            <p:nvPr/>
          </p:nvSpPr>
          <p:spPr>
            <a:xfrm>
              <a:off x="1757685" y="3638899"/>
              <a:ext cx="14906" cy="18233"/>
            </a:xfrm>
            <a:custGeom>
              <a:avLst/>
              <a:gdLst>
                <a:gd name="connsiteX0" fmla="*/ 6981 w 14906"/>
                <a:gd name="connsiteY0" fmla="*/ 17 h 18233"/>
                <a:gd name="connsiteX1" fmla="*/ 1933 w 14906"/>
                <a:gd name="connsiteY1" fmla="*/ 2208 h 18233"/>
                <a:gd name="connsiteX2" fmla="*/ 28 w 14906"/>
                <a:gd name="connsiteY2" fmla="*/ 9637 h 18233"/>
                <a:gd name="connsiteX3" fmla="*/ 1933 w 14906"/>
                <a:gd name="connsiteY3" fmla="*/ 16114 h 18233"/>
                <a:gd name="connsiteX4" fmla="*/ 7457 w 14906"/>
                <a:gd name="connsiteY4" fmla="*/ 18210 h 18233"/>
                <a:gd name="connsiteX5" fmla="*/ 12886 w 14906"/>
                <a:gd name="connsiteY5" fmla="*/ 16114 h 18233"/>
                <a:gd name="connsiteX6" fmla="*/ 14887 w 14906"/>
                <a:gd name="connsiteY6" fmla="*/ 9637 h 18233"/>
                <a:gd name="connsiteX7" fmla="*/ 14887 w 14906"/>
                <a:gd name="connsiteY7" fmla="*/ 9637 h 18233"/>
                <a:gd name="connsiteX8" fmla="*/ 12791 w 14906"/>
                <a:gd name="connsiteY8" fmla="*/ 2398 h 18233"/>
                <a:gd name="connsiteX9" fmla="*/ 6981 w 14906"/>
                <a:gd name="connsiteY9" fmla="*/ 17 h 18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906" h="18233">
                  <a:moveTo>
                    <a:pt x="6981" y="17"/>
                  </a:moveTo>
                  <a:cubicBezTo>
                    <a:pt x="5040" y="-130"/>
                    <a:pt x="3152" y="690"/>
                    <a:pt x="1933" y="2208"/>
                  </a:cubicBezTo>
                  <a:cubicBezTo>
                    <a:pt x="539" y="4425"/>
                    <a:pt x="-127" y="7023"/>
                    <a:pt x="28" y="9637"/>
                  </a:cubicBezTo>
                  <a:cubicBezTo>
                    <a:pt x="-149" y="11956"/>
                    <a:pt x="528" y="14260"/>
                    <a:pt x="1933" y="16114"/>
                  </a:cubicBezTo>
                  <a:cubicBezTo>
                    <a:pt x="3363" y="17611"/>
                    <a:pt x="5394" y="18381"/>
                    <a:pt x="7457" y="18210"/>
                  </a:cubicBezTo>
                  <a:cubicBezTo>
                    <a:pt x="9490" y="18365"/>
                    <a:pt x="11485" y="17595"/>
                    <a:pt x="12886" y="16114"/>
                  </a:cubicBezTo>
                  <a:cubicBezTo>
                    <a:pt x="14325" y="14273"/>
                    <a:pt x="15037" y="11968"/>
                    <a:pt x="14887" y="9637"/>
                  </a:cubicBezTo>
                  <a:lnTo>
                    <a:pt x="14887" y="9637"/>
                  </a:lnTo>
                  <a:cubicBezTo>
                    <a:pt x="15034" y="7056"/>
                    <a:pt x="14295" y="4501"/>
                    <a:pt x="12791" y="2398"/>
                  </a:cubicBezTo>
                  <a:cubicBezTo>
                    <a:pt x="11317" y="762"/>
                    <a:pt x="9179" y="-115"/>
                    <a:pt x="6981" y="17"/>
                  </a:cubicBezTo>
                  <a:close/>
                </a:path>
              </a:pathLst>
            </a:custGeom>
            <a:grpFill/>
            <a:ln w="9525" cap="flat">
              <a:noFill/>
              <a:prstDash val="solid"/>
              <a:miter/>
            </a:ln>
          </p:spPr>
          <p:txBody>
            <a:bodyPr rtlCol="0" anchor="ctr"/>
            <a:lstStyle/>
            <a:p>
              <a:endParaRPr lang="zh-CN" altLang="en-US"/>
            </a:p>
          </p:txBody>
        </p:sp>
        <p:sp>
          <p:nvSpPr>
            <p:cNvPr id="43" name="任意多边形: 形状 42"/>
            <p:cNvSpPr/>
            <p:nvPr/>
          </p:nvSpPr>
          <p:spPr>
            <a:xfrm>
              <a:off x="1714250" y="3614408"/>
              <a:ext cx="14915" cy="18237"/>
            </a:xfrm>
            <a:custGeom>
              <a:avLst/>
              <a:gdLst>
                <a:gd name="connsiteX0" fmla="*/ 7458 w 14915"/>
                <a:gd name="connsiteY0" fmla="*/ 28 h 18237"/>
                <a:gd name="connsiteX1" fmla="*/ 2028 w 14915"/>
                <a:gd name="connsiteY1" fmla="*/ 2218 h 18237"/>
                <a:gd name="connsiteX2" fmla="*/ 28 w 14915"/>
                <a:gd name="connsiteY2" fmla="*/ 9076 h 18237"/>
                <a:gd name="connsiteX3" fmla="*/ 2028 w 14915"/>
                <a:gd name="connsiteY3" fmla="*/ 16030 h 18237"/>
                <a:gd name="connsiteX4" fmla="*/ 7458 w 14915"/>
                <a:gd name="connsiteY4" fmla="*/ 18221 h 18237"/>
                <a:gd name="connsiteX5" fmla="*/ 12887 w 14915"/>
                <a:gd name="connsiteY5" fmla="*/ 16030 h 18237"/>
                <a:gd name="connsiteX6" fmla="*/ 14887 w 14915"/>
                <a:gd name="connsiteY6" fmla="*/ 9076 h 18237"/>
                <a:gd name="connsiteX7" fmla="*/ 14887 w 14915"/>
                <a:gd name="connsiteY7" fmla="*/ 9076 h 18237"/>
                <a:gd name="connsiteX8" fmla="*/ 12887 w 14915"/>
                <a:gd name="connsiteY8" fmla="*/ 2218 h 18237"/>
                <a:gd name="connsiteX9" fmla="*/ 7458 w 14915"/>
                <a:gd name="connsiteY9" fmla="*/ 28 h 18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915" h="18237">
                  <a:moveTo>
                    <a:pt x="7458" y="28"/>
                  </a:moveTo>
                  <a:cubicBezTo>
                    <a:pt x="5405" y="-133"/>
                    <a:pt x="3395" y="678"/>
                    <a:pt x="2028" y="2218"/>
                  </a:cubicBezTo>
                  <a:cubicBezTo>
                    <a:pt x="556" y="4188"/>
                    <a:pt x="-154" y="6624"/>
                    <a:pt x="28" y="9076"/>
                  </a:cubicBezTo>
                  <a:cubicBezTo>
                    <a:pt x="-144" y="11557"/>
                    <a:pt x="565" y="14019"/>
                    <a:pt x="2028" y="16030"/>
                  </a:cubicBezTo>
                  <a:cubicBezTo>
                    <a:pt x="3420" y="17535"/>
                    <a:pt x="5411" y="18338"/>
                    <a:pt x="7458" y="18221"/>
                  </a:cubicBezTo>
                  <a:cubicBezTo>
                    <a:pt x="9508" y="18366"/>
                    <a:pt x="11512" y="17558"/>
                    <a:pt x="12887" y="16030"/>
                  </a:cubicBezTo>
                  <a:cubicBezTo>
                    <a:pt x="14351" y="14019"/>
                    <a:pt x="15059" y="11557"/>
                    <a:pt x="14887" y="9076"/>
                  </a:cubicBezTo>
                  <a:lnTo>
                    <a:pt x="14887" y="9076"/>
                  </a:lnTo>
                  <a:cubicBezTo>
                    <a:pt x="15070" y="6624"/>
                    <a:pt x="14359" y="4188"/>
                    <a:pt x="12887" y="2218"/>
                  </a:cubicBezTo>
                  <a:cubicBezTo>
                    <a:pt x="11539" y="652"/>
                    <a:pt x="9515" y="-164"/>
                    <a:pt x="7458" y="28"/>
                  </a:cubicBezTo>
                  <a:close/>
                </a:path>
              </a:pathLst>
            </a:custGeom>
            <a:grpFill/>
            <a:ln w="9525" cap="flat">
              <a:noFill/>
              <a:prstDash val="solid"/>
              <a:miter/>
            </a:ln>
          </p:spPr>
          <p:txBody>
            <a:bodyPr rtlCol="0" anchor="ctr"/>
            <a:lstStyle/>
            <a:p>
              <a:endParaRPr lang="zh-CN" altLang="en-US"/>
            </a:p>
          </p:txBody>
        </p:sp>
        <p:sp>
          <p:nvSpPr>
            <p:cNvPr id="44" name="任意多边形: 形状 43"/>
            <p:cNvSpPr/>
            <p:nvPr/>
          </p:nvSpPr>
          <p:spPr>
            <a:xfrm>
              <a:off x="1210631" y="3191616"/>
              <a:ext cx="858553" cy="633570"/>
            </a:xfrm>
            <a:custGeom>
              <a:avLst/>
              <a:gdLst>
                <a:gd name="connsiteX0" fmla="*/ 856549 w 858553"/>
                <a:gd name="connsiteY0" fmla="*/ 204031 h 633570"/>
                <a:gd name="connsiteX1" fmla="*/ 678907 w 858553"/>
                <a:gd name="connsiteY1" fmla="*/ 120973 h 633570"/>
                <a:gd name="connsiteX2" fmla="*/ 234332 w 858553"/>
                <a:gd name="connsiteY2" fmla="*/ 67701 h 633570"/>
                <a:gd name="connsiteX3" fmla="*/ 195895 w 858553"/>
                <a:gd name="connsiteY3" fmla="*/ 103447 h 633570"/>
                <a:gd name="connsiteX4" fmla="*/ 211420 w 858553"/>
                <a:gd name="connsiteY4" fmla="*/ 93922 h 633570"/>
                <a:gd name="connsiteX5" fmla="*/ 303813 w 858553"/>
                <a:gd name="connsiteY5" fmla="*/ 85635 h 633570"/>
                <a:gd name="connsiteX6" fmla="*/ 369345 w 858553"/>
                <a:gd name="connsiteY6" fmla="*/ 123735 h 633570"/>
                <a:gd name="connsiteX7" fmla="*/ 393634 w 858553"/>
                <a:gd name="connsiteY7" fmla="*/ 220890 h 633570"/>
                <a:gd name="connsiteX8" fmla="*/ 392776 w 858553"/>
                <a:gd name="connsiteY8" fmla="*/ 224605 h 633570"/>
                <a:gd name="connsiteX9" fmla="*/ 307051 w 858553"/>
                <a:gd name="connsiteY9" fmla="*/ 304519 h 633570"/>
                <a:gd name="connsiteX10" fmla="*/ 360391 w 858553"/>
                <a:gd name="connsiteY10" fmla="*/ 241750 h 633570"/>
                <a:gd name="connsiteX11" fmla="*/ 294574 w 858553"/>
                <a:gd name="connsiteY11" fmla="*/ 138403 h 633570"/>
                <a:gd name="connsiteX12" fmla="*/ 191207 w 858553"/>
                <a:gd name="connsiteY12" fmla="*/ 203790 h 633570"/>
                <a:gd name="connsiteX13" fmla="*/ 191132 w 858553"/>
                <a:gd name="connsiteY13" fmla="*/ 204126 h 633570"/>
                <a:gd name="connsiteX14" fmla="*/ 208849 w 858553"/>
                <a:gd name="connsiteY14" fmla="*/ 283945 h 633570"/>
                <a:gd name="connsiteX15" fmla="*/ 239614 w 858553"/>
                <a:gd name="connsiteY15" fmla="*/ 316140 h 633570"/>
                <a:gd name="connsiteX16" fmla="*/ 324006 w 858553"/>
                <a:gd name="connsiteY16" fmla="*/ 344715 h 633570"/>
                <a:gd name="connsiteX17" fmla="*/ 434210 w 858553"/>
                <a:gd name="connsiteY17" fmla="*/ 313854 h 633570"/>
                <a:gd name="connsiteX18" fmla="*/ 434210 w 858553"/>
                <a:gd name="connsiteY18" fmla="*/ 313854 h 633570"/>
                <a:gd name="connsiteX19" fmla="*/ 595564 w 858553"/>
                <a:gd name="connsiteY19" fmla="*/ 313854 h 633570"/>
                <a:gd name="connsiteX20" fmla="*/ 715769 w 858553"/>
                <a:gd name="connsiteY20" fmla="*/ 332904 h 633570"/>
                <a:gd name="connsiteX21" fmla="*/ 599374 w 858553"/>
                <a:gd name="connsiteY21" fmla="*/ 349287 h 633570"/>
                <a:gd name="connsiteX22" fmla="*/ 471453 w 858553"/>
                <a:gd name="connsiteY22" fmla="*/ 343572 h 633570"/>
                <a:gd name="connsiteX23" fmla="*/ 369154 w 858553"/>
                <a:gd name="connsiteY23" fmla="*/ 387482 h 633570"/>
                <a:gd name="connsiteX24" fmla="*/ 159604 w 858553"/>
                <a:gd name="connsiteY24" fmla="*/ 316521 h 633570"/>
                <a:gd name="connsiteX25" fmla="*/ 131791 w 858553"/>
                <a:gd name="connsiteY25" fmla="*/ 220318 h 633570"/>
                <a:gd name="connsiteX26" fmla="*/ 133125 w 858553"/>
                <a:gd name="connsiteY26" fmla="*/ 205650 h 633570"/>
                <a:gd name="connsiteX27" fmla="*/ 114075 w 858553"/>
                <a:gd name="connsiteY27" fmla="*/ 346334 h 633570"/>
                <a:gd name="connsiteX28" fmla="*/ 323053 w 858553"/>
                <a:gd name="connsiteY28" fmla="*/ 427678 h 633570"/>
                <a:gd name="connsiteX29" fmla="*/ 314386 w 858553"/>
                <a:gd name="connsiteY29" fmla="*/ 429106 h 633570"/>
                <a:gd name="connsiteX30" fmla="*/ 288192 w 858553"/>
                <a:gd name="connsiteY30" fmla="*/ 432154 h 633570"/>
                <a:gd name="connsiteX31" fmla="*/ 112646 w 858553"/>
                <a:gd name="connsiteY31" fmla="*/ 417867 h 633570"/>
                <a:gd name="connsiteX32" fmla="*/ 112646 w 858553"/>
                <a:gd name="connsiteY32" fmla="*/ 417867 h 633570"/>
                <a:gd name="connsiteX33" fmla="*/ 56353 w 858553"/>
                <a:gd name="connsiteY33" fmla="*/ 369289 h 633570"/>
                <a:gd name="connsiteX34" fmla="*/ 99216 w 858553"/>
                <a:gd name="connsiteY34" fmla="*/ 281088 h 633570"/>
                <a:gd name="connsiteX35" fmla="*/ 2156 w 858553"/>
                <a:gd name="connsiteY35" fmla="*/ 429297 h 633570"/>
                <a:gd name="connsiteX36" fmla="*/ 180274 w 858553"/>
                <a:gd name="connsiteY36" fmla="*/ 512450 h 633570"/>
                <a:gd name="connsiteX37" fmla="*/ 625100 w 858553"/>
                <a:gd name="connsiteY37" fmla="*/ 565888 h 633570"/>
                <a:gd name="connsiteX38" fmla="*/ 727961 w 858553"/>
                <a:gd name="connsiteY38" fmla="*/ 210793 h 633570"/>
                <a:gd name="connsiteX39" fmla="*/ 801685 w 858553"/>
                <a:gd name="connsiteY39" fmla="*/ 264705 h 633570"/>
                <a:gd name="connsiteX40" fmla="*/ 758917 w 858553"/>
                <a:gd name="connsiteY40" fmla="*/ 352906 h 633570"/>
                <a:gd name="connsiteX41" fmla="*/ 856549 w 858553"/>
                <a:gd name="connsiteY41" fmla="*/ 204031 h 633570"/>
                <a:gd name="connsiteX42" fmla="*/ 559750 w 858553"/>
                <a:gd name="connsiteY42" fmla="*/ 264800 h 633570"/>
                <a:gd name="connsiteX43" fmla="*/ 514220 w 858553"/>
                <a:gd name="connsiteY43" fmla="*/ 247750 h 633570"/>
                <a:gd name="connsiteX44" fmla="*/ 482597 w 858553"/>
                <a:gd name="connsiteY44" fmla="*/ 250989 h 633570"/>
                <a:gd name="connsiteX45" fmla="*/ 460404 w 858553"/>
                <a:gd name="connsiteY45" fmla="*/ 262800 h 633570"/>
                <a:gd name="connsiteX46" fmla="*/ 457165 w 858553"/>
                <a:gd name="connsiteY46" fmla="*/ 265181 h 633570"/>
                <a:gd name="connsiteX47" fmla="*/ 450974 w 858553"/>
                <a:gd name="connsiteY47" fmla="*/ 267848 h 633570"/>
                <a:gd name="connsiteX48" fmla="*/ 436210 w 858553"/>
                <a:gd name="connsiteY48" fmla="*/ 262609 h 633570"/>
                <a:gd name="connsiteX49" fmla="*/ 432210 w 858553"/>
                <a:gd name="connsiteY49" fmla="*/ 248893 h 633570"/>
                <a:gd name="connsiteX50" fmla="*/ 438306 w 858553"/>
                <a:gd name="connsiteY50" fmla="*/ 239368 h 633570"/>
                <a:gd name="connsiteX51" fmla="*/ 492884 w 858553"/>
                <a:gd name="connsiteY51" fmla="*/ 215365 h 633570"/>
                <a:gd name="connsiteX52" fmla="*/ 494980 w 858553"/>
                <a:gd name="connsiteY52" fmla="*/ 215365 h 633570"/>
                <a:gd name="connsiteX53" fmla="*/ 575847 w 858553"/>
                <a:gd name="connsiteY53" fmla="*/ 246417 h 633570"/>
                <a:gd name="connsiteX54" fmla="*/ 649285 w 858553"/>
                <a:gd name="connsiteY54" fmla="*/ 281945 h 633570"/>
                <a:gd name="connsiteX55" fmla="*/ 559750 w 858553"/>
                <a:gd name="connsiteY55" fmla="*/ 264800 h 633570"/>
                <a:gd name="connsiteX56" fmla="*/ 480406 w 858553"/>
                <a:gd name="connsiteY56" fmla="*/ 475493 h 633570"/>
                <a:gd name="connsiteX57" fmla="*/ 469453 w 858553"/>
                <a:gd name="connsiteY57" fmla="*/ 475493 h 633570"/>
                <a:gd name="connsiteX58" fmla="*/ 469453 w 858553"/>
                <a:gd name="connsiteY58" fmla="*/ 425201 h 633570"/>
                <a:gd name="connsiteX59" fmla="*/ 459928 w 858553"/>
                <a:gd name="connsiteY59" fmla="*/ 431107 h 633570"/>
                <a:gd name="connsiteX60" fmla="*/ 459928 w 858553"/>
                <a:gd name="connsiteY60" fmla="*/ 419296 h 633570"/>
                <a:gd name="connsiteX61" fmla="*/ 469453 w 858553"/>
                <a:gd name="connsiteY61" fmla="*/ 412819 h 633570"/>
                <a:gd name="connsiteX62" fmla="*/ 480216 w 858553"/>
                <a:gd name="connsiteY62" fmla="*/ 412819 h 633570"/>
                <a:gd name="connsiteX63" fmla="*/ 528603 w 858553"/>
                <a:gd name="connsiteY63" fmla="*/ 439393 h 633570"/>
                <a:gd name="connsiteX64" fmla="*/ 526126 w 858553"/>
                <a:gd name="connsiteY64" fmla="*/ 446823 h 633570"/>
                <a:gd name="connsiteX65" fmla="*/ 526126 w 858553"/>
                <a:gd name="connsiteY65" fmla="*/ 447871 h 633570"/>
                <a:gd name="connsiteX66" fmla="*/ 525079 w 858553"/>
                <a:gd name="connsiteY66" fmla="*/ 448918 h 633570"/>
                <a:gd name="connsiteX67" fmla="*/ 512029 w 858553"/>
                <a:gd name="connsiteY67" fmla="*/ 475112 h 633570"/>
                <a:gd name="connsiteX68" fmla="*/ 500028 w 858553"/>
                <a:gd name="connsiteY68" fmla="*/ 475112 h 633570"/>
                <a:gd name="connsiteX69" fmla="*/ 512315 w 858553"/>
                <a:gd name="connsiteY69" fmla="*/ 450728 h 633570"/>
                <a:gd name="connsiteX70" fmla="*/ 509458 w 858553"/>
                <a:gd name="connsiteY70" fmla="*/ 450728 h 633570"/>
                <a:gd name="connsiteX71" fmla="*/ 500695 w 858553"/>
                <a:gd name="connsiteY71" fmla="*/ 448252 h 633570"/>
                <a:gd name="connsiteX72" fmla="*/ 494789 w 858553"/>
                <a:gd name="connsiteY72" fmla="*/ 441394 h 633570"/>
                <a:gd name="connsiteX73" fmla="*/ 492789 w 858553"/>
                <a:gd name="connsiteY73" fmla="*/ 431869 h 633570"/>
                <a:gd name="connsiteX74" fmla="*/ 494599 w 858553"/>
                <a:gd name="connsiteY74" fmla="*/ 421582 h 633570"/>
                <a:gd name="connsiteX75" fmla="*/ 500980 w 858553"/>
                <a:gd name="connsiteY75" fmla="*/ 414628 h 633570"/>
                <a:gd name="connsiteX76" fmla="*/ 520697 w 858553"/>
                <a:gd name="connsiteY76" fmla="*/ 414628 h 633570"/>
                <a:gd name="connsiteX77" fmla="*/ 526984 w 858553"/>
                <a:gd name="connsiteY77" fmla="*/ 421677 h 633570"/>
                <a:gd name="connsiteX78" fmla="*/ 526984 w 858553"/>
                <a:gd name="connsiteY78" fmla="*/ 421677 h 633570"/>
                <a:gd name="connsiteX79" fmla="*/ 529174 w 858553"/>
                <a:gd name="connsiteY79" fmla="*/ 432345 h 633570"/>
                <a:gd name="connsiteX80" fmla="*/ 528603 w 858553"/>
                <a:gd name="connsiteY80" fmla="*/ 439393 h 633570"/>
                <a:gd name="connsiteX81" fmla="*/ 570799 w 858553"/>
                <a:gd name="connsiteY81" fmla="*/ 466730 h 633570"/>
                <a:gd name="connsiteX82" fmla="*/ 564417 w 858553"/>
                <a:gd name="connsiteY82" fmla="*/ 473779 h 633570"/>
                <a:gd name="connsiteX83" fmla="*/ 554892 w 858553"/>
                <a:gd name="connsiteY83" fmla="*/ 476065 h 633570"/>
                <a:gd name="connsiteX84" fmla="*/ 545367 w 858553"/>
                <a:gd name="connsiteY84" fmla="*/ 473779 h 633570"/>
                <a:gd name="connsiteX85" fmla="*/ 538985 w 858553"/>
                <a:gd name="connsiteY85" fmla="*/ 466825 h 633570"/>
                <a:gd name="connsiteX86" fmla="*/ 536794 w 858553"/>
                <a:gd name="connsiteY86" fmla="*/ 456443 h 633570"/>
                <a:gd name="connsiteX87" fmla="*/ 537652 w 858553"/>
                <a:gd name="connsiteY87" fmla="*/ 449109 h 633570"/>
                <a:gd name="connsiteX88" fmla="*/ 539938 w 858553"/>
                <a:gd name="connsiteY88" fmla="*/ 441680 h 633570"/>
                <a:gd name="connsiteX89" fmla="*/ 540509 w 858553"/>
                <a:gd name="connsiteY89" fmla="*/ 440441 h 633570"/>
                <a:gd name="connsiteX90" fmla="*/ 541081 w 858553"/>
                <a:gd name="connsiteY90" fmla="*/ 439203 h 633570"/>
                <a:gd name="connsiteX91" fmla="*/ 554416 w 858553"/>
                <a:gd name="connsiteY91" fmla="*/ 412819 h 633570"/>
                <a:gd name="connsiteX92" fmla="*/ 566417 w 858553"/>
                <a:gd name="connsiteY92" fmla="*/ 412819 h 633570"/>
                <a:gd name="connsiteX93" fmla="*/ 554130 w 858553"/>
                <a:gd name="connsiteY93" fmla="*/ 436917 h 633570"/>
                <a:gd name="connsiteX94" fmla="*/ 556416 w 858553"/>
                <a:gd name="connsiteY94" fmla="*/ 436917 h 633570"/>
                <a:gd name="connsiteX95" fmla="*/ 565941 w 858553"/>
                <a:gd name="connsiteY95" fmla="*/ 439203 h 633570"/>
                <a:gd name="connsiteX96" fmla="*/ 571942 w 858553"/>
                <a:gd name="connsiteY96" fmla="*/ 446061 h 633570"/>
                <a:gd name="connsiteX97" fmla="*/ 573847 w 858553"/>
                <a:gd name="connsiteY97" fmla="*/ 456348 h 633570"/>
                <a:gd name="connsiteX98" fmla="*/ 570799 w 858553"/>
                <a:gd name="connsiteY98" fmla="*/ 466730 h 633570"/>
                <a:gd name="connsiteX99" fmla="*/ 621567 w 858553"/>
                <a:gd name="connsiteY99" fmla="*/ 457205 h 633570"/>
                <a:gd name="connsiteX100" fmla="*/ 616709 w 858553"/>
                <a:gd name="connsiteY100" fmla="*/ 470826 h 633570"/>
                <a:gd name="connsiteX101" fmla="*/ 588896 w 858553"/>
                <a:gd name="connsiteY101" fmla="*/ 470826 h 633570"/>
                <a:gd name="connsiteX102" fmla="*/ 584134 w 858553"/>
                <a:gd name="connsiteY102" fmla="*/ 457205 h 633570"/>
                <a:gd name="connsiteX103" fmla="*/ 584134 w 858553"/>
                <a:gd name="connsiteY103" fmla="*/ 430726 h 633570"/>
                <a:gd name="connsiteX104" fmla="*/ 588896 w 858553"/>
                <a:gd name="connsiteY104" fmla="*/ 417105 h 633570"/>
                <a:gd name="connsiteX105" fmla="*/ 616709 w 858553"/>
                <a:gd name="connsiteY105" fmla="*/ 417105 h 633570"/>
                <a:gd name="connsiteX106" fmla="*/ 621567 w 858553"/>
                <a:gd name="connsiteY106" fmla="*/ 430726 h 63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858553" h="633570">
                  <a:moveTo>
                    <a:pt x="856549" y="204031"/>
                  </a:moveTo>
                  <a:cubicBezTo>
                    <a:pt x="843785" y="155644"/>
                    <a:pt x="775967" y="127069"/>
                    <a:pt x="678907" y="120973"/>
                  </a:cubicBezTo>
                  <a:cubicBezTo>
                    <a:pt x="570852" y="-16504"/>
                    <a:pt x="371809" y="-40355"/>
                    <a:pt x="234332" y="67701"/>
                  </a:cubicBezTo>
                  <a:cubicBezTo>
                    <a:pt x="220552" y="78532"/>
                    <a:pt x="207696" y="90488"/>
                    <a:pt x="195895" y="103447"/>
                  </a:cubicBezTo>
                  <a:cubicBezTo>
                    <a:pt x="200804" y="99857"/>
                    <a:pt x="205996" y="96672"/>
                    <a:pt x="211420" y="93922"/>
                  </a:cubicBezTo>
                  <a:cubicBezTo>
                    <a:pt x="253330" y="72586"/>
                    <a:pt x="303813" y="85635"/>
                    <a:pt x="303813" y="85635"/>
                  </a:cubicBezTo>
                  <a:cubicBezTo>
                    <a:pt x="328800" y="91932"/>
                    <a:pt x="351510" y="105135"/>
                    <a:pt x="369345" y="123735"/>
                  </a:cubicBezTo>
                  <a:cubicBezTo>
                    <a:pt x="392314" y="150475"/>
                    <a:pt x="401317" y="186487"/>
                    <a:pt x="393634" y="220890"/>
                  </a:cubicBezTo>
                  <a:cubicBezTo>
                    <a:pt x="393634" y="222033"/>
                    <a:pt x="393062" y="223557"/>
                    <a:pt x="392776" y="224605"/>
                  </a:cubicBezTo>
                  <a:cubicBezTo>
                    <a:pt x="382524" y="265855"/>
                    <a:pt x="348918" y="297183"/>
                    <a:pt x="307051" y="304519"/>
                  </a:cubicBezTo>
                  <a:cubicBezTo>
                    <a:pt x="333531" y="292902"/>
                    <a:pt x="353199" y="269756"/>
                    <a:pt x="360391" y="241750"/>
                  </a:cubicBezTo>
                  <a:cubicBezTo>
                    <a:pt x="370023" y="195168"/>
                    <a:pt x="340858" y="149374"/>
                    <a:pt x="294574" y="138403"/>
                  </a:cubicBezTo>
                  <a:cubicBezTo>
                    <a:pt x="247974" y="127916"/>
                    <a:pt x="201695" y="157190"/>
                    <a:pt x="191207" y="203790"/>
                  </a:cubicBezTo>
                  <a:cubicBezTo>
                    <a:pt x="191182" y="203902"/>
                    <a:pt x="191157" y="204014"/>
                    <a:pt x="191132" y="204126"/>
                  </a:cubicBezTo>
                  <a:cubicBezTo>
                    <a:pt x="185494" y="232041"/>
                    <a:pt x="191930" y="261037"/>
                    <a:pt x="208849" y="283945"/>
                  </a:cubicBezTo>
                  <a:cubicBezTo>
                    <a:pt x="217343" y="296231"/>
                    <a:pt x="227727" y="307097"/>
                    <a:pt x="239614" y="316140"/>
                  </a:cubicBezTo>
                  <a:cubicBezTo>
                    <a:pt x="264412" y="333582"/>
                    <a:pt x="293713" y="343503"/>
                    <a:pt x="324006" y="344715"/>
                  </a:cubicBezTo>
                  <a:cubicBezTo>
                    <a:pt x="362955" y="345325"/>
                    <a:pt x="401242" y="334604"/>
                    <a:pt x="434210" y="313854"/>
                  </a:cubicBezTo>
                  <a:lnTo>
                    <a:pt x="434210" y="313854"/>
                  </a:lnTo>
                  <a:cubicBezTo>
                    <a:pt x="513363" y="260990"/>
                    <a:pt x="595564" y="313854"/>
                    <a:pt x="595564" y="313854"/>
                  </a:cubicBezTo>
                  <a:cubicBezTo>
                    <a:pt x="669478" y="356907"/>
                    <a:pt x="715769" y="332904"/>
                    <a:pt x="715769" y="332904"/>
                  </a:cubicBezTo>
                  <a:cubicBezTo>
                    <a:pt x="673383" y="385672"/>
                    <a:pt x="599374" y="349287"/>
                    <a:pt x="599374" y="349287"/>
                  </a:cubicBezTo>
                  <a:cubicBezTo>
                    <a:pt x="518030" y="312235"/>
                    <a:pt x="471453" y="343572"/>
                    <a:pt x="471453" y="343572"/>
                  </a:cubicBezTo>
                  <a:cubicBezTo>
                    <a:pt x="440268" y="364235"/>
                    <a:pt x="405615" y="379110"/>
                    <a:pt x="369154" y="387482"/>
                  </a:cubicBezTo>
                  <a:cubicBezTo>
                    <a:pt x="227518" y="411390"/>
                    <a:pt x="159604" y="316521"/>
                    <a:pt x="159604" y="316521"/>
                  </a:cubicBezTo>
                  <a:cubicBezTo>
                    <a:pt x="140443" y="288178"/>
                    <a:pt x="130710" y="254513"/>
                    <a:pt x="131791" y="220318"/>
                  </a:cubicBezTo>
                  <a:cubicBezTo>
                    <a:pt x="131973" y="215409"/>
                    <a:pt x="132419" y="210512"/>
                    <a:pt x="133125" y="205650"/>
                  </a:cubicBezTo>
                  <a:cubicBezTo>
                    <a:pt x="116253" y="250509"/>
                    <a:pt x="109740" y="298603"/>
                    <a:pt x="114075" y="346334"/>
                  </a:cubicBezTo>
                  <a:cubicBezTo>
                    <a:pt x="114075" y="346334"/>
                    <a:pt x="171225" y="437488"/>
                    <a:pt x="323053" y="427678"/>
                  </a:cubicBezTo>
                  <a:lnTo>
                    <a:pt x="314386" y="429106"/>
                  </a:lnTo>
                  <a:cubicBezTo>
                    <a:pt x="303908" y="430916"/>
                    <a:pt x="288192" y="432154"/>
                    <a:pt x="288192" y="432154"/>
                  </a:cubicBezTo>
                  <a:cubicBezTo>
                    <a:pt x="239995" y="436726"/>
                    <a:pt x="169415" y="438155"/>
                    <a:pt x="112646" y="417867"/>
                  </a:cubicBezTo>
                  <a:lnTo>
                    <a:pt x="112646" y="417867"/>
                  </a:lnTo>
                  <a:cubicBezTo>
                    <a:pt x="81976" y="407008"/>
                    <a:pt x="61973" y="390721"/>
                    <a:pt x="56353" y="369289"/>
                  </a:cubicBezTo>
                  <a:cubicBezTo>
                    <a:pt x="49305" y="342715"/>
                    <a:pt x="65878" y="312139"/>
                    <a:pt x="99216" y="281088"/>
                  </a:cubicBezTo>
                  <a:cubicBezTo>
                    <a:pt x="28350" y="330713"/>
                    <a:pt x="-9750" y="384339"/>
                    <a:pt x="2156" y="429297"/>
                  </a:cubicBezTo>
                  <a:cubicBezTo>
                    <a:pt x="14920" y="477493"/>
                    <a:pt x="83023" y="506068"/>
                    <a:pt x="180274" y="512450"/>
                  </a:cubicBezTo>
                  <a:cubicBezTo>
                    <a:pt x="288353" y="650042"/>
                    <a:pt x="487508" y="673967"/>
                    <a:pt x="625100" y="565888"/>
                  </a:cubicBezTo>
                  <a:cubicBezTo>
                    <a:pt x="732056" y="481875"/>
                    <a:pt x="773452" y="338967"/>
                    <a:pt x="727961" y="210793"/>
                  </a:cubicBezTo>
                  <a:cubicBezTo>
                    <a:pt x="768442" y="221271"/>
                    <a:pt x="794636" y="239368"/>
                    <a:pt x="801685" y="264705"/>
                  </a:cubicBezTo>
                  <a:cubicBezTo>
                    <a:pt x="808733" y="290041"/>
                    <a:pt x="792160" y="321855"/>
                    <a:pt x="758917" y="352906"/>
                  </a:cubicBezTo>
                  <a:cubicBezTo>
                    <a:pt x="829879" y="302614"/>
                    <a:pt x="867979" y="248893"/>
                    <a:pt x="856549" y="204031"/>
                  </a:cubicBezTo>
                  <a:close/>
                  <a:moveTo>
                    <a:pt x="559750" y="264800"/>
                  </a:moveTo>
                  <a:cubicBezTo>
                    <a:pt x="546169" y="255531"/>
                    <a:pt x="530549" y="249681"/>
                    <a:pt x="514220" y="247750"/>
                  </a:cubicBezTo>
                  <a:cubicBezTo>
                    <a:pt x="503569" y="246817"/>
                    <a:pt x="492838" y="247916"/>
                    <a:pt x="482597" y="250989"/>
                  </a:cubicBezTo>
                  <a:cubicBezTo>
                    <a:pt x="474475" y="253379"/>
                    <a:pt x="466924" y="257398"/>
                    <a:pt x="460404" y="262800"/>
                  </a:cubicBezTo>
                  <a:cubicBezTo>
                    <a:pt x="459451" y="263657"/>
                    <a:pt x="457165" y="265181"/>
                    <a:pt x="457165" y="265181"/>
                  </a:cubicBezTo>
                  <a:cubicBezTo>
                    <a:pt x="455233" y="266349"/>
                    <a:pt x="453150" y="267247"/>
                    <a:pt x="450974" y="267848"/>
                  </a:cubicBezTo>
                  <a:cubicBezTo>
                    <a:pt x="445483" y="268720"/>
                    <a:pt x="439924" y="266748"/>
                    <a:pt x="436210" y="262609"/>
                  </a:cubicBezTo>
                  <a:cubicBezTo>
                    <a:pt x="432797" y="258920"/>
                    <a:pt x="431315" y="253840"/>
                    <a:pt x="432210" y="248893"/>
                  </a:cubicBezTo>
                  <a:cubicBezTo>
                    <a:pt x="433467" y="245285"/>
                    <a:pt x="435556" y="242022"/>
                    <a:pt x="438306" y="239368"/>
                  </a:cubicBezTo>
                  <a:cubicBezTo>
                    <a:pt x="453355" y="221938"/>
                    <a:pt x="484597" y="216508"/>
                    <a:pt x="492884" y="215365"/>
                  </a:cubicBezTo>
                  <a:lnTo>
                    <a:pt x="494980" y="215365"/>
                  </a:lnTo>
                  <a:cubicBezTo>
                    <a:pt x="525301" y="212551"/>
                    <a:pt x="555201" y="224033"/>
                    <a:pt x="575847" y="246417"/>
                  </a:cubicBezTo>
                  <a:cubicBezTo>
                    <a:pt x="613947" y="290041"/>
                    <a:pt x="649285" y="281945"/>
                    <a:pt x="649285" y="281945"/>
                  </a:cubicBezTo>
                  <a:cubicBezTo>
                    <a:pt x="610994" y="305472"/>
                    <a:pt x="559750" y="264800"/>
                    <a:pt x="559750" y="264800"/>
                  </a:cubicBezTo>
                  <a:close/>
                  <a:moveTo>
                    <a:pt x="480406" y="475493"/>
                  </a:moveTo>
                  <a:lnTo>
                    <a:pt x="469453" y="475493"/>
                  </a:lnTo>
                  <a:lnTo>
                    <a:pt x="469453" y="425201"/>
                  </a:lnTo>
                  <a:lnTo>
                    <a:pt x="459928" y="431107"/>
                  </a:lnTo>
                  <a:lnTo>
                    <a:pt x="459928" y="419296"/>
                  </a:lnTo>
                  <a:lnTo>
                    <a:pt x="469453" y="412819"/>
                  </a:lnTo>
                  <a:lnTo>
                    <a:pt x="480216" y="412819"/>
                  </a:lnTo>
                  <a:close/>
                  <a:moveTo>
                    <a:pt x="528603" y="439393"/>
                  </a:moveTo>
                  <a:cubicBezTo>
                    <a:pt x="527993" y="441937"/>
                    <a:pt x="527165" y="444423"/>
                    <a:pt x="526126" y="446823"/>
                  </a:cubicBezTo>
                  <a:cubicBezTo>
                    <a:pt x="526143" y="447172"/>
                    <a:pt x="526143" y="447522"/>
                    <a:pt x="526126" y="447871"/>
                  </a:cubicBezTo>
                  <a:lnTo>
                    <a:pt x="525079" y="448918"/>
                  </a:lnTo>
                  <a:lnTo>
                    <a:pt x="512029" y="475112"/>
                  </a:lnTo>
                  <a:lnTo>
                    <a:pt x="500028" y="475112"/>
                  </a:lnTo>
                  <a:lnTo>
                    <a:pt x="512315" y="450728"/>
                  </a:lnTo>
                  <a:cubicBezTo>
                    <a:pt x="511365" y="450827"/>
                    <a:pt x="510408" y="450827"/>
                    <a:pt x="509458" y="450728"/>
                  </a:cubicBezTo>
                  <a:cubicBezTo>
                    <a:pt x="506356" y="450786"/>
                    <a:pt x="503307" y="449924"/>
                    <a:pt x="500695" y="448252"/>
                  </a:cubicBezTo>
                  <a:cubicBezTo>
                    <a:pt x="498085" y="446607"/>
                    <a:pt x="496028" y="444219"/>
                    <a:pt x="494789" y="441394"/>
                  </a:cubicBezTo>
                  <a:cubicBezTo>
                    <a:pt x="493455" y="438396"/>
                    <a:pt x="492773" y="435150"/>
                    <a:pt x="492789" y="431869"/>
                  </a:cubicBezTo>
                  <a:cubicBezTo>
                    <a:pt x="492636" y="428349"/>
                    <a:pt x="493254" y="424838"/>
                    <a:pt x="494599" y="421582"/>
                  </a:cubicBezTo>
                  <a:cubicBezTo>
                    <a:pt x="495931" y="418643"/>
                    <a:pt x="498167" y="416207"/>
                    <a:pt x="500980" y="414628"/>
                  </a:cubicBezTo>
                  <a:cubicBezTo>
                    <a:pt x="507170" y="411457"/>
                    <a:pt x="514507" y="411457"/>
                    <a:pt x="520697" y="414628"/>
                  </a:cubicBezTo>
                  <a:cubicBezTo>
                    <a:pt x="523470" y="416273"/>
                    <a:pt x="525666" y="418735"/>
                    <a:pt x="526984" y="421677"/>
                  </a:cubicBezTo>
                  <a:lnTo>
                    <a:pt x="526984" y="421677"/>
                  </a:lnTo>
                  <a:cubicBezTo>
                    <a:pt x="528496" y="425026"/>
                    <a:pt x="529245" y="428670"/>
                    <a:pt x="529174" y="432345"/>
                  </a:cubicBezTo>
                  <a:cubicBezTo>
                    <a:pt x="529235" y="434708"/>
                    <a:pt x="529044" y="437071"/>
                    <a:pt x="528603" y="439393"/>
                  </a:cubicBezTo>
                  <a:close/>
                  <a:moveTo>
                    <a:pt x="570799" y="466730"/>
                  </a:moveTo>
                  <a:cubicBezTo>
                    <a:pt x="569445" y="469679"/>
                    <a:pt x="567217" y="472140"/>
                    <a:pt x="564417" y="473779"/>
                  </a:cubicBezTo>
                  <a:cubicBezTo>
                    <a:pt x="561478" y="475311"/>
                    <a:pt x="558206" y="476096"/>
                    <a:pt x="554892" y="476065"/>
                  </a:cubicBezTo>
                  <a:cubicBezTo>
                    <a:pt x="551575" y="476120"/>
                    <a:pt x="548298" y="475334"/>
                    <a:pt x="545367" y="473779"/>
                  </a:cubicBezTo>
                  <a:cubicBezTo>
                    <a:pt x="542549" y="472205"/>
                    <a:pt x="540312" y="469768"/>
                    <a:pt x="538985" y="466825"/>
                  </a:cubicBezTo>
                  <a:cubicBezTo>
                    <a:pt x="537464" y="463580"/>
                    <a:pt x="536714" y="460027"/>
                    <a:pt x="536794" y="456443"/>
                  </a:cubicBezTo>
                  <a:cubicBezTo>
                    <a:pt x="536809" y="453974"/>
                    <a:pt x="537096" y="451515"/>
                    <a:pt x="537652" y="449109"/>
                  </a:cubicBezTo>
                  <a:cubicBezTo>
                    <a:pt x="538225" y="446578"/>
                    <a:pt x="538989" y="444095"/>
                    <a:pt x="539938" y="441680"/>
                  </a:cubicBezTo>
                  <a:lnTo>
                    <a:pt x="540509" y="440441"/>
                  </a:lnTo>
                  <a:lnTo>
                    <a:pt x="541081" y="439203"/>
                  </a:lnTo>
                  <a:lnTo>
                    <a:pt x="554416" y="412819"/>
                  </a:lnTo>
                  <a:lnTo>
                    <a:pt x="566417" y="412819"/>
                  </a:lnTo>
                  <a:lnTo>
                    <a:pt x="554130" y="436917"/>
                  </a:lnTo>
                  <a:cubicBezTo>
                    <a:pt x="554889" y="436825"/>
                    <a:pt x="555657" y="436825"/>
                    <a:pt x="556416" y="436917"/>
                  </a:cubicBezTo>
                  <a:cubicBezTo>
                    <a:pt x="559745" y="436747"/>
                    <a:pt x="563052" y="437541"/>
                    <a:pt x="565941" y="439203"/>
                  </a:cubicBezTo>
                  <a:cubicBezTo>
                    <a:pt x="568602" y="440814"/>
                    <a:pt x="570698" y="443210"/>
                    <a:pt x="571942" y="446061"/>
                  </a:cubicBezTo>
                  <a:cubicBezTo>
                    <a:pt x="573264" y="449326"/>
                    <a:pt x="573912" y="452825"/>
                    <a:pt x="573847" y="456348"/>
                  </a:cubicBezTo>
                  <a:cubicBezTo>
                    <a:pt x="573631" y="459995"/>
                    <a:pt x="572588" y="463545"/>
                    <a:pt x="570799" y="466730"/>
                  </a:cubicBezTo>
                  <a:close/>
                  <a:moveTo>
                    <a:pt x="621567" y="457205"/>
                  </a:moveTo>
                  <a:cubicBezTo>
                    <a:pt x="621801" y="462207"/>
                    <a:pt x="620056" y="467101"/>
                    <a:pt x="616709" y="470826"/>
                  </a:cubicBezTo>
                  <a:cubicBezTo>
                    <a:pt x="608614" y="477429"/>
                    <a:pt x="596992" y="477429"/>
                    <a:pt x="588896" y="470826"/>
                  </a:cubicBezTo>
                  <a:cubicBezTo>
                    <a:pt x="585584" y="467086"/>
                    <a:pt x="583874" y="462194"/>
                    <a:pt x="584134" y="457205"/>
                  </a:cubicBezTo>
                  <a:lnTo>
                    <a:pt x="584134" y="430726"/>
                  </a:lnTo>
                  <a:cubicBezTo>
                    <a:pt x="583874" y="425737"/>
                    <a:pt x="585584" y="420845"/>
                    <a:pt x="588896" y="417105"/>
                  </a:cubicBezTo>
                  <a:cubicBezTo>
                    <a:pt x="596992" y="410502"/>
                    <a:pt x="608614" y="410502"/>
                    <a:pt x="616709" y="417105"/>
                  </a:cubicBezTo>
                  <a:cubicBezTo>
                    <a:pt x="620056" y="420830"/>
                    <a:pt x="621801" y="425723"/>
                    <a:pt x="621567" y="430726"/>
                  </a:cubicBezTo>
                  <a:close/>
                </a:path>
              </a:pathLst>
            </a:custGeom>
            <a:grpFill/>
            <a:ln w="9525" cap="flat">
              <a:noFill/>
              <a:prstDash val="solid"/>
              <a:miter/>
            </a:ln>
          </p:spPr>
          <p:txBody>
            <a:bodyPr rtlCol="0" anchor="ctr"/>
            <a:lstStyle/>
            <a:p>
              <a:endParaRPr lang="zh-CN" altLang="en-US"/>
            </a:p>
          </p:txBody>
        </p:sp>
        <p:sp>
          <p:nvSpPr>
            <p:cNvPr id="45" name="任意多边形: 形状 44"/>
            <p:cNvSpPr/>
            <p:nvPr/>
          </p:nvSpPr>
          <p:spPr>
            <a:xfrm>
              <a:off x="1805508" y="3614209"/>
              <a:ext cx="15670" cy="43032"/>
            </a:xfrm>
            <a:custGeom>
              <a:avLst/>
              <a:gdLst>
                <a:gd name="connsiteX0" fmla="*/ 7830 w 15670"/>
                <a:gd name="connsiteY0" fmla="*/ 36 h 43032"/>
                <a:gd name="connsiteX1" fmla="*/ 1924 w 15670"/>
                <a:gd name="connsiteY1" fmla="*/ 1941 h 43032"/>
                <a:gd name="connsiteX2" fmla="*/ 19 w 15670"/>
                <a:gd name="connsiteY2" fmla="*/ 8133 h 43032"/>
                <a:gd name="connsiteX3" fmla="*/ 19 w 15670"/>
                <a:gd name="connsiteY3" fmla="*/ 34898 h 43032"/>
                <a:gd name="connsiteX4" fmla="*/ 1924 w 15670"/>
                <a:gd name="connsiteY4" fmla="*/ 40994 h 43032"/>
                <a:gd name="connsiteX5" fmla="*/ 7830 w 15670"/>
                <a:gd name="connsiteY5" fmla="*/ 42994 h 43032"/>
                <a:gd name="connsiteX6" fmla="*/ 13830 w 15670"/>
                <a:gd name="connsiteY6" fmla="*/ 40994 h 43032"/>
                <a:gd name="connsiteX7" fmla="*/ 15640 w 15670"/>
                <a:gd name="connsiteY7" fmla="*/ 34898 h 43032"/>
                <a:gd name="connsiteX8" fmla="*/ 15640 w 15670"/>
                <a:gd name="connsiteY8" fmla="*/ 8133 h 43032"/>
                <a:gd name="connsiteX9" fmla="*/ 13830 w 15670"/>
                <a:gd name="connsiteY9" fmla="*/ 1941 h 43032"/>
                <a:gd name="connsiteX10" fmla="*/ 7830 w 15670"/>
                <a:gd name="connsiteY10" fmla="*/ 36 h 43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670" h="43032">
                  <a:moveTo>
                    <a:pt x="7830" y="36"/>
                  </a:moveTo>
                  <a:cubicBezTo>
                    <a:pt x="5683" y="-171"/>
                    <a:pt x="3545" y="518"/>
                    <a:pt x="1924" y="1941"/>
                  </a:cubicBezTo>
                  <a:cubicBezTo>
                    <a:pt x="585" y="3719"/>
                    <a:pt x="-89" y="5910"/>
                    <a:pt x="19" y="8133"/>
                  </a:cubicBezTo>
                  <a:lnTo>
                    <a:pt x="19" y="34898"/>
                  </a:lnTo>
                  <a:cubicBezTo>
                    <a:pt x="-126" y="37096"/>
                    <a:pt x="553" y="39269"/>
                    <a:pt x="1924" y="40994"/>
                  </a:cubicBezTo>
                  <a:cubicBezTo>
                    <a:pt x="3511" y="42483"/>
                    <a:pt x="5665" y="43213"/>
                    <a:pt x="7830" y="42994"/>
                  </a:cubicBezTo>
                  <a:cubicBezTo>
                    <a:pt x="10021" y="43191"/>
                    <a:pt x="12196" y="42467"/>
                    <a:pt x="13830" y="40994"/>
                  </a:cubicBezTo>
                  <a:cubicBezTo>
                    <a:pt x="15176" y="39260"/>
                    <a:pt x="15822" y="37085"/>
                    <a:pt x="15640" y="34898"/>
                  </a:cubicBezTo>
                  <a:lnTo>
                    <a:pt x="15640" y="8133"/>
                  </a:lnTo>
                  <a:cubicBezTo>
                    <a:pt x="15775" y="5921"/>
                    <a:pt x="15135" y="3732"/>
                    <a:pt x="13830" y="1941"/>
                  </a:cubicBezTo>
                  <a:cubicBezTo>
                    <a:pt x="12164" y="532"/>
                    <a:pt x="10004" y="-153"/>
                    <a:pt x="7830" y="36"/>
                  </a:cubicBezTo>
                  <a:close/>
                </a:path>
              </a:pathLst>
            </a:custGeom>
            <a:grpFill/>
            <a:ln w="9525" cap="flat">
              <a:noFill/>
              <a:prstDash val="solid"/>
              <a:miter/>
            </a:ln>
          </p:spPr>
          <p:txBody>
            <a:bodyPr rtlCol="0" anchor="ctr"/>
            <a:lstStyle/>
            <a:p>
              <a:endParaRPr lang="zh-CN" altLang="en-US"/>
            </a:p>
          </p:txBody>
        </p:sp>
        <p:sp>
          <p:nvSpPr>
            <p:cNvPr id="46" name="任意多边形: 形状 45"/>
            <p:cNvSpPr/>
            <p:nvPr/>
          </p:nvSpPr>
          <p:spPr>
            <a:xfrm>
              <a:off x="1231646" y="3697018"/>
              <a:ext cx="34194" cy="20669"/>
            </a:xfrm>
            <a:custGeom>
              <a:avLst/>
              <a:gdLst>
                <a:gd name="connsiteX0" fmla="*/ 34195 w 34194"/>
                <a:gd name="connsiteY0" fmla="*/ 4286 h 20669"/>
                <a:gd name="connsiteX1" fmla="*/ 2191 w 34194"/>
                <a:gd name="connsiteY1" fmla="*/ 20669 h 20669"/>
                <a:gd name="connsiteX2" fmla="*/ 0 w 34194"/>
                <a:gd name="connsiteY2" fmla="*/ 16288 h 20669"/>
                <a:gd name="connsiteX3" fmla="*/ 31909 w 34194"/>
                <a:gd name="connsiteY3" fmla="*/ 0 h 20669"/>
              </a:gdLst>
              <a:ahLst/>
              <a:cxnLst>
                <a:cxn ang="0">
                  <a:pos x="connsiteX0" y="connsiteY0"/>
                </a:cxn>
                <a:cxn ang="0">
                  <a:pos x="connsiteX1" y="connsiteY1"/>
                </a:cxn>
                <a:cxn ang="0">
                  <a:pos x="connsiteX2" y="connsiteY2"/>
                </a:cxn>
                <a:cxn ang="0">
                  <a:pos x="connsiteX3" y="connsiteY3"/>
                </a:cxn>
              </a:cxnLst>
              <a:rect l="l" t="t" r="r" b="b"/>
              <a:pathLst>
                <a:path w="34194" h="20669">
                  <a:moveTo>
                    <a:pt x="34195" y="4286"/>
                  </a:moveTo>
                  <a:lnTo>
                    <a:pt x="2191" y="20669"/>
                  </a:lnTo>
                  <a:lnTo>
                    <a:pt x="0" y="16288"/>
                  </a:lnTo>
                  <a:lnTo>
                    <a:pt x="31909" y="0"/>
                  </a:lnTo>
                  <a:close/>
                </a:path>
              </a:pathLst>
            </a:custGeom>
            <a:grpFill/>
            <a:ln w="9525" cap="flat">
              <a:noFill/>
              <a:prstDash val="solid"/>
              <a:miter/>
            </a:ln>
          </p:spPr>
          <p:txBody>
            <a:bodyPr rtlCol="0" anchor="ctr"/>
            <a:lstStyle/>
            <a:p>
              <a:endParaRPr lang="zh-CN" altLang="en-US"/>
            </a:p>
          </p:txBody>
        </p:sp>
        <p:sp>
          <p:nvSpPr>
            <p:cNvPr id="47" name="任意多边形: 形状 46"/>
            <p:cNvSpPr/>
            <p:nvPr/>
          </p:nvSpPr>
          <p:spPr>
            <a:xfrm>
              <a:off x="1237457" y="3707210"/>
              <a:ext cx="45338" cy="42291"/>
            </a:xfrm>
            <a:custGeom>
              <a:avLst/>
              <a:gdLst>
                <a:gd name="connsiteX0" fmla="*/ 17812 w 45338"/>
                <a:gd name="connsiteY0" fmla="*/ 34862 h 42291"/>
                <a:gd name="connsiteX1" fmla="*/ 42958 w 45338"/>
                <a:gd name="connsiteY1" fmla="*/ 20288 h 42291"/>
                <a:gd name="connsiteX2" fmla="*/ 45339 w 45338"/>
                <a:gd name="connsiteY2" fmla="*/ 24384 h 42291"/>
                <a:gd name="connsiteX3" fmla="*/ 14192 w 45338"/>
                <a:gd name="connsiteY3" fmla="*/ 42291 h 42291"/>
                <a:gd name="connsiteX4" fmla="*/ 11430 w 45338"/>
                <a:gd name="connsiteY4" fmla="*/ 38100 h 42291"/>
                <a:gd name="connsiteX5" fmla="*/ 27432 w 45338"/>
                <a:gd name="connsiteY5" fmla="*/ 7715 h 42291"/>
                <a:gd name="connsiteX6" fmla="*/ 27432 w 45338"/>
                <a:gd name="connsiteY6" fmla="*/ 7715 h 42291"/>
                <a:gd name="connsiteX7" fmla="*/ 2381 w 45338"/>
                <a:gd name="connsiteY7" fmla="*/ 22288 h 42291"/>
                <a:gd name="connsiteX8" fmla="*/ 0 w 45338"/>
                <a:gd name="connsiteY8" fmla="*/ 18193 h 42291"/>
                <a:gd name="connsiteX9" fmla="*/ 30956 w 45338"/>
                <a:gd name="connsiteY9" fmla="*/ 0 h 42291"/>
                <a:gd name="connsiteX10" fmla="*/ 33909 w 45338"/>
                <a:gd name="connsiteY10" fmla="*/ 5144 h 42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338" h="42291">
                  <a:moveTo>
                    <a:pt x="17812" y="34862"/>
                  </a:moveTo>
                  <a:lnTo>
                    <a:pt x="42958" y="20288"/>
                  </a:lnTo>
                  <a:lnTo>
                    <a:pt x="45339" y="24384"/>
                  </a:lnTo>
                  <a:lnTo>
                    <a:pt x="14192" y="42291"/>
                  </a:lnTo>
                  <a:lnTo>
                    <a:pt x="11430" y="38100"/>
                  </a:lnTo>
                  <a:lnTo>
                    <a:pt x="27432" y="7715"/>
                  </a:lnTo>
                  <a:lnTo>
                    <a:pt x="27432" y="7715"/>
                  </a:lnTo>
                  <a:lnTo>
                    <a:pt x="2381" y="22288"/>
                  </a:lnTo>
                  <a:lnTo>
                    <a:pt x="0" y="18193"/>
                  </a:lnTo>
                  <a:lnTo>
                    <a:pt x="30956" y="0"/>
                  </a:lnTo>
                  <a:lnTo>
                    <a:pt x="33909" y="5144"/>
                  </a:lnTo>
                  <a:close/>
                </a:path>
              </a:pathLst>
            </a:custGeom>
            <a:grpFill/>
            <a:ln w="9525" cap="flat">
              <a:noFill/>
              <a:prstDash val="solid"/>
              <a:miter/>
            </a:ln>
          </p:spPr>
          <p:txBody>
            <a:bodyPr rtlCol="0" anchor="ctr"/>
            <a:lstStyle/>
            <a:p>
              <a:endParaRPr lang="zh-CN" altLang="en-US"/>
            </a:p>
          </p:txBody>
        </p:sp>
        <p:sp>
          <p:nvSpPr>
            <p:cNvPr id="48" name="任意多边形: 形状 47"/>
            <p:cNvSpPr/>
            <p:nvPr/>
          </p:nvSpPr>
          <p:spPr>
            <a:xfrm>
              <a:off x="1256316" y="3736451"/>
              <a:ext cx="43814" cy="29718"/>
            </a:xfrm>
            <a:custGeom>
              <a:avLst/>
              <a:gdLst>
                <a:gd name="connsiteX0" fmla="*/ 16192 w 43814"/>
                <a:gd name="connsiteY0" fmla="*/ 15050 h 29718"/>
                <a:gd name="connsiteX1" fmla="*/ 2762 w 43814"/>
                <a:gd name="connsiteY1" fmla="*/ 24575 h 29718"/>
                <a:gd name="connsiteX2" fmla="*/ 0 w 43814"/>
                <a:gd name="connsiteY2" fmla="*/ 20574 h 29718"/>
                <a:gd name="connsiteX3" fmla="*/ 29813 w 43814"/>
                <a:gd name="connsiteY3" fmla="*/ 0 h 29718"/>
                <a:gd name="connsiteX4" fmla="*/ 43815 w 43814"/>
                <a:gd name="connsiteY4" fmla="*/ 20574 h 29718"/>
                <a:gd name="connsiteX5" fmla="*/ 40481 w 43814"/>
                <a:gd name="connsiteY5" fmla="*/ 22860 h 29718"/>
                <a:gd name="connsiteX6" fmla="*/ 29147 w 43814"/>
                <a:gd name="connsiteY6" fmla="*/ 6382 h 29718"/>
                <a:gd name="connsiteX7" fmla="*/ 19622 w 43814"/>
                <a:gd name="connsiteY7" fmla="*/ 12668 h 29718"/>
                <a:gd name="connsiteX8" fmla="*/ 29147 w 43814"/>
                <a:gd name="connsiteY8" fmla="*/ 27242 h 29718"/>
                <a:gd name="connsiteX9" fmla="*/ 25527 w 43814"/>
                <a:gd name="connsiteY9" fmla="*/ 29718 h 29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814" h="29718">
                  <a:moveTo>
                    <a:pt x="16192" y="15050"/>
                  </a:moveTo>
                  <a:lnTo>
                    <a:pt x="2762" y="24575"/>
                  </a:lnTo>
                  <a:lnTo>
                    <a:pt x="0" y="20574"/>
                  </a:lnTo>
                  <a:lnTo>
                    <a:pt x="29813" y="0"/>
                  </a:lnTo>
                  <a:lnTo>
                    <a:pt x="43815" y="20574"/>
                  </a:lnTo>
                  <a:lnTo>
                    <a:pt x="40481" y="22860"/>
                  </a:lnTo>
                  <a:lnTo>
                    <a:pt x="29147" y="6382"/>
                  </a:lnTo>
                  <a:lnTo>
                    <a:pt x="19622" y="12668"/>
                  </a:lnTo>
                  <a:lnTo>
                    <a:pt x="29147" y="27242"/>
                  </a:lnTo>
                  <a:lnTo>
                    <a:pt x="25527" y="29718"/>
                  </a:lnTo>
                  <a:close/>
                </a:path>
              </a:pathLst>
            </a:custGeom>
            <a:grpFill/>
            <a:ln w="9525" cap="flat">
              <a:noFill/>
              <a:prstDash val="solid"/>
              <a:miter/>
            </a:ln>
          </p:spPr>
          <p:txBody>
            <a:bodyPr rtlCol="0" anchor="ctr"/>
            <a:lstStyle/>
            <a:p>
              <a:endParaRPr lang="zh-CN" altLang="en-US"/>
            </a:p>
          </p:txBody>
        </p:sp>
        <p:sp>
          <p:nvSpPr>
            <p:cNvPr id="49" name="任意多边形: 形状 48"/>
            <p:cNvSpPr/>
            <p:nvPr/>
          </p:nvSpPr>
          <p:spPr>
            <a:xfrm>
              <a:off x="1278603" y="3763893"/>
              <a:ext cx="37363" cy="37102"/>
            </a:xfrm>
            <a:custGeom>
              <a:avLst/>
              <a:gdLst>
                <a:gd name="connsiteX0" fmla="*/ 29529 w 37363"/>
                <a:gd name="connsiteY0" fmla="*/ 32470 h 37102"/>
                <a:gd name="connsiteX1" fmla="*/ 4632 w 37363"/>
                <a:gd name="connsiteY1" fmla="*/ 31389 h 37102"/>
                <a:gd name="connsiteX2" fmla="*/ 5714 w 37363"/>
                <a:gd name="connsiteY2" fmla="*/ 6492 h 37102"/>
                <a:gd name="connsiteX3" fmla="*/ 7526 w 37363"/>
                <a:gd name="connsiteY3" fmla="*/ 5038 h 37102"/>
                <a:gd name="connsiteX4" fmla="*/ 31503 w 37363"/>
                <a:gd name="connsiteY4" fmla="*/ 4894 h 37102"/>
                <a:gd name="connsiteX5" fmla="*/ 33339 w 37363"/>
                <a:gd name="connsiteY5" fmla="*/ 7038 h 37102"/>
                <a:gd name="connsiteX6" fmla="*/ 31253 w 37363"/>
                <a:gd name="connsiteY6" fmla="*/ 31195 h 37102"/>
                <a:gd name="connsiteX7" fmla="*/ 29529 w 37363"/>
                <a:gd name="connsiteY7" fmla="*/ 32470 h 37102"/>
                <a:gd name="connsiteX8" fmla="*/ 26576 w 37363"/>
                <a:gd name="connsiteY8" fmla="*/ 29041 h 37102"/>
                <a:gd name="connsiteX9" fmla="*/ 30386 w 37363"/>
                <a:gd name="connsiteY9" fmla="*/ 9991 h 37102"/>
                <a:gd name="connsiteX10" fmla="*/ 10860 w 37363"/>
                <a:gd name="connsiteY10" fmla="*/ 9420 h 37102"/>
                <a:gd name="connsiteX11" fmla="*/ 6233 w 37363"/>
                <a:gd name="connsiteY11" fmla="*/ 26867 h 37102"/>
                <a:gd name="connsiteX12" fmla="*/ 7336 w 37363"/>
                <a:gd name="connsiteY12" fmla="*/ 28470 h 37102"/>
                <a:gd name="connsiteX13" fmla="*/ 25740 w 37363"/>
                <a:gd name="connsiteY13" fmla="*/ 29829 h 37102"/>
                <a:gd name="connsiteX14" fmla="*/ 26576 w 37363"/>
                <a:gd name="connsiteY14" fmla="*/ 29041 h 37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363" h="37102">
                  <a:moveTo>
                    <a:pt x="29529" y="32470"/>
                  </a:moveTo>
                  <a:cubicBezTo>
                    <a:pt x="22355" y="39046"/>
                    <a:pt x="11209" y="38562"/>
                    <a:pt x="4632" y="31389"/>
                  </a:cubicBezTo>
                  <a:cubicBezTo>
                    <a:pt x="-1944" y="24215"/>
                    <a:pt x="-1460" y="13068"/>
                    <a:pt x="5714" y="6492"/>
                  </a:cubicBezTo>
                  <a:cubicBezTo>
                    <a:pt x="6285" y="5968"/>
                    <a:pt x="6891" y="5482"/>
                    <a:pt x="7526" y="5038"/>
                  </a:cubicBezTo>
                  <a:cubicBezTo>
                    <a:pt x="14107" y="-1623"/>
                    <a:pt x="24842" y="-1687"/>
                    <a:pt x="31503" y="4894"/>
                  </a:cubicBezTo>
                  <a:cubicBezTo>
                    <a:pt x="32174" y="5557"/>
                    <a:pt x="32788" y="6274"/>
                    <a:pt x="33339" y="7038"/>
                  </a:cubicBezTo>
                  <a:cubicBezTo>
                    <a:pt x="39434" y="14285"/>
                    <a:pt x="38500" y="25100"/>
                    <a:pt x="31253" y="31195"/>
                  </a:cubicBezTo>
                  <a:cubicBezTo>
                    <a:pt x="30706" y="31656"/>
                    <a:pt x="30130" y="32082"/>
                    <a:pt x="29529" y="32470"/>
                  </a:cubicBezTo>
                  <a:close/>
                  <a:moveTo>
                    <a:pt x="26576" y="29041"/>
                  </a:moveTo>
                  <a:cubicBezTo>
                    <a:pt x="33529" y="22755"/>
                    <a:pt x="34863" y="16373"/>
                    <a:pt x="30386" y="9991"/>
                  </a:cubicBezTo>
                  <a:cubicBezTo>
                    <a:pt x="25909" y="3609"/>
                    <a:pt x="18575" y="3800"/>
                    <a:pt x="10860" y="9420"/>
                  </a:cubicBezTo>
                  <a:cubicBezTo>
                    <a:pt x="4764" y="12960"/>
                    <a:pt x="2693" y="20771"/>
                    <a:pt x="6233" y="26867"/>
                  </a:cubicBezTo>
                  <a:cubicBezTo>
                    <a:pt x="6560" y="27428"/>
                    <a:pt x="6928" y="27964"/>
                    <a:pt x="7336" y="28470"/>
                  </a:cubicBezTo>
                  <a:cubicBezTo>
                    <a:pt x="12042" y="33927"/>
                    <a:pt x="20282" y="34536"/>
                    <a:pt x="25740" y="29829"/>
                  </a:cubicBezTo>
                  <a:cubicBezTo>
                    <a:pt x="26030" y="29579"/>
                    <a:pt x="26309" y="29316"/>
                    <a:pt x="26576" y="29041"/>
                  </a:cubicBezTo>
                  <a:close/>
                </a:path>
              </a:pathLst>
            </a:custGeom>
            <a:grpFill/>
            <a:ln w="9525" cap="flat">
              <a:noFill/>
              <a:prstDash val="solid"/>
              <a:miter/>
            </a:ln>
          </p:spPr>
          <p:txBody>
            <a:bodyPr rtlCol="0" anchor="ctr"/>
            <a:lstStyle/>
            <a:p>
              <a:endParaRPr lang="zh-CN" altLang="en-US"/>
            </a:p>
          </p:txBody>
        </p:sp>
        <p:sp>
          <p:nvSpPr>
            <p:cNvPr id="50" name="任意多边形: 形状 49"/>
            <p:cNvSpPr/>
            <p:nvPr/>
          </p:nvSpPr>
          <p:spPr>
            <a:xfrm>
              <a:off x="1298798" y="3787982"/>
              <a:ext cx="41993" cy="46481"/>
            </a:xfrm>
            <a:custGeom>
              <a:avLst/>
              <a:gdLst>
                <a:gd name="connsiteX0" fmla="*/ 14669 w 41993"/>
                <a:gd name="connsiteY0" fmla="*/ 17526 h 46481"/>
                <a:gd name="connsiteX1" fmla="*/ 3429 w 41993"/>
                <a:gd name="connsiteY1" fmla="*/ 28194 h 46481"/>
                <a:gd name="connsiteX2" fmla="*/ 0 w 41993"/>
                <a:gd name="connsiteY2" fmla="*/ 24670 h 46481"/>
                <a:gd name="connsiteX3" fmla="*/ 26098 w 41993"/>
                <a:gd name="connsiteY3" fmla="*/ 0 h 46481"/>
                <a:gd name="connsiteX4" fmla="*/ 37529 w 41993"/>
                <a:gd name="connsiteY4" fmla="*/ 12097 h 46481"/>
                <a:gd name="connsiteX5" fmla="*/ 38767 w 41993"/>
                <a:gd name="connsiteY5" fmla="*/ 27337 h 46481"/>
                <a:gd name="connsiteX6" fmla="*/ 29242 w 41993"/>
                <a:gd name="connsiteY6" fmla="*/ 29623 h 46481"/>
                <a:gd name="connsiteX7" fmla="*/ 27146 w 41993"/>
                <a:gd name="connsiteY7" fmla="*/ 37433 h 46481"/>
                <a:gd name="connsiteX8" fmla="*/ 22765 w 41993"/>
                <a:gd name="connsiteY8" fmla="*/ 42196 h 46481"/>
                <a:gd name="connsiteX9" fmla="*/ 21431 w 41993"/>
                <a:gd name="connsiteY9" fmla="*/ 45910 h 46481"/>
                <a:gd name="connsiteX10" fmla="*/ 20860 w 41993"/>
                <a:gd name="connsiteY10" fmla="*/ 46482 h 46481"/>
                <a:gd name="connsiteX11" fmla="*/ 16669 w 41993"/>
                <a:gd name="connsiteY11" fmla="*/ 42005 h 46481"/>
                <a:gd name="connsiteX12" fmla="*/ 22669 w 41993"/>
                <a:gd name="connsiteY12" fmla="*/ 35242 h 46481"/>
                <a:gd name="connsiteX13" fmla="*/ 24449 w 41993"/>
                <a:gd name="connsiteY13" fmla="*/ 27497 h 46481"/>
                <a:gd name="connsiteX14" fmla="*/ 22669 w 41993"/>
                <a:gd name="connsiteY14" fmla="*/ 25717 h 46481"/>
                <a:gd name="connsiteX15" fmla="*/ 26575 w 41993"/>
                <a:gd name="connsiteY15" fmla="*/ 6191 h 46481"/>
                <a:gd name="connsiteX16" fmla="*/ 17621 w 41993"/>
                <a:gd name="connsiteY16" fmla="*/ 14764 h 46481"/>
                <a:gd name="connsiteX17" fmla="*/ 25432 w 41993"/>
                <a:gd name="connsiteY17" fmla="*/ 22955 h 46481"/>
                <a:gd name="connsiteX18" fmla="*/ 34957 w 41993"/>
                <a:gd name="connsiteY18" fmla="*/ 23908 h 46481"/>
                <a:gd name="connsiteX19" fmla="*/ 36084 w 41993"/>
                <a:gd name="connsiteY19" fmla="*/ 16177 h 46481"/>
                <a:gd name="connsiteX20" fmla="*/ 34957 w 41993"/>
                <a:gd name="connsiteY20" fmla="*/ 15049 h 46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993" h="46481">
                  <a:moveTo>
                    <a:pt x="14669" y="17526"/>
                  </a:moveTo>
                  <a:lnTo>
                    <a:pt x="3429" y="28194"/>
                  </a:lnTo>
                  <a:lnTo>
                    <a:pt x="0" y="24670"/>
                  </a:lnTo>
                  <a:lnTo>
                    <a:pt x="26098" y="0"/>
                  </a:lnTo>
                  <a:lnTo>
                    <a:pt x="37529" y="12097"/>
                  </a:lnTo>
                  <a:cubicBezTo>
                    <a:pt x="43053" y="17907"/>
                    <a:pt x="43434" y="22955"/>
                    <a:pt x="38767" y="27337"/>
                  </a:cubicBezTo>
                  <a:cubicBezTo>
                    <a:pt x="36327" y="29922"/>
                    <a:pt x="32589" y="30819"/>
                    <a:pt x="29242" y="29623"/>
                  </a:cubicBezTo>
                  <a:cubicBezTo>
                    <a:pt x="30575" y="32386"/>
                    <a:pt x="29683" y="35708"/>
                    <a:pt x="27146" y="37433"/>
                  </a:cubicBezTo>
                  <a:lnTo>
                    <a:pt x="22765" y="42196"/>
                  </a:lnTo>
                  <a:cubicBezTo>
                    <a:pt x="21470" y="42940"/>
                    <a:pt x="20906" y="44513"/>
                    <a:pt x="21431" y="45910"/>
                  </a:cubicBezTo>
                  <a:lnTo>
                    <a:pt x="20860" y="46482"/>
                  </a:lnTo>
                  <a:lnTo>
                    <a:pt x="16669" y="42005"/>
                  </a:lnTo>
                  <a:cubicBezTo>
                    <a:pt x="18472" y="39584"/>
                    <a:pt x="20480" y="37321"/>
                    <a:pt x="22669" y="35242"/>
                  </a:cubicBezTo>
                  <a:cubicBezTo>
                    <a:pt x="25300" y="33595"/>
                    <a:pt x="26096" y="30127"/>
                    <a:pt x="24449" y="27497"/>
                  </a:cubicBezTo>
                  <a:cubicBezTo>
                    <a:pt x="23998" y="26777"/>
                    <a:pt x="23389" y="26168"/>
                    <a:pt x="22669" y="25717"/>
                  </a:cubicBezTo>
                  <a:close/>
                  <a:moveTo>
                    <a:pt x="26575" y="6191"/>
                  </a:moveTo>
                  <a:lnTo>
                    <a:pt x="17621" y="14764"/>
                  </a:lnTo>
                  <a:lnTo>
                    <a:pt x="25432" y="22955"/>
                  </a:lnTo>
                  <a:cubicBezTo>
                    <a:pt x="28766" y="26479"/>
                    <a:pt x="31909" y="26860"/>
                    <a:pt x="34957" y="23908"/>
                  </a:cubicBezTo>
                  <a:cubicBezTo>
                    <a:pt x="37403" y="22084"/>
                    <a:pt x="37908" y="18623"/>
                    <a:pt x="36084" y="16177"/>
                  </a:cubicBezTo>
                  <a:cubicBezTo>
                    <a:pt x="35765" y="15748"/>
                    <a:pt x="35385" y="15369"/>
                    <a:pt x="34957" y="15049"/>
                  </a:cubicBezTo>
                  <a:close/>
                </a:path>
              </a:pathLst>
            </a:custGeom>
            <a:grpFill/>
            <a:ln w="9525" cap="flat">
              <a:noFill/>
              <a:prstDash val="solid"/>
              <a:miter/>
            </a:ln>
          </p:spPr>
          <p:txBody>
            <a:bodyPr rtlCol="0" anchor="ctr"/>
            <a:lstStyle/>
            <a:p>
              <a:endParaRPr lang="zh-CN" altLang="en-US"/>
            </a:p>
          </p:txBody>
        </p:sp>
        <p:sp>
          <p:nvSpPr>
            <p:cNvPr id="51" name="任意多边形: 形状 50"/>
            <p:cNvSpPr/>
            <p:nvPr/>
          </p:nvSpPr>
          <p:spPr>
            <a:xfrm>
              <a:off x="1323848" y="3811985"/>
              <a:ext cx="49625" cy="49625"/>
            </a:xfrm>
            <a:custGeom>
              <a:avLst/>
              <a:gdLst>
                <a:gd name="connsiteX0" fmla="*/ 25813 w 49625"/>
                <a:gd name="connsiteY0" fmla="*/ 49625 h 49625"/>
                <a:gd name="connsiteX1" fmla="*/ 22289 w 49625"/>
                <a:gd name="connsiteY1" fmla="*/ 46482 h 49625"/>
                <a:gd name="connsiteX2" fmla="*/ 36290 w 49625"/>
                <a:gd name="connsiteY2" fmla="*/ 30671 h 49625"/>
                <a:gd name="connsiteX3" fmla="*/ 42291 w 49625"/>
                <a:gd name="connsiteY3" fmla="*/ 23908 h 49625"/>
                <a:gd name="connsiteX4" fmla="*/ 14573 w 49625"/>
                <a:gd name="connsiteY4" fmla="*/ 39719 h 49625"/>
                <a:gd name="connsiteX5" fmla="*/ 10954 w 49625"/>
                <a:gd name="connsiteY5" fmla="*/ 36481 h 49625"/>
                <a:gd name="connsiteX6" fmla="*/ 23527 w 49625"/>
                <a:gd name="connsiteY6" fmla="*/ 7239 h 49625"/>
                <a:gd name="connsiteX7" fmla="*/ 23527 w 49625"/>
                <a:gd name="connsiteY7" fmla="*/ 7239 h 49625"/>
                <a:gd name="connsiteX8" fmla="*/ 19431 w 49625"/>
                <a:gd name="connsiteY8" fmla="*/ 12287 h 49625"/>
                <a:gd name="connsiteX9" fmla="*/ 17717 w 49625"/>
                <a:gd name="connsiteY9" fmla="*/ 14192 h 49625"/>
                <a:gd name="connsiteX10" fmla="*/ 3620 w 49625"/>
                <a:gd name="connsiteY10" fmla="*/ 30004 h 49625"/>
                <a:gd name="connsiteX11" fmla="*/ 0 w 49625"/>
                <a:gd name="connsiteY11" fmla="*/ 26765 h 49625"/>
                <a:gd name="connsiteX12" fmla="*/ 23622 w 49625"/>
                <a:gd name="connsiteY12" fmla="*/ 0 h 49625"/>
                <a:gd name="connsiteX13" fmla="*/ 28861 w 49625"/>
                <a:gd name="connsiteY13" fmla="*/ 4667 h 49625"/>
                <a:gd name="connsiteX14" fmla="*/ 16478 w 49625"/>
                <a:gd name="connsiteY14" fmla="*/ 34290 h 49625"/>
                <a:gd name="connsiteX15" fmla="*/ 44291 w 49625"/>
                <a:gd name="connsiteY15" fmla="*/ 18383 h 49625"/>
                <a:gd name="connsiteX16" fmla="*/ 49625 w 49625"/>
                <a:gd name="connsiteY16" fmla="*/ 23050 h 49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9625" h="49625">
                  <a:moveTo>
                    <a:pt x="25813" y="49625"/>
                  </a:moveTo>
                  <a:lnTo>
                    <a:pt x="22289" y="46482"/>
                  </a:lnTo>
                  <a:lnTo>
                    <a:pt x="36290" y="30671"/>
                  </a:lnTo>
                  <a:lnTo>
                    <a:pt x="42291" y="23908"/>
                  </a:lnTo>
                  <a:lnTo>
                    <a:pt x="14573" y="39719"/>
                  </a:lnTo>
                  <a:lnTo>
                    <a:pt x="10954" y="36481"/>
                  </a:lnTo>
                  <a:lnTo>
                    <a:pt x="23527" y="7239"/>
                  </a:lnTo>
                  <a:lnTo>
                    <a:pt x="23527" y="7239"/>
                  </a:lnTo>
                  <a:lnTo>
                    <a:pt x="19431" y="12287"/>
                  </a:lnTo>
                  <a:lnTo>
                    <a:pt x="17717" y="14192"/>
                  </a:lnTo>
                  <a:lnTo>
                    <a:pt x="3620" y="30004"/>
                  </a:lnTo>
                  <a:lnTo>
                    <a:pt x="0" y="26765"/>
                  </a:lnTo>
                  <a:lnTo>
                    <a:pt x="23622" y="0"/>
                  </a:lnTo>
                  <a:lnTo>
                    <a:pt x="28861" y="4667"/>
                  </a:lnTo>
                  <a:lnTo>
                    <a:pt x="16478" y="34290"/>
                  </a:lnTo>
                  <a:lnTo>
                    <a:pt x="44291" y="18383"/>
                  </a:lnTo>
                  <a:lnTo>
                    <a:pt x="49625" y="23050"/>
                  </a:lnTo>
                  <a:close/>
                </a:path>
              </a:pathLst>
            </a:custGeom>
            <a:grpFill/>
            <a:ln w="9525" cap="flat">
              <a:noFill/>
              <a:prstDash val="solid"/>
              <a:miter/>
            </a:ln>
          </p:spPr>
          <p:txBody>
            <a:bodyPr rtlCol="0" anchor="ctr"/>
            <a:lstStyle/>
            <a:p>
              <a:endParaRPr lang="zh-CN" altLang="en-US"/>
            </a:p>
          </p:txBody>
        </p:sp>
        <p:sp>
          <p:nvSpPr>
            <p:cNvPr id="52" name="任意多边形: 形状 51"/>
            <p:cNvSpPr/>
            <p:nvPr/>
          </p:nvSpPr>
          <p:spPr>
            <a:xfrm>
              <a:off x="1352995" y="3843893"/>
              <a:ext cx="36766" cy="39719"/>
            </a:xfrm>
            <a:custGeom>
              <a:avLst/>
              <a:gdLst>
                <a:gd name="connsiteX0" fmla="*/ 25051 w 36766"/>
                <a:gd name="connsiteY0" fmla="*/ 26098 h 39719"/>
                <a:gd name="connsiteX1" fmla="*/ 13430 w 36766"/>
                <a:gd name="connsiteY1" fmla="*/ 17431 h 39719"/>
                <a:gd name="connsiteX2" fmla="*/ 3905 w 36766"/>
                <a:gd name="connsiteY2" fmla="*/ 23527 h 39719"/>
                <a:gd name="connsiteX3" fmla="*/ 0 w 36766"/>
                <a:gd name="connsiteY3" fmla="*/ 20574 h 39719"/>
                <a:gd name="connsiteX4" fmla="*/ 32385 w 36766"/>
                <a:gd name="connsiteY4" fmla="*/ 0 h 39719"/>
                <a:gd name="connsiteX5" fmla="*/ 36766 w 36766"/>
                <a:gd name="connsiteY5" fmla="*/ 3239 h 39719"/>
                <a:gd name="connsiteX6" fmla="*/ 25622 w 36766"/>
                <a:gd name="connsiteY6" fmla="*/ 39719 h 39719"/>
                <a:gd name="connsiteX7" fmla="*/ 21431 w 36766"/>
                <a:gd name="connsiteY7" fmla="*/ 36576 h 39719"/>
                <a:gd name="connsiteX8" fmla="*/ 17240 w 36766"/>
                <a:gd name="connsiteY8" fmla="*/ 14954 h 39719"/>
                <a:gd name="connsiteX9" fmla="*/ 26194 w 36766"/>
                <a:gd name="connsiteY9" fmla="*/ 21622 h 39719"/>
                <a:gd name="connsiteX10" fmla="*/ 31528 w 36766"/>
                <a:gd name="connsiteY10" fmla="*/ 6191 h 39719"/>
                <a:gd name="connsiteX11" fmla="*/ 31528 w 36766"/>
                <a:gd name="connsiteY11" fmla="*/ 6191 h 39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766" h="39719">
                  <a:moveTo>
                    <a:pt x="25051" y="26098"/>
                  </a:moveTo>
                  <a:lnTo>
                    <a:pt x="13430" y="17431"/>
                  </a:lnTo>
                  <a:lnTo>
                    <a:pt x="3905" y="23527"/>
                  </a:lnTo>
                  <a:lnTo>
                    <a:pt x="0" y="20574"/>
                  </a:lnTo>
                  <a:lnTo>
                    <a:pt x="32385" y="0"/>
                  </a:lnTo>
                  <a:lnTo>
                    <a:pt x="36766" y="3239"/>
                  </a:lnTo>
                  <a:lnTo>
                    <a:pt x="25622" y="39719"/>
                  </a:lnTo>
                  <a:lnTo>
                    <a:pt x="21431" y="36576"/>
                  </a:lnTo>
                  <a:close/>
                  <a:moveTo>
                    <a:pt x="17240" y="14954"/>
                  </a:moveTo>
                  <a:lnTo>
                    <a:pt x="26194" y="21622"/>
                  </a:lnTo>
                  <a:lnTo>
                    <a:pt x="31528" y="6191"/>
                  </a:lnTo>
                  <a:lnTo>
                    <a:pt x="31528" y="6191"/>
                  </a:lnTo>
                  <a:close/>
                </a:path>
              </a:pathLst>
            </a:custGeom>
            <a:grpFill/>
            <a:ln w="9525" cap="flat">
              <a:noFill/>
              <a:prstDash val="solid"/>
              <a:miter/>
            </a:ln>
          </p:spPr>
          <p:txBody>
            <a:bodyPr rtlCol="0" anchor="ctr"/>
            <a:lstStyle/>
            <a:p>
              <a:endParaRPr lang="zh-CN" altLang="en-US"/>
            </a:p>
          </p:txBody>
        </p:sp>
        <p:sp>
          <p:nvSpPr>
            <p:cNvPr id="53" name="任意多边形: 形状 52"/>
            <p:cNvSpPr/>
            <p:nvPr/>
          </p:nvSpPr>
          <p:spPr>
            <a:xfrm>
              <a:off x="1390905" y="3854276"/>
              <a:ext cx="33146" cy="39338"/>
            </a:xfrm>
            <a:custGeom>
              <a:avLst/>
              <a:gdLst>
                <a:gd name="connsiteX0" fmla="*/ 6572 w 33146"/>
                <a:gd name="connsiteY0" fmla="*/ 3524 h 39338"/>
                <a:gd name="connsiteX1" fmla="*/ 8763 w 33146"/>
                <a:gd name="connsiteY1" fmla="*/ 0 h 39338"/>
                <a:gd name="connsiteX2" fmla="*/ 33147 w 33146"/>
                <a:gd name="connsiteY2" fmla="*/ 15716 h 39338"/>
                <a:gd name="connsiteX3" fmla="*/ 30956 w 33146"/>
                <a:gd name="connsiteY3" fmla="*/ 19240 h 39338"/>
                <a:gd name="connsiteX4" fmla="*/ 20765 w 33146"/>
                <a:gd name="connsiteY4" fmla="*/ 12668 h 39338"/>
                <a:gd name="connsiteX5" fmla="*/ 3524 w 33146"/>
                <a:gd name="connsiteY5" fmla="*/ 39338 h 39338"/>
                <a:gd name="connsiteX6" fmla="*/ 0 w 33146"/>
                <a:gd name="connsiteY6" fmla="*/ 36767 h 39338"/>
                <a:gd name="connsiteX7" fmla="*/ 17145 w 33146"/>
                <a:gd name="connsiteY7" fmla="*/ 10096 h 39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146" h="39338">
                  <a:moveTo>
                    <a:pt x="6572" y="3524"/>
                  </a:moveTo>
                  <a:lnTo>
                    <a:pt x="8763" y="0"/>
                  </a:lnTo>
                  <a:lnTo>
                    <a:pt x="33147" y="15716"/>
                  </a:lnTo>
                  <a:lnTo>
                    <a:pt x="30956" y="19240"/>
                  </a:lnTo>
                  <a:lnTo>
                    <a:pt x="20765" y="12668"/>
                  </a:lnTo>
                  <a:lnTo>
                    <a:pt x="3524" y="39338"/>
                  </a:lnTo>
                  <a:lnTo>
                    <a:pt x="0" y="36767"/>
                  </a:lnTo>
                  <a:lnTo>
                    <a:pt x="17145" y="10096"/>
                  </a:lnTo>
                  <a:close/>
                </a:path>
              </a:pathLst>
            </a:custGeom>
            <a:grpFill/>
            <a:ln w="9525" cap="flat">
              <a:noFill/>
              <a:prstDash val="solid"/>
              <a:miter/>
            </a:ln>
          </p:spPr>
          <p:txBody>
            <a:bodyPr rtlCol="0" anchor="ctr"/>
            <a:lstStyle/>
            <a:p>
              <a:endParaRPr lang="zh-CN" altLang="en-US"/>
            </a:p>
          </p:txBody>
        </p:sp>
        <p:sp>
          <p:nvSpPr>
            <p:cNvPr id="54" name="任意多边形: 形状 53"/>
            <p:cNvSpPr/>
            <p:nvPr/>
          </p:nvSpPr>
          <p:spPr>
            <a:xfrm>
              <a:off x="1409002" y="3871420"/>
              <a:ext cx="22193" cy="33528"/>
            </a:xfrm>
            <a:custGeom>
              <a:avLst/>
              <a:gdLst>
                <a:gd name="connsiteX0" fmla="*/ 22193 w 22193"/>
                <a:gd name="connsiteY0" fmla="*/ 2477 h 33528"/>
                <a:gd name="connsiteX1" fmla="*/ 4286 w 22193"/>
                <a:gd name="connsiteY1" fmla="*/ 33528 h 33528"/>
                <a:gd name="connsiteX2" fmla="*/ 0 w 22193"/>
                <a:gd name="connsiteY2" fmla="*/ 31052 h 33528"/>
                <a:gd name="connsiteX3" fmla="*/ 18002 w 22193"/>
                <a:gd name="connsiteY3" fmla="*/ 0 h 33528"/>
              </a:gdLst>
              <a:ahLst/>
              <a:cxnLst>
                <a:cxn ang="0">
                  <a:pos x="connsiteX0" y="connsiteY0"/>
                </a:cxn>
                <a:cxn ang="0">
                  <a:pos x="connsiteX1" y="connsiteY1"/>
                </a:cxn>
                <a:cxn ang="0">
                  <a:pos x="connsiteX2" y="connsiteY2"/>
                </a:cxn>
                <a:cxn ang="0">
                  <a:pos x="connsiteX3" y="connsiteY3"/>
                </a:cxn>
              </a:cxnLst>
              <a:rect l="l" t="t" r="r" b="b"/>
              <a:pathLst>
                <a:path w="22193" h="33528">
                  <a:moveTo>
                    <a:pt x="22193" y="2477"/>
                  </a:moveTo>
                  <a:lnTo>
                    <a:pt x="4286" y="33528"/>
                  </a:lnTo>
                  <a:lnTo>
                    <a:pt x="0" y="31052"/>
                  </a:lnTo>
                  <a:lnTo>
                    <a:pt x="18002" y="0"/>
                  </a:lnTo>
                  <a:close/>
                </a:path>
              </a:pathLst>
            </a:custGeom>
            <a:grpFill/>
            <a:ln w="9525" cap="flat">
              <a:noFill/>
              <a:prstDash val="solid"/>
              <a:miter/>
            </a:ln>
          </p:spPr>
          <p:txBody>
            <a:bodyPr rtlCol="0" anchor="ctr"/>
            <a:lstStyle/>
            <a:p>
              <a:endParaRPr lang="zh-CN" altLang="en-US"/>
            </a:p>
          </p:txBody>
        </p:sp>
        <p:sp>
          <p:nvSpPr>
            <p:cNvPr id="55" name="任意多边形: 形状 54"/>
            <p:cNvSpPr/>
            <p:nvPr/>
          </p:nvSpPr>
          <p:spPr>
            <a:xfrm>
              <a:off x="1425431" y="3881474"/>
              <a:ext cx="35543" cy="35247"/>
            </a:xfrm>
            <a:custGeom>
              <a:avLst/>
              <a:gdLst>
                <a:gd name="connsiteX0" fmla="*/ 32720 w 35543"/>
                <a:gd name="connsiteY0" fmla="*/ 26713 h 35247"/>
                <a:gd name="connsiteX1" fmla="*/ 8535 w 35543"/>
                <a:gd name="connsiteY1" fmla="*/ 32720 h 35247"/>
                <a:gd name="connsiteX2" fmla="*/ 2528 w 35543"/>
                <a:gd name="connsiteY2" fmla="*/ 8535 h 35247"/>
                <a:gd name="connsiteX3" fmla="*/ 25672 w 35543"/>
                <a:gd name="connsiteY3" fmla="*/ 1948 h 35247"/>
                <a:gd name="connsiteX4" fmla="*/ 33988 w 35543"/>
                <a:gd name="connsiteY4" fmla="*/ 24437 h 35247"/>
                <a:gd name="connsiteX5" fmla="*/ 32720 w 35543"/>
                <a:gd name="connsiteY5" fmla="*/ 26713 h 35247"/>
                <a:gd name="connsiteX6" fmla="*/ 28339 w 35543"/>
                <a:gd name="connsiteY6" fmla="*/ 24522 h 35247"/>
                <a:gd name="connsiteX7" fmla="*/ 23767 w 35543"/>
                <a:gd name="connsiteY7" fmla="*/ 5472 h 35247"/>
                <a:gd name="connsiteX8" fmla="*/ 5860 w 35543"/>
                <a:gd name="connsiteY8" fmla="*/ 13187 h 35247"/>
                <a:gd name="connsiteX9" fmla="*/ 8606 w 35543"/>
                <a:gd name="connsiteY9" fmla="*/ 31028 h 35247"/>
                <a:gd name="connsiteX10" fmla="*/ 10622 w 35543"/>
                <a:gd name="connsiteY10" fmla="*/ 32237 h 35247"/>
                <a:gd name="connsiteX11" fmla="*/ 27804 w 35543"/>
                <a:gd name="connsiteY11" fmla="*/ 25882 h 35247"/>
                <a:gd name="connsiteX12" fmla="*/ 28339 w 35543"/>
                <a:gd name="connsiteY12" fmla="*/ 24522 h 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543" h="35247">
                  <a:moveTo>
                    <a:pt x="32720" y="26713"/>
                  </a:moveTo>
                  <a:cubicBezTo>
                    <a:pt x="27701" y="35050"/>
                    <a:pt x="16872" y="37740"/>
                    <a:pt x="8535" y="32720"/>
                  </a:cubicBezTo>
                  <a:cubicBezTo>
                    <a:pt x="197" y="27701"/>
                    <a:pt x="-2492" y="16872"/>
                    <a:pt x="2528" y="8535"/>
                  </a:cubicBezTo>
                  <a:cubicBezTo>
                    <a:pt x="7309" y="593"/>
                    <a:pt x="17425" y="-2286"/>
                    <a:pt x="25672" y="1948"/>
                  </a:cubicBezTo>
                  <a:cubicBezTo>
                    <a:pt x="34178" y="5862"/>
                    <a:pt x="37901" y="15930"/>
                    <a:pt x="33988" y="24437"/>
                  </a:cubicBezTo>
                  <a:cubicBezTo>
                    <a:pt x="33624" y="25227"/>
                    <a:pt x="33200" y="25988"/>
                    <a:pt x="32720" y="26713"/>
                  </a:cubicBezTo>
                  <a:close/>
                  <a:moveTo>
                    <a:pt x="28339" y="24522"/>
                  </a:moveTo>
                  <a:cubicBezTo>
                    <a:pt x="32054" y="15854"/>
                    <a:pt x="30625" y="9568"/>
                    <a:pt x="23767" y="5472"/>
                  </a:cubicBezTo>
                  <a:cubicBezTo>
                    <a:pt x="16909" y="1376"/>
                    <a:pt x="10527" y="4805"/>
                    <a:pt x="5860" y="13187"/>
                  </a:cubicBezTo>
                  <a:cubicBezTo>
                    <a:pt x="1692" y="18872"/>
                    <a:pt x="2921" y="26859"/>
                    <a:pt x="8606" y="31028"/>
                  </a:cubicBezTo>
                  <a:cubicBezTo>
                    <a:pt x="9239" y="31492"/>
                    <a:pt x="9914" y="31897"/>
                    <a:pt x="10622" y="32237"/>
                  </a:cubicBezTo>
                  <a:cubicBezTo>
                    <a:pt x="17122" y="35227"/>
                    <a:pt x="24815" y="32381"/>
                    <a:pt x="27804" y="25882"/>
                  </a:cubicBezTo>
                  <a:cubicBezTo>
                    <a:pt x="28008" y="25439"/>
                    <a:pt x="28186" y="24985"/>
                    <a:pt x="28339" y="24522"/>
                  </a:cubicBezTo>
                  <a:close/>
                </a:path>
              </a:pathLst>
            </a:custGeom>
            <a:grpFill/>
            <a:ln w="9525" cap="flat">
              <a:noFill/>
              <a:prstDash val="solid"/>
              <a:miter/>
            </a:ln>
          </p:spPr>
          <p:txBody>
            <a:bodyPr rtlCol="0" anchor="ctr"/>
            <a:lstStyle/>
            <a:p>
              <a:endParaRPr lang="zh-CN" altLang="en-US"/>
            </a:p>
          </p:txBody>
        </p:sp>
        <p:sp>
          <p:nvSpPr>
            <p:cNvPr id="56" name="任意多边形: 形状 55"/>
            <p:cNvSpPr/>
            <p:nvPr/>
          </p:nvSpPr>
          <p:spPr>
            <a:xfrm>
              <a:off x="1455865" y="3893042"/>
              <a:ext cx="40005" cy="44291"/>
            </a:xfrm>
            <a:custGeom>
              <a:avLst/>
              <a:gdLst>
                <a:gd name="connsiteX0" fmla="*/ 24765 w 40005"/>
                <a:gd name="connsiteY0" fmla="*/ 36100 h 44291"/>
                <a:gd name="connsiteX1" fmla="*/ 35624 w 40005"/>
                <a:gd name="connsiteY1" fmla="*/ 9144 h 44291"/>
                <a:gd name="connsiteX2" fmla="*/ 40005 w 40005"/>
                <a:gd name="connsiteY2" fmla="*/ 10954 h 44291"/>
                <a:gd name="connsiteX3" fmla="*/ 26575 w 40005"/>
                <a:gd name="connsiteY3" fmla="*/ 44291 h 44291"/>
                <a:gd name="connsiteX4" fmla="*/ 21527 w 40005"/>
                <a:gd name="connsiteY4" fmla="*/ 42196 h 44291"/>
                <a:gd name="connsiteX5" fmla="*/ 15430 w 40005"/>
                <a:gd name="connsiteY5" fmla="*/ 8477 h 44291"/>
                <a:gd name="connsiteX6" fmla="*/ 15430 w 40005"/>
                <a:gd name="connsiteY6" fmla="*/ 8477 h 44291"/>
                <a:gd name="connsiteX7" fmla="*/ 4572 w 40005"/>
                <a:gd name="connsiteY7" fmla="*/ 35433 h 44291"/>
                <a:gd name="connsiteX8" fmla="*/ 0 w 40005"/>
                <a:gd name="connsiteY8" fmla="*/ 33242 h 44291"/>
                <a:gd name="connsiteX9" fmla="*/ 13430 w 40005"/>
                <a:gd name="connsiteY9" fmla="*/ 0 h 44291"/>
                <a:gd name="connsiteX10" fmla="*/ 18859 w 40005"/>
                <a:gd name="connsiteY10" fmla="*/ 2191 h 44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005" h="44291">
                  <a:moveTo>
                    <a:pt x="24765" y="36100"/>
                  </a:moveTo>
                  <a:lnTo>
                    <a:pt x="35624" y="9144"/>
                  </a:lnTo>
                  <a:lnTo>
                    <a:pt x="40005" y="10954"/>
                  </a:lnTo>
                  <a:lnTo>
                    <a:pt x="26575" y="44291"/>
                  </a:lnTo>
                  <a:lnTo>
                    <a:pt x="21527" y="42196"/>
                  </a:lnTo>
                  <a:lnTo>
                    <a:pt x="15430" y="8477"/>
                  </a:lnTo>
                  <a:lnTo>
                    <a:pt x="15430" y="8477"/>
                  </a:lnTo>
                  <a:lnTo>
                    <a:pt x="4572" y="35433"/>
                  </a:lnTo>
                  <a:lnTo>
                    <a:pt x="0" y="33242"/>
                  </a:lnTo>
                  <a:lnTo>
                    <a:pt x="13430" y="0"/>
                  </a:lnTo>
                  <a:lnTo>
                    <a:pt x="18859" y="2191"/>
                  </a:lnTo>
                  <a:close/>
                </a:path>
              </a:pathLst>
            </a:custGeom>
            <a:grpFill/>
            <a:ln w="9525" cap="flat">
              <a:noFill/>
              <a:prstDash val="solid"/>
              <a:miter/>
            </a:ln>
          </p:spPr>
          <p:txBody>
            <a:bodyPr rtlCol="0" anchor="ctr"/>
            <a:lstStyle/>
            <a:p>
              <a:endParaRPr lang="zh-CN" altLang="en-US"/>
            </a:p>
          </p:txBody>
        </p:sp>
        <p:sp>
          <p:nvSpPr>
            <p:cNvPr id="57" name="任意多边形: 形状 56"/>
            <p:cNvSpPr/>
            <p:nvPr/>
          </p:nvSpPr>
          <p:spPr>
            <a:xfrm>
              <a:off x="1503835" y="3911252"/>
              <a:ext cx="31365" cy="37852"/>
            </a:xfrm>
            <a:custGeom>
              <a:avLst/>
              <a:gdLst>
                <a:gd name="connsiteX0" fmla="*/ 30897 w 31365"/>
                <a:gd name="connsiteY0" fmla="*/ 15509 h 37852"/>
                <a:gd name="connsiteX1" fmla="*/ 26516 w 31365"/>
                <a:gd name="connsiteY1" fmla="*/ 14270 h 37852"/>
                <a:gd name="connsiteX2" fmla="*/ 19848 w 31365"/>
                <a:gd name="connsiteY2" fmla="*/ 4745 h 37852"/>
                <a:gd name="connsiteX3" fmla="*/ 10323 w 31365"/>
                <a:gd name="connsiteY3" fmla="*/ 8651 h 37852"/>
                <a:gd name="connsiteX4" fmla="*/ 12776 w 31365"/>
                <a:gd name="connsiteY4" fmla="*/ 14046 h 37852"/>
                <a:gd name="connsiteX5" fmla="*/ 13181 w 31365"/>
                <a:gd name="connsiteY5" fmla="*/ 14175 h 37852"/>
                <a:gd name="connsiteX6" fmla="*/ 22706 w 31365"/>
                <a:gd name="connsiteY6" fmla="*/ 19223 h 37852"/>
                <a:gd name="connsiteX7" fmla="*/ 27754 w 31365"/>
                <a:gd name="connsiteY7" fmla="*/ 30844 h 37852"/>
                <a:gd name="connsiteX8" fmla="*/ 11276 w 31365"/>
                <a:gd name="connsiteY8" fmla="*/ 36940 h 37852"/>
                <a:gd name="connsiteX9" fmla="*/ 1751 w 31365"/>
                <a:gd name="connsiteY9" fmla="*/ 31034 h 37852"/>
                <a:gd name="connsiteX10" fmla="*/ 703 w 31365"/>
                <a:gd name="connsiteY10" fmla="*/ 21509 h 37852"/>
                <a:gd name="connsiteX11" fmla="*/ 5180 w 31365"/>
                <a:gd name="connsiteY11" fmla="*/ 22747 h 37852"/>
                <a:gd name="connsiteX12" fmla="*/ 12324 w 31365"/>
                <a:gd name="connsiteY12" fmla="*/ 33606 h 37852"/>
                <a:gd name="connsiteX13" fmla="*/ 23182 w 31365"/>
                <a:gd name="connsiteY13" fmla="*/ 30368 h 37852"/>
                <a:gd name="connsiteX14" fmla="*/ 17467 w 31365"/>
                <a:gd name="connsiteY14" fmla="*/ 21986 h 37852"/>
                <a:gd name="connsiteX15" fmla="*/ 10895 w 31365"/>
                <a:gd name="connsiteY15" fmla="*/ 18271 h 37852"/>
                <a:gd name="connsiteX16" fmla="*/ 5942 w 31365"/>
                <a:gd name="connsiteY16" fmla="*/ 7889 h 37852"/>
                <a:gd name="connsiteX17" fmla="*/ 19525 w 31365"/>
                <a:gd name="connsiteY17" fmla="*/ 441 h 37852"/>
                <a:gd name="connsiteX18" fmla="*/ 20420 w 31365"/>
                <a:gd name="connsiteY18" fmla="*/ 745 h 37852"/>
                <a:gd name="connsiteX19" fmla="*/ 30897 w 31365"/>
                <a:gd name="connsiteY19" fmla="*/ 15509 h 37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1365" h="37852">
                  <a:moveTo>
                    <a:pt x="30897" y="15509"/>
                  </a:moveTo>
                  <a:lnTo>
                    <a:pt x="26516" y="14270"/>
                  </a:lnTo>
                  <a:cubicBezTo>
                    <a:pt x="27564" y="9793"/>
                    <a:pt x="25278" y="6650"/>
                    <a:pt x="19848" y="4745"/>
                  </a:cubicBezTo>
                  <a:cubicBezTo>
                    <a:pt x="14419" y="2840"/>
                    <a:pt x="11466" y="4745"/>
                    <a:pt x="10323" y="8651"/>
                  </a:cubicBezTo>
                  <a:cubicBezTo>
                    <a:pt x="9511" y="10818"/>
                    <a:pt x="10609" y="13234"/>
                    <a:pt x="12776" y="14046"/>
                  </a:cubicBezTo>
                  <a:cubicBezTo>
                    <a:pt x="12909" y="14096"/>
                    <a:pt x="13044" y="14139"/>
                    <a:pt x="13181" y="14175"/>
                  </a:cubicBezTo>
                  <a:lnTo>
                    <a:pt x="22706" y="19223"/>
                  </a:lnTo>
                  <a:cubicBezTo>
                    <a:pt x="27094" y="21254"/>
                    <a:pt x="29265" y="26250"/>
                    <a:pt x="27754" y="30844"/>
                  </a:cubicBezTo>
                  <a:cubicBezTo>
                    <a:pt x="25754" y="37226"/>
                    <a:pt x="20325" y="39226"/>
                    <a:pt x="11276" y="36940"/>
                  </a:cubicBezTo>
                  <a:cubicBezTo>
                    <a:pt x="7452" y="36290"/>
                    <a:pt x="4033" y="34171"/>
                    <a:pt x="1751" y="31034"/>
                  </a:cubicBezTo>
                  <a:cubicBezTo>
                    <a:pt x="-130" y="28220"/>
                    <a:pt x="-521" y="24665"/>
                    <a:pt x="703" y="21509"/>
                  </a:cubicBezTo>
                  <a:lnTo>
                    <a:pt x="5180" y="22747"/>
                  </a:lnTo>
                  <a:cubicBezTo>
                    <a:pt x="3846" y="28082"/>
                    <a:pt x="6228" y="31701"/>
                    <a:pt x="12324" y="33606"/>
                  </a:cubicBezTo>
                  <a:cubicBezTo>
                    <a:pt x="18420" y="35130"/>
                    <a:pt x="21849" y="33606"/>
                    <a:pt x="23182" y="30368"/>
                  </a:cubicBezTo>
                  <a:cubicBezTo>
                    <a:pt x="24516" y="27129"/>
                    <a:pt x="22706" y="24557"/>
                    <a:pt x="17467" y="21986"/>
                  </a:cubicBezTo>
                  <a:lnTo>
                    <a:pt x="10895" y="18271"/>
                  </a:lnTo>
                  <a:cubicBezTo>
                    <a:pt x="6885" y="16530"/>
                    <a:pt x="4772" y="12100"/>
                    <a:pt x="5942" y="7889"/>
                  </a:cubicBezTo>
                  <a:cubicBezTo>
                    <a:pt x="7636" y="2081"/>
                    <a:pt x="13718" y="-1253"/>
                    <a:pt x="19525" y="441"/>
                  </a:cubicBezTo>
                  <a:cubicBezTo>
                    <a:pt x="19828" y="530"/>
                    <a:pt x="20126" y="631"/>
                    <a:pt x="20420" y="745"/>
                  </a:cubicBezTo>
                  <a:cubicBezTo>
                    <a:pt x="29278" y="3221"/>
                    <a:pt x="32707" y="8079"/>
                    <a:pt x="30897" y="15509"/>
                  </a:cubicBezTo>
                  <a:close/>
                </a:path>
              </a:pathLst>
            </a:custGeom>
            <a:grpFill/>
            <a:ln w="9525" cap="flat">
              <a:noFill/>
              <a:prstDash val="solid"/>
              <a:miter/>
            </a:ln>
          </p:spPr>
          <p:txBody>
            <a:bodyPr rtlCol="0" anchor="ctr"/>
            <a:lstStyle/>
            <a:p>
              <a:endParaRPr lang="zh-CN" altLang="en-US"/>
            </a:p>
          </p:txBody>
        </p:sp>
        <p:sp>
          <p:nvSpPr>
            <p:cNvPr id="58" name="任意多边形: 形状 57"/>
            <p:cNvSpPr/>
            <p:nvPr/>
          </p:nvSpPr>
          <p:spPr>
            <a:xfrm>
              <a:off x="1536383" y="3919315"/>
              <a:ext cx="33059" cy="37415"/>
            </a:xfrm>
            <a:custGeom>
              <a:avLst/>
              <a:gdLst>
                <a:gd name="connsiteX0" fmla="*/ 33020 w 33059"/>
                <a:gd name="connsiteY0" fmla="*/ 14876 h 37415"/>
                <a:gd name="connsiteX1" fmla="*/ 28353 w 33059"/>
                <a:gd name="connsiteY1" fmla="*/ 13923 h 37415"/>
                <a:gd name="connsiteX2" fmla="*/ 20066 w 33059"/>
                <a:gd name="connsiteY2" fmla="*/ 4398 h 37415"/>
                <a:gd name="connsiteX3" fmla="*/ 5588 w 33059"/>
                <a:gd name="connsiteY3" fmla="*/ 16209 h 37415"/>
                <a:gd name="connsiteX4" fmla="*/ 14351 w 33059"/>
                <a:gd name="connsiteY4" fmla="*/ 33259 h 37415"/>
                <a:gd name="connsiteX5" fmla="*/ 26353 w 33059"/>
                <a:gd name="connsiteY5" fmla="*/ 25449 h 37415"/>
                <a:gd name="connsiteX6" fmla="*/ 31020 w 33059"/>
                <a:gd name="connsiteY6" fmla="*/ 26401 h 37415"/>
                <a:gd name="connsiteX7" fmla="*/ 12651 w 33059"/>
                <a:gd name="connsiteY7" fmla="*/ 36883 h 37415"/>
                <a:gd name="connsiteX8" fmla="*/ 12636 w 33059"/>
                <a:gd name="connsiteY8" fmla="*/ 36878 h 37415"/>
                <a:gd name="connsiteX9" fmla="*/ 540 w 33059"/>
                <a:gd name="connsiteY9" fmla="*/ 15447 h 37415"/>
                <a:gd name="connsiteX10" fmla="*/ 20828 w 33059"/>
                <a:gd name="connsiteY10" fmla="*/ 303 h 37415"/>
                <a:gd name="connsiteX11" fmla="*/ 33020 w 33059"/>
                <a:gd name="connsiteY11" fmla="*/ 14876 h 37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059" h="37415">
                  <a:moveTo>
                    <a:pt x="33020" y="14876"/>
                  </a:moveTo>
                  <a:lnTo>
                    <a:pt x="28353" y="13923"/>
                  </a:lnTo>
                  <a:cubicBezTo>
                    <a:pt x="28394" y="9111"/>
                    <a:pt x="24838" y="5024"/>
                    <a:pt x="20066" y="4398"/>
                  </a:cubicBezTo>
                  <a:cubicBezTo>
                    <a:pt x="12541" y="3255"/>
                    <a:pt x="7684" y="7256"/>
                    <a:pt x="5588" y="16209"/>
                  </a:cubicBezTo>
                  <a:cubicBezTo>
                    <a:pt x="3492" y="25163"/>
                    <a:pt x="6540" y="31640"/>
                    <a:pt x="14351" y="33259"/>
                  </a:cubicBezTo>
                  <a:cubicBezTo>
                    <a:pt x="19780" y="34211"/>
                    <a:pt x="23876" y="31640"/>
                    <a:pt x="26353" y="25449"/>
                  </a:cubicBezTo>
                  <a:lnTo>
                    <a:pt x="31020" y="26401"/>
                  </a:lnTo>
                  <a:cubicBezTo>
                    <a:pt x="28842" y="34368"/>
                    <a:pt x="20618" y="39060"/>
                    <a:pt x="12651" y="36883"/>
                  </a:cubicBezTo>
                  <a:cubicBezTo>
                    <a:pt x="12646" y="36881"/>
                    <a:pt x="12641" y="36880"/>
                    <a:pt x="12636" y="36878"/>
                  </a:cubicBezTo>
                  <a:cubicBezTo>
                    <a:pt x="2445" y="34402"/>
                    <a:pt x="-1556" y="27353"/>
                    <a:pt x="540" y="15447"/>
                  </a:cubicBezTo>
                  <a:cubicBezTo>
                    <a:pt x="2635" y="3541"/>
                    <a:pt x="10065" y="-1317"/>
                    <a:pt x="20828" y="303"/>
                  </a:cubicBezTo>
                  <a:cubicBezTo>
                    <a:pt x="28169" y="1056"/>
                    <a:pt x="33575" y="7517"/>
                    <a:pt x="33020" y="14876"/>
                  </a:cubicBezTo>
                  <a:close/>
                </a:path>
              </a:pathLst>
            </a:custGeom>
            <a:grpFill/>
            <a:ln w="9525" cap="flat">
              <a:noFill/>
              <a:prstDash val="solid"/>
              <a:miter/>
            </a:ln>
          </p:spPr>
          <p:txBody>
            <a:bodyPr rtlCol="0" anchor="ctr"/>
            <a:lstStyle/>
            <a:p>
              <a:endParaRPr lang="zh-CN" altLang="en-US"/>
            </a:p>
          </p:txBody>
        </p:sp>
        <p:sp>
          <p:nvSpPr>
            <p:cNvPr id="59" name="任意多边形: 形状 58"/>
            <p:cNvSpPr/>
            <p:nvPr/>
          </p:nvSpPr>
          <p:spPr>
            <a:xfrm>
              <a:off x="1571403" y="3924284"/>
              <a:ext cx="10001" cy="36290"/>
            </a:xfrm>
            <a:custGeom>
              <a:avLst/>
              <a:gdLst>
                <a:gd name="connsiteX0" fmla="*/ 10001 w 10001"/>
                <a:gd name="connsiteY0" fmla="*/ 762 h 36290"/>
                <a:gd name="connsiteX1" fmla="*/ 4858 w 10001"/>
                <a:gd name="connsiteY1" fmla="*/ 36290 h 36290"/>
                <a:gd name="connsiteX2" fmla="*/ 0 w 10001"/>
                <a:gd name="connsiteY2" fmla="*/ 35528 h 36290"/>
                <a:gd name="connsiteX3" fmla="*/ 5239 w 10001"/>
                <a:gd name="connsiteY3" fmla="*/ 0 h 36290"/>
              </a:gdLst>
              <a:ahLst/>
              <a:cxnLst>
                <a:cxn ang="0">
                  <a:pos x="connsiteX0" y="connsiteY0"/>
                </a:cxn>
                <a:cxn ang="0">
                  <a:pos x="connsiteX1" y="connsiteY1"/>
                </a:cxn>
                <a:cxn ang="0">
                  <a:pos x="connsiteX2" y="connsiteY2"/>
                </a:cxn>
                <a:cxn ang="0">
                  <a:pos x="connsiteX3" y="connsiteY3"/>
                </a:cxn>
              </a:cxnLst>
              <a:rect l="l" t="t" r="r" b="b"/>
              <a:pathLst>
                <a:path w="10001" h="36290">
                  <a:moveTo>
                    <a:pt x="10001" y="762"/>
                  </a:moveTo>
                  <a:lnTo>
                    <a:pt x="4858" y="36290"/>
                  </a:lnTo>
                  <a:lnTo>
                    <a:pt x="0" y="35528"/>
                  </a:lnTo>
                  <a:lnTo>
                    <a:pt x="5239" y="0"/>
                  </a:lnTo>
                  <a:close/>
                </a:path>
              </a:pathLst>
            </a:custGeom>
            <a:grpFill/>
            <a:ln w="9525" cap="flat">
              <a:noFill/>
              <a:prstDash val="solid"/>
              <a:miter/>
            </a:ln>
          </p:spPr>
          <p:txBody>
            <a:bodyPr rtlCol="0" anchor="ctr"/>
            <a:lstStyle/>
            <a:p>
              <a:endParaRPr lang="zh-CN" altLang="en-US"/>
            </a:p>
          </p:txBody>
        </p:sp>
        <p:sp>
          <p:nvSpPr>
            <p:cNvPr id="60" name="任意多边形: 形状 59"/>
            <p:cNvSpPr/>
            <p:nvPr/>
          </p:nvSpPr>
          <p:spPr>
            <a:xfrm>
              <a:off x="1584929" y="3926285"/>
              <a:ext cx="28956" cy="38100"/>
            </a:xfrm>
            <a:custGeom>
              <a:avLst/>
              <a:gdLst>
                <a:gd name="connsiteX0" fmla="*/ 26384 w 28956"/>
                <a:gd name="connsiteY0" fmla="*/ 33814 h 38100"/>
                <a:gd name="connsiteX1" fmla="*/ 26384 w 28956"/>
                <a:gd name="connsiteY1" fmla="*/ 38100 h 38100"/>
                <a:gd name="connsiteX2" fmla="*/ 0 w 28956"/>
                <a:gd name="connsiteY2" fmla="*/ 35528 h 38100"/>
                <a:gd name="connsiteX3" fmla="*/ 3048 w 28956"/>
                <a:gd name="connsiteY3" fmla="*/ 0 h 38100"/>
                <a:gd name="connsiteX4" fmla="*/ 28956 w 28956"/>
                <a:gd name="connsiteY4" fmla="*/ 2477 h 38100"/>
                <a:gd name="connsiteX5" fmla="*/ 28956 w 28956"/>
                <a:gd name="connsiteY5" fmla="*/ 6572 h 38100"/>
                <a:gd name="connsiteX6" fmla="*/ 7906 w 28956"/>
                <a:gd name="connsiteY6" fmla="*/ 4572 h 38100"/>
                <a:gd name="connsiteX7" fmla="*/ 6858 w 28956"/>
                <a:gd name="connsiteY7" fmla="*/ 15716 h 38100"/>
                <a:gd name="connsiteX8" fmla="*/ 26384 w 28956"/>
                <a:gd name="connsiteY8" fmla="*/ 17526 h 38100"/>
                <a:gd name="connsiteX9" fmla="*/ 25908 w 28956"/>
                <a:gd name="connsiteY9" fmla="*/ 21908 h 38100"/>
                <a:gd name="connsiteX10" fmla="*/ 6858 w 28956"/>
                <a:gd name="connsiteY10" fmla="*/ 20002 h 38100"/>
                <a:gd name="connsiteX11" fmla="*/ 5810 w 28956"/>
                <a:gd name="connsiteY11" fmla="*/ 31909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956" h="38100">
                  <a:moveTo>
                    <a:pt x="26384" y="33814"/>
                  </a:moveTo>
                  <a:lnTo>
                    <a:pt x="26384" y="38100"/>
                  </a:lnTo>
                  <a:lnTo>
                    <a:pt x="0" y="35528"/>
                  </a:lnTo>
                  <a:lnTo>
                    <a:pt x="3048" y="0"/>
                  </a:lnTo>
                  <a:lnTo>
                    <a:pt x="28956" y="2477"/>
                  </a:lnTo>
                  <a:lnTo>
                    <a:pt x="28956" y="6572"/>
                  </a:lnTo>
                  <a:lnTo>
                    <a:pt x="7906" y="4572"/>
                  </a:lnTo>
                  <a:lnTo>
                    <a:pt x="6858" y="15716"/>
                  </a:lnTo>
                  <a:lnTo>
                    <a:pt x="26384" y="17526"/>
                  </a:lnTo>
                  <a:lnTo>
                    <a:pt x="25908" y="21908"/>
                  </a:lnTo>
                  <a:lnTo>
                    <a:pt x="6858" y="20002"/>
                  </a:lnTo>
                  <a:lnTo>
                    <a:pt x="5810" y="31909"/>
                  </a:lnTo>
                  <a:close/>
                </a:path>
              </a:pathLst>
            </a:custGeom>
            <a:grpFill/>
            <a:ln w="9525" cap="flat">
              <a:noFill/>
              <a:prstDash val="solid"/>
              <a:miter/>
            </a:ln>
          </p:spPr>
          <p:txBody>
            <a:bodyPr rtlCol="0" anchor="ctr"/>
            <a:lstStyle/>
            <a:p>
              <a:endParaRPr lang="zh-CN" altLang="en-US"/>
            </a:p>
          </p:txBody>
        </p:sp>
        <p:sp>
          <p:nvSpPr>
            <p:cNvPr id="61" name="任意多边形: 形状 60"/>
            <p:cNvSpPr/>
            <p:nvPr/>
          </p:nvSpPr>
          <p:spPr>
            <a:xfrm>
              <a:off x="1617599" y="3928475"/>
              <a:ext cx="29241" cy="37147"/>
            </a:xfrm>
            <a:custGeom>
              <a:avLst/>
              <a:gdLst>
                <a:gd name="connsiteX0" fmla="*/ 24003 w 29241"/>
                <a:gd name="connsiteY0" fmla="*/ 29813 h 37147"/>
                <a:gd name="connsiteX1" fmla="*/ 24575 w 29241"/>
                <a:gd name="connsiteY1" fmla="*/ 1238 h 37147"/>
                <a:gd name="connsiteX2" fmla="*/ 29242 w 29241"/>
                <a:gd name="connsiteY2" fmla="*/ 1238 h 37147"/>
                <a:gd name="connsiteX3" fmla="*/ 28575 w 29241"/>
                <a:gd name="connsiteY3" fmla="*/ 37147 h 37147"/>
                <a:gd name="connsiteX4" fmla="*/ 23146 w 29241"/>
                <a:gd name="connsiteY4" fmla="*/ 37147 h 37147"/>
                <a:gd name="connsiteX5" fmla="*/ 5429 w 29241"/>
                <a:gd name="connsiteY5" fmla="*/ 7334 h 37147"/>
                <a:gd name="connsiteX6" fmla="*/ 5429 w 29241"/>
                <a:gd name="connsiteY6" fmla="*/ 7334 h 37147"/>
                <a:gd name="connsiteX7" fmla="*/ 4858 w 29241"/>
                <a:gd name="connsiteY7" fmla="*/ 35909 h 37147"/>
                <a:gd name="connsiteX8" fmla="*/ 0 w 29241"/>
                <a:gd name="connsiteY8" fmla="*/ 35909 h 37147"/>
                <a:gd name="connsiteX9" fmla="*/ 667 w 29241"/>
                <a:gd name="connsiteY9" fmla="*/ 0 h 37147"/>
                <a:gd name="connsiteX10" fmla="*/ 6477 w 29241"/>
                <a:gd name="connsiteY10" fmla="*/ 0 h 37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241" h="37147">
                  <a:moveTo>
                    <a:pt x="24003" y="29813"/>
                  </a:moveTo>
                  <a:lnTo>
                    <a:pt x="24575" y="1238"/>
                  </a:lnTo>
                  <a:lnTo>
                    <a:pt x="29242" y="1238"/>
                  </a:lnTo>
                  <a:lnTo>
                    <a:pt x="28575" y="37147"/>
                  </a:lnTo>
                  <a:lnTo>
                    <a:pt x="23146" y="37147"/>
                  </a:lnTo>
                  <a:lnTo>
                    <a:pt x="5429" y="7334"/>
                  </a:lnTo>
                  <a:lnTo>
                    <a:pt x="5429" y="7334"/>
                  </a:lnTo>
                  <a:lnTo>
                    <a:pt x="4858" y="35909"/>
                  </a:lnTo>
                  <a:lnTo>
                    <a:pt x="0" y="35909"/>
                  </a:lnTo>
                  <a:lnTo>
                    <a:pt x="667" y="0"/>
                  </a:lnTo>
                  <a:lnTo>
                    <a:pt x="6477" y="0"/>
                  </a:lnTo>
                  <a:close/>
                </a:path>
              </a:pathLst>
            </a:custGeom>
            <a:grpFill/>
            <a:ln w="9525" cap="flat">
              <a:noFill/>
              <a:prstDash val="solid"/>
              <a:miter/>
            </a:ln>
          </p:spPr>
          <p:txBody>
            <a:bodyPr rtlCol="0" anchor="ctr"/>
            <a:lstStyle/>
            <a:p>
              <a:endParaRPr lang="zh-CN" altLang="en-US"/>
            </a:p>
          </p:txBody>
        </p:sp>
        <p:sp>
          <p:nvSpPr>
            <p:cNvPr id="62" name="任意多边形: 形状 61"/>
            <p:cNvSpPr/>
            <p:nvPr/>
          </p:nvSpPr>
          <p:spPr>
            <a:xfrm>
              <a:off x="1651297" y="3926771"/>
              <a:ext cx="32310" cy="37614"/>
            </a:xfrm>
            <a:custGeom>
              <a:avLst/>
              <a:gdLst>
                <a:gd name="connsiteX0" fmla="*/ 31263 w 32310"/>
                <a:gd name="connsiteY0" fmla="*/ 11230 h 37614"/>
                <a:gd name="connsiteX1" fmla="*/ 26501 w 32310"/>
                <a:gd name="connsiteY1" fmla="*/ 11230 h 37614"/>
                <a:gd name="connsiteX2" fmla="*/ 16023 w 32310"/>
                <a:gd name="connsiteY2" fmla="*/ 4372 h 37614"/>
                <a:gd name="connsiteX3" fmla="*/ 5260 w 32310"/>
                <a:gd name="connsiteY3" fmla="*/ 19612 h 37614"/>
                <a:gd name="connsiteX4" fmla="*/ 18119 w 32310"/>
                <a:gd name="connsiteY4" fmla="*/ 33708 h 37614"/>
                <a:gd name="connsiteX5" fmla="*/ 27644 w 32310"/>
                <a:gd name="connsiteY5" fmla="*/ 23136 h 37614"/>
                <a:gd name="connsiteX6" fmla="*/ 32311 w 32310"/>
                <a:gd name="connsiteY6" fmla="*/ 23136 h 37614"/>
                <a:gd name="connsiteX7" fmla="*/ 17357 w 32310"/>
                <a:gd name="connsiteY7" fmla="*/ 37614 h 37614"/>
                <a:gd name="connsiteX8" fmla="*/ 116 w 32310"/>
                <a:gd name="connsiteY8" fmla="*/ 19993 h 37614"/>
                <a:gd name="connsiteX9" fmla="*/ 15833 w 32310"/>
                <a:gd name="connsiteY9" fmla="*/ 181 h 37614"/>
                <a:gd name="connsiteX10" fmla="*/ 31263 w 32310"/>
                <a:gd name="connsiteY10" fmla="*/ 11230 h 37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310" h="37614">
                  <a:moveTo>
                    <a:pt x="31263" y="11230"/>
                  </a:moveTo>
                  <a:lnTo>
                    <a:pt x="26501" y="11230"/>
                  </a:lnTo>
                  <a:cubicBezTo>
                    <a:pt x="25213" y="6646"/>
                    <a:pt x="20739" y="3718"/>
                    <a:pt x="16023" y="4372"/>
                  </a:cubicBezTo>
                  <a:cubicBezTo>
                    <a:pt x="8498" y="5229"/>
                    <a:pt x="4879" y="10277"/>
                    <a:pt x="5260" y="19612"/>
                  </a:cubicBezTo>
                  <a:cubicBezTo>
                    <a:pt x="5641" y="28946"/>
                    <a:pt x="10118" y="34280"/>
                    <a:pt x="18119" y="33708"/>
                  </a:cubicBezTo>
                  <a:cubicBezTo>
                    <a:pt x="23548" y="33232"/>
                    <a:pt x="26786" y="29708"/>
                    <a:pt x="27644" y="23136"/>
                  </a:cubicBezTo>
                  <a:lnTo>
                    <a:pt x="32311" y="23136"/>
                  </a:lnTo>
                  <a:cubicBezTo>
                    <a:pt x="32103" y="31230"/>
                    <a:pt x="25453" y="37668"/>
                    <a:pt x="17357" y="37614"/>
                  </a:cubicBezTo>
                  <a:cubicBezTo>
                    <a:pt x="6879" y="37614"/>
                    <a:pt x="1164" y="31994"/>
                    <a:pt x="116" y="19993"/>
                  </a:cubicBezTo>
                  <a:cubicBezTo>
                    <a:pt x="-931" y="7991"/>
                    <a:pt x="5165" y="943"/>
                    <a:pt x="15833" y="181"/>
                  </a:cubicBezTo>
                  <a:cubicBezTo>
                    <a:pt x="23143" y="-1023"/>
                    <a:pt x="30048" y="3921"/>
                    <a:pt x="31263" y="11230"/>
                  </a:cubicBezTo>
                  <a:close/>
                </a:path>
              </a:pathLst>
            </a:custGeom>
            <a:grpFill/>
            <a:ln w="9525" cap="flat">
              <a:noFill/>
              <a:prstDash val="solid"/>
              <a:miter/>
            </a:ln>
          </p:spPr>
          <p:txBody>
            <a:bodyPr rtlCol="0" anchor="ctr"/>
            <a:lstStyle/>
            <a:p>
              <a:endParaRPr lang="zh-CN" altLang="en-US"/>
            </a:p>
          </p:txBody>
        </p:sp>
        <p:sp>
          <p:nvSpPr>
            <p:cNvPr id="63" name="任意多边形: 形状 62"/>
            <p:cNvSpPr/>
            <p:nvPr/>
          </p:nvSpPr>
          <p:spPr>
            <a:xfrm>
              <a:off x="1686180" y="3923237"/>
              <a:ext cx="31146" cy="39623"/>
            </a:xfrm>
            <a:custGeom>
              <a:avLst/>
              <a:gdLst>
                <a:gd name="connsiteX0" fmla="*/ 30575 w 31146"/>
                <a:gd name="connsiteY0" fmla="*/ 31623 h 39623"/>
                <a:gd name="connsiteX1" fmla="*/ 31147 w 31146"/>
                <a:gd name="connsiteY1" fmla="*/ 35909 h 39623"/>
                <a:gd name="connsiteX2" fmla="*/ 4953 w 31146"/>
                <a:gd name="connsiteY2" fmla="*/ 39624 h 39623"/>
                <a:gd name="connsiteX3" fmla="*/ 0 w 31146"/>
                <a:gd name="connsiteY3" fmla="*/ 3619 h 39623"/>
                <a:gd name="connsiteX4" fmla="*/ 25908 w 31146"/>
                <a:gd name="connsiteY4" fmla="*/ 0 h 39623"/>
                <a:gd name="connsiteX5" fmla="*/ 26479 w 31146"/>
                <a:gd name="connsiteY5" fmla="*/ 4096 h 39623"/>
                <a:gd name="connsiteX6" fmla="*/ 5429 w 31146"/>
                <a:gd name="connsiteY6" fmla="*/ 6953 h 39623"/>
                <a:gd name="connsiteX7" fmla="*/ 7049 w 31146"/>
                <a:gd name="connsiteY7" fmla="*/ 18098 h 39623"/>
                <a:gd name="connsiteX8" fmla="*/ 26099 w 31146"/>
                <a:gd name="connsiteY8" fmla="*/ 15335 h 39623"/>
                <a:gd name="connsiteX9" fmla="*/ 26670 w 31146"/>
                <a:gd name="connsiteY9" fmla="*/ 19621 h 39623"/>
                <a:gd name="connsiteX10" fmla="*/ 7620 w 31146"/>
                <a:gd name="connsiteY10" fmla="*/ 22384 h 39623"/>
                <a:gd name="connsiteX11" fmla="*/ 9239 w 31146"/>
                <a:gd name="connsiteY11" fmla="*/ 34195 h 39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146" h="39623">
                  <a:moveTo>
                    <a:pt x="30575" y="31623"/>
                  </a:moveTo>
                  <a:lnTo>
                    <a:pt x="31147" y="35909"/>
                  </a:lnTo>
                  <a:lnTo>
                    <a:pt x="4953" y="39624"/>
                  </a:lnTo>
                  <a:lnTo>
                    <a:pt x="0" y="3619"/>
                  </a:lnTo>
                  <a:lnTo>
                    <a:pt x="25908" y="0"/>
                  </a:lnTo>
                  <a:lnTo>
                    <a:pt x="26479" y="4096"/>
                  </a:lnTo>
                  <a:lnTo>
                    <a:pt x="5429" y="6953"/>
                  </a:lnTo>
                  <a:lnTo>
                    <a:pt x="7049" y="18098"/>
                  </a:lnTo>
                  <a:lnTo>
                    <a:pt x="26099" y="15335"/>
                  </a:lnTo>
                  <a:lnTo>
                    <a:pt x="26670" y="19621"/>
                  </a:lnTo>
                  <a:lnTo>
                    <a:pt x="7620" y="22384"/>
                  </a:lnTo>
                  <a:lnTo>
                    <a:pt x="9239" y="34195"/>
                  </a:lnTo>
                  <a:close/>
                </a:path>
              </a:pathLst>
            </a:custGeom>
            <a:grpFill/>
            <a:ln w="9525" cap="flat">
              <a:noFill/>
              <a:prstDash val="solid"/>
              <a:miter/>
            </a:ln>
          </p:spPr>
          <p:txBody>
            <a:bodyPr rtlCol="0" anchor="ctr"/>
            <a:lstStyle/>
            <a:p>
              <a:endParaRPr lang="zh-CN" altLang="en-US"/>
            </a:p>
          </p:txBody>
        </p:sp>
        <p:sp>
          <p:nvSpPr>
            <p:cNvPr id="64" name="任意多边形: 形状 63"/>
            <p:cNvSpPr/>
            <p:nvPr/>
          </p:nvSpPr>
          <p:spPr>
            <a:xfrm>
              <a:off x="1732585" y="3916987"/>
              <a:ext cx="32080" cy="36674"/>
            </a:xfrm>
            <a:custGeom>
              <a:avLst/>
              <a:gdLst>
                <a:gd name="connsiteX0" fmla="*/ 23889 w 32080"/>
                <a:gd name="connsiteY0" fmla="*/ 24919 h 36674"/>
                <a:gd name="connsiteX1" fmla="*/ 32080 w 32080"/>
                <a:gd name="connsiteY1" fmla="*/ 31015 h 36674"/>
                <a:gd name="connsiteX2" fmla="*/ 26556 w 32080"/>
                <a:gd name="connsiteY2" fmla="*/ 32348 h 36674"/>
                <a:gd name="connsiteX3" fmla="*/ 22079 w 32080"/>
                <a:gd name="connsiteY3" fmla="*/ 29205 h 36674"/>
                <a:gd name="connsiteX4" fmla="*/ 13125 w 32080"/>
                <a:gd name="connsiteY4" fmla="*/ 36063 h 36674"/>
                <a:gd name="connsiteX5" fmla="*/ 858 w 32080"/>
                <a:gd name="connsiteY5" fmla="*/ 30498 h 36674"/>
                <a:gd name="connsiteX6" fmla="*/ 648 w 32080"/>
                <a:gd name="connsiteY6" fmla="*/ 29872 h 36674"/>
                <a:gd name="connsiteX7" fmla="*/ 5696 w 32080"/>
                <a:gd name="connsiteY7" fmla="*/ 16918 h 36674"/>
                <a:gd name="connsiteX8" fmla="*/ 171 w 32080"/>
                <a:gd name="connsiteY8" fmla="*/ 9964 h 36674"/>
                <a:gd name="connsiteX9" fmla="*/ 6363 w 32080"/>
                <a:gd name="connsiteY9" fmla="*/ 494 h 36674"/>
                <a:gd name="connsiteX10" fmla="*/ 6648 w 32080"/>
                <a:gd name="connsiteY10" fmla="*/ 439 h 36674"/>
                <a:gd name="connsiteX11" fmla="*/ 15928 w 32080"/>
                <a:gd name="connsiteY11" fmla="*/ 4763 h 36674"/>
                <a:gd name="connsiteX12" fmla="*/ 16173 w 32080"/>
                <a:gd name="connsiteY12" fmla="*/ 5583 h 36674"/>
                <a:gd name="connsiteX13" fmla="*/ 12173 w 32080"/>
                <a:gd name="connsiteY13" fmla="*/ 16251 h 36674"/>
                <a:gd name="connsiteX14" fmla="*/ 20364 w 32080"/>
                <a:gd name="connsiteY14" fmla="*/ 22538 h 36674"/>
                <a:gd name="connsiteX15" fmla="*/ 20364 w 32080"/>
                <a:gd name="connsiteY15" fmla="*/ 16727 h 36674"/>
                <a:gd name="connsiteX16" fmla="*/ 24555 w 32080"/>
                <a:gd name="connsiteY16" fmla="*/ 15680 h 36674"/>
                <a:gd name="connsiteX17" fmla="*/ 23889 w 32080"/>
                <a:gd name="connsiteY17" fmla="*/ 24919 h 36674"/>
                <a:gd name="connsiteX18" fmla="*/ 9220 w 32080"/>
                <a:gd name="connsiteY18" fmla="*/ 13965 h 36674"/>
                <a:gd name="connsiteX19" fmla="*/ 12078 w 32080"/>
                <a:gd name="connsiteY19" fmla="*/ 6821 h 36674"/>
                <a:gd name="connsiteX20" fmla="*/ 8365 w 32080"/>
                <a:gd name="connsiteY20" fmla="*/ 3701 h 36674"/>
                <a:gd name="connsiteX21" fmla="*/ 7315 w 32080"/>
                <a:gd name="connsiteY21" fmla="*/ 3964 h 36674"/>
                <a:gd name="connsiteX22" fmla="*/ 4141 w 32080"/>
                <a:gd name="connsiteY22" fmla="*/ 8150 h 36674"/>
                <a:gd name="connsiteX23" fmla="*/ 4267 w 32080"/>
                <a:gd name="connsiteY23" fmla="*/ 8726 h 36674"/>
                <a:gd name="connsiteX24" fmla="*/ 9220 w 32080"/>
                <a:gd name="connsiteY24" fmla="*/ 13965 h 36674"/>
                <a:gd name="connsiteX25" fmla="*/ 19317 w 32080"/>
                <a:gd name="connsiteY25" fmla="*/ 26824 h 36674"/>
                <a:gd name="connsiteX26" fmla="*/ 8934 w 32080"/>
                <a:gd name="connsiteY26" fmla="*/ 19299 h 36674"/>
                <a:gd name="connsiteX27" fmla="*/ 4934 w 32080"/>
                <a:gd name="connsiteY27" fmla="*/ 28824 h 36674"/>
                <a:gd name="connsiteX28" fmla="*/ 12367 w 32080"/>
                <a:gd name="connsiteY28" fmla="*/ 33191 h 36674"/>
                <a:gd name="connsiteX29" fmla="*/ 12649 w 32080"/>
                <a:gd name="connsiteY29" fmla="*/ 33110 h 36674"/>
                <a:gd name="connsiteX30" fmla="*/ 19317 w 32080"/>
                <a:gd name="connsiteY30" fmla="*/ 26824 h 36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2080" h="36674">
                  <a:moveTo>
                    <a:pt x="23889" y="24919"/>
                  </a:moveTo>
                  <a:lnTo>
                    <a:pt x="32080" y="31015"/>
                  </a:lnTo>
                  <a:lnTo>
                    <a:pt x="26556" y="32348"/>
                  </a:lnTo>
                  <a:lnTo>
                    <a:pt x="22079" y="29205"/>
                  </a:lnTo>
                  <a:cubicBezTo>
                    <a:pt x="20408" y="32828"/>
                    <a:pt x="17058" y="35393"/>
                    <a:pt x="13125" y="36063"/>
                  </a:cubicBezTo>
                  <a:cubicBezTo>
                    <a:pt x="8201" y="37914"/>
                    <a:pt x="2709" y="35422"/>
                    <a:pt x="858" y="30498"/>
                  </a:cubicBezTo>
                  <a:cubicBezTo>
                    <a:pt x="781" y="30292"/>
                    <a:pt x="711" y="30083"/>
                    <a:pt x="648" y="29872"/>
                  </a:cubicBezTo>
                  <a:cubicBezTo>
                    <a:pt x="-862" y="24906"/>
                    <a:pt x="1224" y="19552"/>
                    <a:pt x="5696" y="16918"/>
                  </a:cubicBezTo>
                  <a:cubicBezTo>
                    <a:pt x="2955" y="15484"/>
                    <a:pt x="949" y="12958"/>
                    <a:pt x="171" y="9964"/>
                  </a:cubicBezTo>
                  <a:cubicBezTo>
                    <a:pt x="-734" y="5639"/>
                    <a:pt x="2038" y="1399"/>
                    <a:pt x="6363" y="494"/>
                  </a:cubicBezTo>
                  <a:cubicBezTo>
                    <a:pt x="6458" y="474"/>
                    <a:pt x="6553" y="456"/>
                    <a:pt x="6648" y="439"/>
                  </a:cubicBezTo>
                  <a:cubicBezTo>
                    <a:pt x="10405" y="-929"/>
                    <a:pt x="14560" y="1006"/>
                    <a:pt x="15928" y="4763"/>
                  </a:cubicBezTo>
                  <a:cubicBezTo>
                    <a:pt x="16026" y="5031"/>
                    <a:pt x="16108" y="5305"/>
                    <a:pt x="16173" y="5583"/>
                  </a:cubicBezTo>
                  <a:cubicBezTo>
                    <a:pt x="17059" y="9617"/>
                    <a:pt x="15492" y="13794"/>
                    <a:pt x="12173" y="16251"/>
                  </a:cubicBezTo>
                  <a:lnTo>
                    <a:pt x="20364" y="22538"/>
                  </a:lnTo>
                  <a:cubicBezTo>
                    <a:pt x="20555" y="20605"/>
                    <a:pt x="20555" y="18659"/>
                    <a:pt x="20364" y="16727"/>
                  </a:cubicBezTo>
                  <a:lnTo>
                    <a:pt x="24555" y="15680"/>
                  </a:lnTo>
                  <a:cubicBezTo>
                    <a:pt x="25012" y="18771"/>
                    <a:pt x="24785" y="21925"/>
                    <a:pt x="23889" y="24919"/>
                  </a:cubicBezTo>
                  <a:close/>
                  <a:moveTo>
                    <a:pt x="9220" y="13965"/>
                  </a:moveTo>
                  <a:cubicBezTo>
                    <a:pt x="11377" y="12263"/>
                    <a:pt x="12465" y="9541"/>
                    <a:pt x="12078" y="6821"/>
                  </a:cubicBezTo>
                  <a:cubicBezTo>
                    <a:pt x="11914" y="4935"/>
                    <a:pt x="10252" y="3538"/>
                    <a:pt x="8365" y="3701"/>
                  </a:cubicBezTo>
                  <a:cubicBezTo>
                    <a:pt x="8004" y="3733"/>
                    <a:pt x="7649" y="3821"/>
                    <a:pt x="7315" y="3964"/>
                  </a:cubicBezTo>
                  <a:cubicBezTo>
                    <a:pt x="5283" y="4243"/>
                    <a:pt x="3861" y="6117"/>
                    <a:pt x="4141" y="8150"/>
                  </a:cubicBezTo>
                  <a:cubicBezTo>
                    <a:pt x="4167" y="8345"/>
                    <a:pt x="4210" y="8538"/>
                    <a:pt x="4267" y="8726"/>
                  </a:cubicBezTo>
                  <a:cubicBezTo>
                    <a:pt x="5168" y="11054"/>
                    <a:pt x="6946" y="12935"/>
                    <a:pt x="9220" y="13965"/>
                  </a:cubicBezTo>
                  <a:close/>
                  <a:moveTo>
                    <a:pt x="19317" y="26824"/>
                  </a:moveTo>
                  <a:lnTo>
                    <a:pt x="8934" y="19299"/>
                  </a:lnTo>
                  <a:cubicBezTo>
                    <a:pt x="5315" y="22538"/>
                    <a:pt x="3981" y="25713"/>
                    <a:pt x="4934" y="28824"/>
                  </a:cubicBezTo>
                  <a:cubicBezTo>
                    <a:pt x="5781" y="32083"/>
                    <a:pt x="9109" y="34038"/>
                    <a:pt x="12367" y="33191"/>
                  </a:cubicBezTo>
                  <a:cubicBezTo>
                    <a:pt x="12462" y="33166"/>
                    <a:pt x="12556" y="33139"/>
                    <a:pt x="12649" y="33110"/>
                  </a:cubicBezTo>
                  <a:cubicBezTo>
                    <a:pt x="15800" y="32292"/>
                    <a:pt x="18314" y="29921"/>
                    <a:pt x="19317" y="26824"/>
                  </a:cubicBezTo>
                  <a:close/>
                </a:path>
              </a:pathLst>
            </a:custGeom>
            <a:grpFill/>
            <a:ln w="9525" cap="flat">
              <a:noFill/>
              <a:prstDash val="solid"/>
              <a:miter/>
            </a:ln>
          </p:spPr>
          <p:txBody>
            <a:bodyPr rtlCol="0" anchor="ctr"/>
            <a:lstStyle/>
            <a:p>
              <a:endParaRPr lang="zh-CN" altLang="en-US"/>
            </a:p>
          </p:txBody>
        </p:sp>
        <p:sp>
          <p:nvSpPr>
            <p:cNvPr id="65" name="任意多边形: 形状 64"/>
            <p:cNvSpPr/>
            <p:nvPr/>
          </p:nvSpPr>
          <p:spPr>
            <a:xfrm>
              <a:off x="1767237" y="3900091"/>
              <a:ext cx="28765" cy="39433"/>
            </a:xfrm>
            <a:custGeom>
              <a:avLst/>
              <a:gdLst>
                <a:gd name="connsiteX0" fmla="*/ 1429 w 28765"/>
                <a:gd name="connsiteY0" fmla="*/ 13430 h 39433"/>
                <a:gd name="connsiteX1" fmla="*/ 0 w 28765"/>
                <a:gd name="connsiteY1" fmla="*/ 9525 h 39433"/>
                <a:gd name="connsiteX2" fmla="*/ 27337 w 28765"/>
                <a:gd name="connsiteY2" fmla="*/ 0 h 39433"/>
                <a:gd name="connsiteX3" fmla="*/ 28765 w 28765"/>
                <a:gd name="connsiteY3" fmla="*/ 3905 h 39433"/>
                <a:gd name="connsiteX4" fmla="*/ 17335 w 28765"/>
                <a:gd name="connsiteY4" fmla="*/ 8001 h 39433"/>
                <a:gd name="connsiteX5" fmla="*/ 28003 w 28765"/>
                <a:gd name="connsiteY5" fmla="*/ 37910 h 39433"/>
                <a:gd name="connsiteX6" fmla="*/ 23527 w 28765"/>
                <a:gd name="connsiteY6" fmla="*/ 39433 h 39433"/>
                <a:gd name="connsiteX7" fmla="*/ 12859 w 28765"/>
                <a:gd name="connsiteY7" fmla="*/ 9525 h 39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765" h="39433">
                  <a:moveTo>
                    <a:pt x="1429" y="13430"/>
                  </a:moveTo>
                  <a:lnTo>
                    <a:pt x="0" y="9525"/>
                  </a:lnTo>
                  <a:lnTo>
                    <a:pt x="27337" y="0"/>
                  </a:lnTo>
                  <a:lnTo>
                    <a:pt x="28765" y="3905"/>
                  </a:lnTo>
                  <a:lnTo>
                    <a:pt x="17335" y="8001"/>
                  </a:lnTo>
                  <a:lnTo>
                    <a:pt x="28003" y="37910"/>
                  </a:lnTo>
                  <a:lnTo>
                    <a:pt x="23527" y="39433"/>
                  </a:lnTo>
                  <a:lnTo>
                    <a:pt x="12859" y="9525"/>
                  </a:lnTo>
                  <a:close/>
                </a:path>
              </a:pathLst>
            </a:custGeom>
            <a:grpFill/>
            <a:ln w="9525" cap="flat">
              <a:noFill/>
              <a:prstDash val="solid"/>
              <a:miter/>
            </a:ln>
          </p:spPr>
          <p:txBody>
            <a:bodyPr rtlCol="0" anchor="ctr"/>
            <a:lstStyle/>
            <a:p>
              <a:endParaRPr lang="zh-CN" altLang="en-US"/>
            </a:p>
          </p:txBody>
        </p:sp>
        <p:sp>
          <p:nvSpPr>
            <p:cNvPr id="66" name="任意多边形: 形状 65"/>
            <p:cNvSpPr/>
            <p:nvPr/>
          </p:nvSpPr>
          <p:spPr>
            <a:xfrm>
              <a:off x="1796955" y="3888185"/>
              <a:ext cx="38671" cy="43148"/>
            </a:xfrm>
            <a:custGeom>
              <a:avLst/>
              <a:gdLst>
                <a:gd name="connsiteX0" fmla="*/ 36957 w 38671"/>
                <a:gd name="connsiteY0" fmla="*/ 28575 h 43148"/>
                <a:gd name="connsiteX1" fmla="*/ 38672 w 38671"/>
                <a:gd name="connsiteY1" fmla="*/ 32480 h 43148"/>
                <a:gd name="connsiteX2" fmla="*/ 14478 w 38671"/>
                <a:gd name="connsiteY2" fmla="*/ 43148 h 43148"/>
                <a:gd name="connsiteX3" fmla="*/ 0 w 38671"/>
                <a:gd name="connsiteY3" fmla="*/ 10287 h 43148"/>
                <a:gd name="connsiteX4" fmla="*/ 23908 w 38671"/>
                <a:gd name="connsiteY4" fmla="*/ 0 h 43148"/>
                <a:gd name="connsiteX5" fmla="*/ 25622 w 38671"/>
                <a:gd name="connsiteY5" fmla="*/ 3810 h 43148"/>
                <a:gd name="connsiteX6" fmla="*/ 6572 w 38671"/>
                <a:gd name="connsiteY6" fmla="*/ 12287 h 43148"/>
                <a:gd name="connsiteX7" fmla="*/ 11049 w 38671"/>
                <a:gd name="connsiteY7" fmla="*/ 22479 h 43148"/>
                <a:gd name="connsiteX8" fmla="*/ 29051 w 38671"/>
                <a:gd name="connsiteY8" fmla="*/ 14669 h 43148"/>
                <a:gd name="connsiteX9" fmla="*/ 30766 w 38671"/>
                <a:gd name="connsiteY9" fmla="*/ 18574 h 43148"/>
                <a:gd name="connsiteX10" fmla="*/ 12764 w 38671"/>
                <a:gd name="connsiteY10" fmla="*/ 26479 h 43148"/>
                <a:gd name="connsiteX11" fmla="*/ 17240 w 38671"/>
                <a:gd name="connsiteY11" fmla="*/ 38100 h 43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671" h="43148">
                  <a:moveTo>
                    <a:pt x="36957" y="28575"/>
                  </a:moveTo>
                  <a:lnTo>
                    <a:pt x="38672" y="32480"/>
                  </a:lnTo>
                  <a:lnTo>
                    <a:pt x="14478" y="43148"/>
                  </a:lnTo>
                  <a:lnTo>
                    <a:pt x="0" y="10287"/>
                  </a:lnTo>
                  <a:lnTo>
                    <a:pt x="23908" y="0"/>
                  </a:lnTo>
                  <a:lnTo>
                    <a:pt x="25622" y="3810"/>
                  </a:lnTo>
                  <a:lnTo>
                    <a:pt x="6572" y="12287"/>
                  </a:lnTo>
                  <a:lnTo>
                    <a:pt x="11049" y="22479"/>
                  </a:lnTo>
                  <a:lnTo>
                    <a:pt x="29051" y="14669"/>
                  </a:lnTo>
                  <a:lnTo>
                    <a:pt x="30766" y="18574"/>
                  </a:lnTo>
                  <a:lnTo>
                    <a:pt x="12764" y="26479"/>
                  </a:lnTo>
                  <a:lnTo>
                    <a:pt x="17240" y="38100"/>
                  </a:lnTo>
                  <a:close/>
                </a:path>
              </a:pathLst>
            </a:custGeom>
            <a:grpFill/>
            <a:ln w="9525" cap="flat">
              <a:noFill/>
              <a:prstDash val="solid"/>
              <a:miter/>
            </a:ln>
          </p:spPr>
          <p:txBody>
            <a:bodyPr rtlCol="0" anchor="ctr"/>
            <a:lstStyle/>
            <a:p>
              <a:endParaRPr lang="zh-CN" altLang="en-US"/>
            </a:p>
          </p:txBody>
        </p:sp>
        <p:sp>
          <p:nvSpPr>
            <p:cNvPr id="67" name="任意多边形: 形状 66"/>
            <p:cNvSpPr/>
            <p:nvPr/>
          </p:nvSpPr>
          <p:spPr>
            <a:xfrm>
              <a:off x="1828883" y="3876327"/>
              <a:ext cx="34644" cy="37637"/>
            </a:xfrm>
            <a:custGeom>
              <a:avLst/>
              <a:gdLst>
                <a:gd name="connsiteX0" fmla="*/ 27413 w 34644"/>
                <a:gd name="connsiteY0" fmla="*/ 5476 h 37637"/>
                <a:gd name="connsiteX1" fmla="*/ 23317 w 34644"/>
                <a:gd name="connsiteY1" fmla="*/ 7667 h 37637"/>
                <a:gd name="connsiteX2" fmla="*/ 10934 w 34644"/>
                <a:gd name="connsiteY2" fmla="*/ 5762 h 37637"/>
                <a:gd name="connsiteX3" fmla="*/ 7315 w 34644"/>
                <a:gd name="connsiteY3" fmla="*/ 24050 h 37637"/>
                <a:gd name="connsiteX4" fmla="*/ 24841 w 34644"/>
                <a:gd name="connsiteY4" fmla="*/ 31670 h 37637"/>
                <a:gd name="connsiteX5" fmla="*/ 29222 w 34644"/>
                <a:gd name="connsiteY5" fmla="*/ 18049 h 37637"/>
                <a:gd name="connsiteX6" fmla="*/ 33318 w 34644"/>
                <a:gd name="connsiteY6" fmla="*/ 15858 h 37637"/>
                <a:gd name="connsiteX7" fmla="*/ 25910 w 34644"/>
                <a:gd name="connsiteY7" fmla="*/ 35523 h 37637"/>
                <a:gd name="connsiteX8" fmla="*/ 25793 w 34644"/>
                <a:gd name="connsiteY8" fmla="*/ 35575 h 37637"/>
                <a:gd name="connsiteX9" fmla="*/ 2838 w 34644"/>
                <a:gd name="connsiteY9" fmla="*/ 26621 h 37637"/>
                <a:gd name="connsiteX10" fmla="*/ 7502 w 34644"/>
                <a:gd name="connsiteY10" fmla="*/ 3239 h 37637"/>
                <a:gd name="connsiteX11" fmla="*/ 9029 w 34644"/>
                <a:gd name="connsiteY11" fmla="*/ 2333 h 37637"/>
                <a:gd name="connsiteX12" fmla="*/ 27413 w 34644"/>
                <a:gd name="connsiteY12" fmla="*/ 5476 h 37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644" h="37637">
                  <a:moveTo>
                    <a:pt x="27413" y="5476"/>
                  </a:moveTo>
                  <a:lnTo>
                    <a:pt x="23317" y="7667"/>
                  </a:lnTo>
                  <a:cubicBezTo>
                    <a:pt x="20246" y="4025"/>
                    <a:pt x="14958" y="3211"/>
                    <a:pt x="10934" y="5762"/>
                  </a:cubicBezTo>
                  <a:cubicBezTo>
                    <a:pt x="4457" y="9572"/>
                    <a:pt x="3219" y="15287"/>
                    <a:pt x="7315" y="24050"/>
                  </a:cubicBezTo>
                  <a:cubicBezTo>
                    <a:pt x="11411" y="32813"/>
                    <a:pt x="17792" y="35384"/>
                    <a:pt x="24841" y="31670"/>
                  </a:cubicBezTo>
                  <a:cubicBezTo>
                    <a:pt x="29618" y="28957"/>
                    <a:pt x="31522" y="23038"/>
                    <a:pt x="29222" y="18049"/>
                  </a:cubicBezTo>
                  <a:lnTo>
                    <a:pt x="33318" y="15858"/>
                  </a:lnTo>
                  <a:cubicBezTo>
                    <a:pt x="36703" y="23334"/>
                    <a:pt x="33386" y="32138"/>
                    <a:pt x="25910" y="35523"/>
                  </a:cubicBezTo>
                  <a:cubicBezTo>
                    <a:pt x="25871" y="35540"/>
                    <a:pt x="25832" y="35558"/>
                    <a:pt x="25793" y="35575"/>
                  </a:cubicBezTo>
                  <a:cubicBezTo>
                    <a:pt x="16268" y="40147"/>
                    <a:pt x="8744" y="37099"/>
                    <a:pt x="2838" y="26621"/>
                  </a:cubicBezTo>
                  <a:cubicBezTo>
                    <a:pt x="-2331" y="18877"/>
                    <a:pt x="-243" y="8408"/>
                    <a:pt x="7502" y="3239"/>
                  </a:cubicBezTo>
                  <a:cubicBezTo>
                    <a:pt x="7995" y="2911"/>
                    <a:pt x="8505" y="2608"/>
                    <a:pt x="9029" y="2333"/>
                  </a:cubicBezTo>
                  <a:cubicBezTo>
                    <a:pt x="15004" y="-1739"/>
                    <a:pt x="23130" y="-349"/>
                    <a:pt x="27413" y="5476"/>
                  </a:cubicBezTo>
                  <a:close/>
                </a:path>
              </a:pathLst>
            </a:custGeom>
            <a:grpFill/>
            <a:ln w="9525" cap="flat">
              <a:noFill/>
              <a:prstDash val="solid"/>
              <a:miter/>
            </a:ln>
          </p:spPr>
          <p:txBody>
            <a:bodyPr rtlCol="0" anchor="ctr"/>
            <a:lstStyle/>
            <a:p>
              <a:endParaRPr lang="zh-CN" altLang="en-US"/>
            </a:p>
          </p:txBody>
        </p:sp>
        <p:sp>
          <p:nvSpPr>
            <p:cNvPr id="68" name="任意多边形: 形状 67"/>
            <p:cNvSpPr/>
            <p:nvPr/>
          </p:nvSpPr>
          <p:spPr>
            <a:xfrm>
              <a:off x="1854677" y="3855037"/>
              <a:ext cx="42957" cy="45339"/>
            </a:xfrm>
            <a:custGeom>
              <a:avLst/>
              <a:gdLst>
                <a:gd name="connsiteX0" fmla="*/ 27718 w 42957"/>
                <a:gd name="connsiteY0" fmla="*/ 15050 h 45339"/>
                <a:gd name="connsiteX1" fmla="*/ 19812 w 42957"/>
                <a:gd name="connsiteY1" fmla="*/ 2667 h 45339"/>
                <a:gd name="connsiteX2" fmla="*/ 23908 w 42957"/>
                <a:gd name="connsiteY2" fmla="*/ 0 h 45339"/>
                <a:gd name="connsiteX3" fmla="*/ 42958 w 42957"/>
                <a:gd name="connsiteY3" fmla="*/ 30290 h 45339"/>
                <a:gd name="connsiteX4" fmla="*/ 38767 w 42957"/>
                <a:gd name="connsiteY4" fmla="*/ 32957 h 45339"/>
                <a:gd name="connsiteX5" fmla="*/ 29813 w 42957"/>
                <a:gd name="connsiteY5" fmla="*/ 18860 h 45339"/>
                <a:gd name="connsiteX6" fmla="*/ 13906 w 42957"/>
                <a:gd name="connsiteY6" fmla="*/ 29051 h 45339"/>
                <a:gd name="connsiteX7" fmla="*/ 23241 w 42957"/>
                <a:gd name="connsiteY7" fmla="*/ 42672 h 45339"/>
                <a:gd name="connsiteX8" fmla="*/ 19050 w 42957"/>
                <a:gd name="connsiteY8" fmla="*/ 45339 h 45339"/>
                <a:gd name="connsiteX9" fmla="*/ 0 w 42957"/>
                <a:gd name="connsiteY9" fmla="*/ 15050 h 45339"/>
                <a:gd name="connsiteX10" fmla="*/ 4191 w 42957"/>
                <a:gd name="connsiteY10" fmla="*/ 12478 h 45339"/>
                <a:gd name="connsiteX11" fmla="*/ 12097 w 42957"/>
                <a:gd name="connsiteY11" fmla="*/ 24860 h 45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957" h="45339">
                  <a:moveTo>
                    <a:pt x="27718" y="15050"/>
                  </a:moveTo>
                  <a:lnTo>
                    <a:pt x="19812" y="2667"/>
                  </a:lnTo>
                  <a:lnTo>
                    <a:pt x="23908" y="0"/>
                  </a:lnTo>
                  <a:lnTo>
                    <a:pt x="42958" y="30290"/>
                  </a:lnTo>
                  <a:lnTo>
                    <a:pt x="38767" y="32957"/>
                  </a:lnTo>
                  <a:lnTo>
                    <a:pt x="29813" y="18860"/>
                  </a:lnTo>
                  <a:lnTo>
                    <a:pt x="13906" y="29051"/>
                  </a:lnTo>
                  <a:lnTo>
                    <a:pt x="23241" y="42672"/>
                  </a:lnTo>
                  <a:lnTo>
                    <a:pt x="19050" y="45339"/>
                  </a:lnTo>
                  <a:lnTo>
                    <a:pt x="0" y="15050"/>
                  </a:lnTo>
                  <a:lnTo>
                    <a:pt x="4191" y="12478"/>
                  </a:lnTo>
                  <a:lnTo>
                    <a:pt x="12097" y="24860"/>
                  </a:lnTo>
                  <a:close/>
                </a:path>
              </a:pathLst>
            </a:custGeom>
            <a:grpFill/>
            <a:ln w="9525" cap="flat">
              <a:noFill/>
              <a:prstDash val="solid"/>
              <a:miter/>
            </a:ln>
          </p:spPr>
          <p:txBody>
            <a:bodyPr rtlCol="0" anchor="ctr"/>
            <a:lstStyle/>
            <a:p>
              <a:endParaRPr lang="zh-CN" altLang="en-US"/>
            </a:p>
          </p:txBody>
        </p:sp>
        <p:sp>
          <p:nvSpPr>
            <p:cNvPr id="69" name="任意多边形: 形状 68"/>
            <p:cNvSpPr/>
            <p:nvPr/>
          </p:nvSpPr>
          <p:spPr>
            <a:xfrm>
              <a:off x="1882871" y="3834940"/>
              <a:ext cx="44386" cy="45719"/>
            </a:xfrm>
            <a:custGeom>
              <a:avLst/>
              <a:gdLst>
                <a:gd name="connsiteX0" fmla="*/ 36481 w 44386"/>
                <a:gd name="connsiteY0" fmla="*/ 25908 h 45719"/>
                <a:gd name="connsiteX1" fmla="*/ 18955 w 44386"/>
                <a:gd name="connsiteY1" fmla="*/ 2762 h 45719"/>
                <a:gd name="connsiteX2" fmla="*/ 22765 w 44386"/>
                <a:gd name="connsiteY2" fmla="*/ 0 h 45719"/>
                <a:gd name="connsiteX3" fmla="*/ 44386 w 44386"/>
                <a:gd name="connsiteY3" fmla="*/ 28575 h 45719"/>
                <a:gd name="connsiteX4" fmla="*/ 40005 w 44386"/>
                <a:gd name="connsiteY4" fmla="*/ 31909 h 45719"/>
                <a:gd name="connsiteX5" fmla="*/ 7906 w 44386"/>
                <a:gd name="connsiteY5" fmla="*/ 19717 h 45719"/>
                <a:gd name="connsiteX6" fmla="*/ 7906 w 44386"/>
                <a:gd name="connsiteY6" fmla="*/ 19717 h 45719"/>
                <a:gd name="connsiteX7" fmla="*/ 25432 w 44386"/>
                <a:gd name="connsiteY7" fmla="*/ 42863 h 45719"/>
                <a:gd name="connsiteX8" fmla="*/ 21622 w 44386"/>
                <a:gd name="connsiteY8" fmla="*/ 45720 h 45719"/>
                <a:gd name="connsiteX9" fmla="*/ 0 w 44386"/>
                <a:gd name="connsiteY9" fmla="*/ 17145 h 45719"/>
                <a:gd name="connsiteX10" fmla="*/ 4667 w 44386"/>
                <a:gd name="connsiteY10" fmla="*/ 13621 h 4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386" h="45719">
                  <a:moveTo>
                    <a:pt x="36481" y="25908"/>
                  </a:moveTo>
                  <a:lnTo>
                    <a:pt x="18955" y="2762"/>
                  </a:lnTo>
                  <a:lnTo>
                    <a:pt x="22765" y="0"/>
                  </a:lnTo>
                  <a:lnTo>
                    <a:pt x="44386" y="28575"/>
                  </a:lnTo>
                  <a:lnTo>
                    <a:pt x="40005" y="31909"/>
                  </a:lnTo>
                  <a:lnTo>
                    <a:pt x="7906" y="19717"/>
                  </a:lnTo>
                  <a:lnTo>
                    <a:pt x="7906" y="19717"/>
                  </a:lnTo>
                  <a:lnTo>
                    <a:pt x="25432" y="42863"/>
                  </a:lnTo>
                  <a:lnTo>
                    <a:pt x="21622" y="45720"/>
                  </a:lnTo>
                  <a:lnTo>
                    <a:pt x="0" y="17145"/>
                  </a:lnTo>
                  <a:lnTo>
                    <a:pt x="4667" y="13621"/>
                  </a:lnTo>
                  <a:close/>
                </a:path>
              </a:pathLst>
            </a:custGeom>
            <a:grpFill/>
            <a:ln w="9525" cap="flat">
              <a:noFill/>
              <a:prstDash val="solid"/>
              <a:miter/>
            </a:ln>
          </p:spPr>
          <p:txBody>
            <a:bodyPr rtlCol="0" anchor="ctr"/>
            <a:lstStyle/>
            <a:p>
              <a:endParaRPr lang="zh-CN" altLang="en-US"/>
            </a:p>
          </p:txBody>
        </p:sp>
        <p:sp>
          <p:nvSpPr>
            <p:cNvPr id="70" name="任意多边形: 形状 69"/>
            <p:cNvSpPr/>
            <p:nvPr/>
          </p:nvSpPr>
          <p:spPr>
            <a:xfrm>
              <a:off x="1914678" y="3815871"/>
              <a:ext cx="35243" cy="35380"/>
            </a:xfrm>
            <a:custGeom>
              <a:avLst/>
              <a:gdLst>
                <a:gd name="connsiteX0" fmla="*/ 31629 w 35243"/>
                <a:gd name="connsiteY0" fmla="*/ 7067 h 35380"/>
                <a:gd name="connsiteX1" fmla="*/ 28313 w 35243"/>
                <a:gd name="connsiteY1" fmla="*/ 31765 h 35380"/>
                <a:gd name="connsiteX2" fmla="*/ 3614 w 35243"/>
                <a:gd name="connsiteY2" fmla="*/ 28449 h 35380"/>
                <a:gd name="connsiteX3" fmla="*/ 5912 w 35243"/>
                <a:gd name="connsiteY3" fmla="*/ 4590 h 35380"/>
                <a:gd name="connsiteX4" fmla="*/ 30408 w 35243"/>
                <a:gd name="connsiteY4" fmla="*/ 5585 h 35380"/>
                <a:gd name="connsiteX5" fmla="*/ 31629 w 35243"/>
                <a:gd name="connsiteY5" fmla="*/ 7067 h 35380"/>
                <a:gd name="connsiteX6" fmla="*/ 28010 w 35243"/>
                <a:gd name="connsiteY6" fmla="*/ 10401 h 35380"/>
                <a:gd name="connsiteX7" fmla="*/ 8960 w 35243"/>
                <a:gd name="connsiteY7" fmla="*/ 7638 h 35380"/>
                <a:gd name="connsiteX8" fmla="*/ 9626 w 35243"/>
                <a:gd name="connsiteY8" fmla="*/ 27165 h 35380"/>
                <a:gd name="connsiteX9" fmla="*/ 27351 w 35243"/>
                <a:gd name="connsiteY9" fmla="*/ 30576 h 35380"/>
                <a:gd name="connsiteX10" fmla="*/ 28676 w 35243"/>
                <a:gd name="connsiteY10" fmla="*/ 29546 h 35380"/>
                <a:gd name="connsiteX11" fmla="*/ 28750 w 35243"/>
                <a:gd name="connsiteY11" fmla="*/ 11092 h 35380"/>
                <a:gd name="connsiteX12" fmla="*/ 28010 w 35243"/>
                <a:gd name="connsiteY12" fmla="*/ 10401 h 35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243" h="35380">
                  <a:moveTo>
                    <a:pt x="31629" y="7067"/>
                  </a:moveTo>
                  <a:cubicBezTo>
                    <a:pt x="37534" y="14803"/>
                    <a:pt x="36049" y="25861"/>
                    <a:pt x="28313" y="31765"/>
                  </a:cubicBezTo>
                  <a:cubicBezTo>
                    <a:pt x="20577" y="37670"/>
                    <a:pt x="9519" y="36185"/>
                    <a:pt x="3614" y="28449"/>
                  </a:cubicBezTo>
                  <a:cubicBezTo>
                    <a:pt x="-1980" y="21120"/>
                    <a:pt x="-978" y="10717"/>
                    <a:pt x="5912" y="4590"/>
                  </a:cubicBezTo>
                  <a:cubicBezTo>
                    <a:pt x="12951" y="-1899"/>
                    <a:pt x="23918" y="-1454"/>
                    <a:pt x="30408" y="5585"/>
                  </a:cubicBezTo>
                  <a:cubicBezTo>
                    <a:pt x="30842" y="6056"/>
                    <a:pt x="31250" y="6551"/>
                    <a:pt x="31629" y="7067"/>
                  </a:cubicBezTo>
                  <a:close/>
                  <a:moveTo>
                    <a:pt x="28010" y="10401"/>
                  </a:moveTo>
                  <a:cubicBezTo>
                    <a:pt x="21342" y="3733"/>
                    <a:pt x="14865" y="2780"/>
                    <a:pt x="8960" y="7638"/>
                  </a:cubicBezTo>
                  <a:cubicBezTo>
                    <a:pt x="3054" y="12496"/>
                    <a:pt x="3530" y="19735"/>
                    <a:pt x="9626" y="27165"/>
                  </a:cubicBezTo>
                  <a:cubicBezTo>
                    <a:pt x="13579" y="33001"/>
                    <a:pt x="21515" y="34529"/>
                    <a:pt x="27351" y="30576"/>
                  </a:cubicBezTo>
                  <a:cubicBezTo>
                    <a:pt x="27815" y="30262"/>
                    <a:pt x="28258" y="29918"/>
                    <a:pt x="28676" y="29546"/>
                  </a:cubicBezTo>
                  <a:cubicBezTo>
                    <a:pt x="33793" y="24470"/>
                    <a:pt x="33826" y="16208"/>
                    <a:pt x="28750" y="11092"/>
                  </a:cubicBezTo>
                  <a:cubicBezTo>
                    <a:pt x="28513" y="10852"/>
                    <a:pt x="28265" y="10621"/>
                    <a:pt x="28010" y="10401"/>
                  </a:cubicBezTo>
                  <a:close/>
                </a:path>
              </a:pathLst>
            </a:custGeom>
            <a:grpFill/>
            <a:ln w="9525" cap="flat">
              <a:noFill/>
              <a:prstDash val="solid"/>
              <a:miter/>
            </a:ln>
          </p:spPr>
          <p:txBody>
            <a:bodyPr rtlCol="0" anchor="ctr"/>
            <a:lstStyle/>
            <a:p>
              <a:endParaRPr lang="zh-CN" altLang="en-US"/>
            </a:p>
          </p:txBody>
        </p:sp>
        <p:sp>
          <p:nvSpPr>
            <p:cNvPr id="71" name="任意多边形: 形状 70"/>
            <p:cNvSpPr/>
            <p:nvPr/>
          </p:nvSpPr>
          <p:spPr>
            <a:xfrm>
              <a:off x="1936496" y="3803412"/>
              <a:ext cx="42005" cy="28384"/>
            </a:xfrm>
            <a:custGeom>
              <a:avLst/>
              <a:gdLst>
                <a:gd name="connsiteX0" fmla="*/ 3429 w 42005"/>
                <a:gd name="connsiteY0" fmla="*/ 0 h 28384"/>
                <a:gd name="connsiteX1" fmla="*/ 25908 w 42005"/>
                <a:gd name="connsiteY1" fmla="*/ 21908 h 28384"/>
                <a:gd name="connsiteX2" fmla="*/ 38862 w 42005"/>
                <a:gd name="connsiteY2" fmla="*/ 8573 h 28384"/>
                <a:gd name="connsiteX3" fmla="*/ 42005 w 42005"/>
                <a:gd name="connsiteY3" fmla="*/ 11621 h 28384"/>
                <a:gd name="connsiteX4" fmla="*/ 25908 w 42005"/>
                <a:gd name="connsiteY4" fmla="*/ 28385 h 28384"/>
                <a:gd name="connsiteX5" fmla="*/ 0 w 42005"/>
                <a:gd name="connsiteY5" fmla="*/ 3524 h 28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005" h="28384">
                  <a:moveTo>
                    <a:pt x="3429" y="0"/>
                  </a:moveTo>
                  <a:lnTo>
                    <a:pt x="25908" y="21908"/>
                  </a:lnTo>
                  <a:lnTo>
                    <a:pt x="38862" y="8573"/>
                  </a:lnTo>
                  <a:lnTo>
                    <a:pt x="42005" y="11621"/>
                  </a:lnTo>
                  <a:lnTo>
                    <a:pt x="25908" y="28385"/>
                  </a:lnTo>
                  <a:lnTo>
                    <a:pt x="0" y="3524"/>
                  </a:lnTo>
                  <a:close/>
                </a:path>
              </a:pathLst>
            </a:custGeom>
            <a:grpFill/>
            <a:ln w="9525" cap="flat">
              <a:noFill/>
              <a:prstDash val="solid"/>
              <a:miter/>
            </a:ln>
          </p:spPr>
          <p:txBody>
            <a:bodyPr rtlCol="0" anchor="ctr"/>
            <a:lstStyle/>
            <a:p>
              <a:endParaRPr lang="zh-CN" altLang="en-US"/>
            </a:p>
          </p:txBody>
        </p:sp>
        <p:sp>
          <p:nvSpPr>
            <p:cNvPr id="72" name="任意多边形: 形状 71"/>
            <p:cNvSpPr/>
            <p:nvPr/>
          </p:nvSpPr>
          <p:spPr>
            <a:xfrm>
              <a:off x="1959451" y="3769182"/>
              <a:ext cx="35242" cy="35429"/>
            </a:xfrm>
            <a:custGeom>
              <a:avLst/>
              <a:gdLst>
                <a:gd name="connsiteX0" fmla="*/ 29910 w 35242"/>
                <a:gd name="connsiteY0" fmla="*/ 5179 h 35429"/>
                <a:gd name="connsiteX1" fmla="*/ 30251 w 35242"/>
                <a:gd name="connsiteY1" fmla="*/ 30096 h 35429"/>
                <a:gd name="connsiteX2" fmla="*/ 5333 w 35242"/>
                <a:gd name="connsiteY2" fmla="*/ 30438 h 35429"/>
                <a:gd name="connsiteX3" fmla="*/ 4097 w 35242"/>
                <a:gd name="connsiteY3" fmla="*/ 6512 h 35429"/>
                <a:gd name="connsiteX4" fmla="*/ 28321 w 35242"/>
                <a:gd name="connsiteY4" fmla="*/ 3746 h 35429"/>
                <a:gd name="connsiteX5" fmla="*/ 29910 w 35242"/>
                <a:gd name="connsiteY5" fmla="*/ 5179 h 35429"/>
                <a:gd name="connsiteX6" fmla="*/ 26766 w 35242"/>
                <a:gd name="connsiteY6" fmla="*/ 8988 h 35429"/>
                <a:gd name="connsiteX7" fmla="*/ 8046 w 35242"/>
                <a:gd name="connsiteY7" fmla="*/ 8659 h 35429"/>
                <a:gd name="connsiteX8" fmla="*/ 7716 w 35242"/>
                <a:gd name="connsiteY8" fmla="*/ 8988 h 35429"/>
                <a:gd name="connsiteX9" fmla="*/ 11241 w 35242"/>
                <a:gd name="connsiteY9" fmla="*/ 28038 h 35429"/>
                <a:gd name="connsiteX10" fmla="*/ 29118 w 35242"/>
                <a:gd name="connsiteY10" fmla="*/ 29211 h 35429"/>
                <a:gd name="connsiteX11" fmla="*/ 30291 w 35242"/>
                <a:gd name="connsiteY11" fmla="*/ 28038 h 35429"/>
                <a:gd name="connsiteX12" fmla="*/ 28200 w 35242"/>
                <a:gd name="connsiteY12" fmla="*/ 9974 h 35429"/>
                <a:gd name="connsiteX13" fmla="*/ 26767 w 35242"/>
                <a:gd name="connsiteY13" fmla="*/ 8988 h 35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242" h="35429">
                  <a:moveTo>
                    <a:pt x="29910" y="5179"/>
                  </a:moveTo>
                  <a:cubicBezTo>
                    <a:pt x="36885" y="11965"/>
                    <a:pt x="37038" y="23121"/>
                    <a:pt x="30251" y="30096"/>
                  </a:cubicBezTo>
                  <a:cubicBezTo>
                    <a:pt x="23464" y="37072"/>
                    <a:pt x="12308" y="37224"/>
                    <a:pt x="5333" y="30438"/>
                  </a:cubicBezTo>
                  <a:cubicBezTo>
                    <a:pt x="-1271" y="24012"/>
                    <a:pt x="-1810" y="13584"/>
                    <a:pt x="4097" y="6512"/>
                  </a:cubicBezTo>
                  <a:cubicBezTo>
                    <a:pt x="10022" y="-941"/>
                    <a:pt x="20868" y="-2180"/>
                    <a:pt x="28321" y="3746"/>
                  </a:cubicBezTo>
                  <a:cubicBezTo>
                    <a:pt x="28880" y="4190"/>
                    <a:pt x="29410" y="4669"/>
                    <a:pt x="29910" y="5179"/>
                  </a:cubicBezTo>
                  <a:close/>
                  <a:moveTo>
                    <a:pt x="26766" y="8988"/>
                  </a:moveTo>
                  <a:cubicBezTo>
                    <a:pt x="21688" y="3728"/>
                    <a:pt x="13306" y="3581"/>
                    <a:pt x="8046" y="8659"/>
                  </a:cubicBezTo>
                  <a:cubicBezTo>
                    <a:pt x="7934" y="8767"/>
                    <a:pt x="7824" y="8877"/>
                    <a:pt x="7716" y="8988"/>
                  </a:cubicBezTo>
                  <a:cubicBezTo>
                    <a:pt x="2954" y="15370"/>
                    <a:pt x="4097" y="21752"/>
                    <a:pt x="11241" y="28038"/>
                  </a:cubicBezTo>
                  <a:cubicBezTo>
                    <a:pt x="15854" y="33299"/>
                    <a:pt x="23857" y="33824"/>
                    <a:pt x="29118" y="29211"/>
                  </a:cubicBezTo>
                  <a:cubicBezTo>
                    <a:pt x="29534" y="28846"/>
                    <a:pt x="29926" y="28455"/>
                    <a:pt x="30291" y="28038"/>
                  </a:cubicBezTo>
                  <a:cubicBezTo>
                    <a:pt x="34702" y="22473"/>
                    <a:pt x="33765" y="14385"/>
                    <a:pt x="28200" y="9974"/>
                  </a:cubicBezTo>
                  <a:cubicBezTo>
                    <a:pt x="27745" y="9614"/>
                    <a:pt x="27266" y="9284"/>
                    <a:pt x="26767" y="8988"/>
                  </a:cubicBezTo>
                  <a:close/>
                </a:path>
              </a:pathLst>
            </a:custGeom>
            <a:grpFill/>
            <a:ln w="9525" cap="flat">
              <a:noFill/>
              <a:prstDash val="solid"/>
              <a:miter/>
            </a:ln>
          </p:spPr>
          <p:txBody>
            <a:bodyPr rtlCol="0" anchor="ctr"/>
            <a:lstStyle/>
            <a:p>
              <a:endParaRPr lang="zh-CN" altLang="en-US"/>
            </a:p>
          </p:txBody>
        </p:sp>
        <p:sp>
          <p:nvSpPr>
            <p:cNvPr id="73" name="任意多边形: 形状 72"/>
            <p:cNvSpPr/>
            <p:nvPr/>
          </p:nvSpPr>
          <p:spPr>
            <a:xfrm>
              <a:off x="1982241" y="3739543"/>
              <a:ext cx="42552" cy="36273"/>
            </a:xfrm>
            <a:custGeom>
              <a:avLst/>
              <a:gdLst>
                <a:gd name="connsiteX0" fmla="*/ 21217 w 42552"/>
                <a:gd name="connsiteY0" fmla="*/ 19483 h 36273"/>
                <a:gd name="connsiteX1" fmla="*/ 18264 w 42552"/>
                <a:gd name="connsiteY1" fmla="*/ 17101 h 36273"/>
                <a:gd name="connsiteX2" fmla="*/ 27122 w 42552"/>
                <a:gd name="connsiteY2" fmla="*/ 4147 h 36273"/>
                <a:gd name="connsiteX3" fmla="*/ 42553 w 42552"/>
                <a:gd name="connsiteY3" fmla="*/ 15292 h 36273"/>
                <a:gd name="connsiteX4" fmla="*/ 40743 w 42552"/>
                <a:gd name="connsiteY4" fmla="*/ 17863 h 36273"/>
                <a:gd name="connsiteX5" fmla="*/ 36361 w 42552"/>
                <a:gd name="connsiteY5" fmla="*/ 16244 h 36273"/>
                <a:gd name="connsiteX6" fmla="*/ 33885 w 42552"/>
                <a:gd name="connsiteY6" fmla="*/ 28817 h 36273"/>
                <a:gd name="connsiteX7" fmla="*/ 24360 w 42552"/>
                <a:gd name="connsiteY7" fmla="*/ 35961 h 36273"/>
                <a:gd name="connsiteX8" fmla="*/ 8739 w 42552"/>
                <a:gd name="connsiteY8" fmla="*/ 31865 h 36273"/>
                <a:gd name="connsiteX9" fmla="*/ 2168 w 42552"/>
                <a:gd name="connsiteY9" fmla="*/ 8666 h 36273"/>
                <a:gd name="connsiteX10" fmla="*/ 3024 w 42552"/>
                <a:gd name="connsiteY10" fmla="*/ 7291 h 36273"/>
                <a:gd name="connsiteX11" fmla="*/ 21407 w 42552"/>
                <a:gd name="connsiteY11" fmla="*/ 1290 h 36273"/>
                <a:gd name="connsiteX12" fmla="*/ 18740 w 42552"/>
                <a:gd name="connsiteY12" fmla="*/ 5195 h 36273"/>
                <a:gd name="connsiteX13" fmla="*/ 6358 w 42552"/>
                <a:gd name="connsiteY13" fmla="*/ 9767 h 36273"/>
                <a:gd name="connsiteX14" fmla="*/ 11787 w 42552"/>
                <a:gd name="connsiteY14" fmla="*/ 27769 h 36273"/>
                <a:gd name="connsiteX15" fmla="*/ 30837 w 42552"/>
                <a:gd name="connsiteY15" fmla="*/ 26436 h 36273"/>
                <a:gd name="connsiteX16" fmla="*/ 33123 w 42552"/>
                <a:gd name="connsiteY16" fmla="*/ 18911 h 36273"/>
                <a:gd name="connsiteX17" fmla="*/ 27313 w 42552"/>
                <a:gd name="connsiteY17" fmla="*/ 10434 h 36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2552" h="36273">
                  <a:moveTo>
                    <a:pt x="21217" y="19483"/>
                  </a:moveTo>
                  <a:lnTo>
                    <a:pt x="18264" y="17101"/>
                  </a:lnTo>
                  <a:lnTo>
                    <a:pt x="27122" y="4147"/>
                  </a:lnTo>
                  <a:lnTo>
                    <a:pt x="42553" y="15292"/>
                  </a:lnTo>
                  <a:lnTo>
                    <a:pt x="40743" y="17863"/>
                  </a:lnTo>
                  <a:lnTo>
                    <a:pt x="36361" y="16244"/>
                  </a:lnTo>
                  <a:cubicBezTo>
                    <a:pt x="37464" y="20594"/>
                    <a:pt x="36555" y="25210"/>
                    <a:pt x="33885" y="28817"/>
                  </a:cubicBezTo>
                  <a:cubicBezTo>
                    <a:pt x="31762" y="32348"/>
                    <a:pt x="28344" y="34912"/>
                    <a:pt x="24360" y="35961"/>
                  </a:cubicBezTo>
                  <a:cubicBezTo>
                    <a:pt x="18803" y="36979"/>
                    <a:pt x="13081" y="35479"/>
                    <a:pt x="8739" y="31865"/>
                  </a:cubicBezTo>
                  <a:cubicBezTo>
                    <a:pt x="518" y="27273"/>
                    <a:pt x="-2424" y="16887"/>
                    <a:pt x="2168" y="8666"/>
                  </a:cubicBezTo>
                  <a:cubicBezTo>
                    <a:pt x="2431" y="8194"/>
                    <a:pt x="2717" y="7735"/>
                    <a:pt x="3024" y="7291"/>
                  </a:cubicBezTo>
                  <a:cubicBezTo>
                    <a:pt x="6661" y="817"/>
                    <a:pt x="14651" y="-1791"/>
                    <a:pt x="21407" y="1290"/>
                  </a:cubicBezTo>
                  <a:lnTo>
                    <a:pt x="18740" y="5195"/>
                  </a:lnTo>
                  <a:cubicBezTo>
                    <a:pt x="14050" y="3437"/>
                    <a:pt x="8780" y="5383"/>
                    <a:pt x="6358" y="9767"/>
                  </a:cubicBezTo>
                  <a:cubicBezTo>
                    <a:pt x="2548" y="16149"/>
                    <a:pt x="4357" y="22245"/>
                    <a:pt x="11787" y="27769"/>
                  </a:cubicBezTo>
                  <a:cubicBezTo>
                    <a:pt x="19216" y="33294"/>
                    <a:pt x="26265" y="33008"/>
                    <a:pt x="30837" y="26436"/>
                  </a:cubicBezTo>
                  <a:cubicBezTo>
                    <a:pt x="32403" y="24246"/>
                    <a:pt x="33206" y="21602"/>
                    <a:pt x="33123" y="18911"/>
                  </a:cubicBezTo>
                  <a:cubicBezTo>
                    <a:pt x="32682" y="15308"/>
                    <a:pt x="30514" y="12145"/>
                    <a:pt x="27313" y="10434"/>
                  </a:cubicBezTo>
                  <a:close/>
                </a:path>
              </a:pathLst>
            </a:custGeom>
            <a:grpFill/>
            <a:ln w="9525" cap="flat">
              <a:noFill/>
              <a:prstDash val="solid"/>
              <a:miter/>
            </a:ln>
          </p:spPr>
          <p:txBody>
            <a:bodyPr rtlCol="0" anchor="ctr"/>
            <a:lstStyle/>
            <a:p>
              <a:endParaRPr lang="zh-CN" altLang="en-US"/>
            </a:p>
          </p:txBody>
        </p:sp>
        <p:sp>
          <p:nvSpPr>
            <p:cNvPr id="74" name="任意多边形: 形状 73"/>
            <p:cNvSpPr/>
            <p:nvPr/>
          </p:nvSpPr>
          <p:spPr>
            <a:xfrm>
              <a:off x="1996313" y="3705114"/>
              <a:ext cx="40290" cy="33528"/>
            </a:xfrm>
            <a:custGeom>
              <a:avLst/>
              <a:gdLst>
                <a:gd name="connsiteX0" fmla="*/ 27718 w 40290"/>
                <a:gd name="connsiteY0" fmla="*/ 22098 h 33528"/>
                <a:gd name="connsiteX1" fmla="*/ 40291 w 40290"/>
                <a:gd name="connsiteY1" fmla="*/ 29337 h 33528"/>
                <a:gd name="connsiteX2" fmla="*/ 37910 w 40290"/>
                <a:gd name="connsiteY2" fmla="*/ 33528 h 33528"/>
                <a:gd name="connsiteX3" fmla="*/ 25241 w 40290"/>
                <a:gd name="connsiteY3" fmla="*/ 26289 h 33528"/>
                <a:gd name="connsiteX4" fmla="*/ 0 w 40290"/>
                <a:gd name="connsiteY4" fmla="*/ 27337 h 33528"/>
                <a:gd name="connsiteX5" fmla="*/ 2858 w 40290"/>
                <a:gd name="connsiteY5" fmla="*/ 22479 h 33528"/>
                <a:gd name="connsiteX6" fmla="*/ 22860 w 40290"/>
                <a:gd name="connsiteY6" fmla="*/ 22479 h 33528"/>
                <a:gd name="connsiteX7" fmla="*/ 13335 w 40290"/>
                <a:gd name="connsiteY7" fmla="*/ 4858 h 33528"/>
                <a:gd name="connsiteX8" fmla="*/ 16193 w 40290"/>
                <a:gd name="connsiteY8" fmla="*/ 0 h 33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290" h="33528">
                  <a:moveTo>
                    <a:pt x="27718" y="22098"/>
                  </a:moveTo>
                  <a:lnTo>
                    <a:pt x="40291" y="29337"/>
                  </a:lnTo>
                  <a:lnTo>
                    <a:pt x="37910" y="33528"/>
                  </a:lnTo>
                  <a:lnTo>
                    <a:pt x="25241" y="26289"/>
                  </a:lnTo>
                  <a:lnTo>
                    <a:pt x="0" y="27337"/>
                  </a:lnTo>
                  <a:lnTo>
                    <a:pt x="2858" y="22479"/>
                  </a:lnTo>
                  <a:lnTo>
                    <a:pt x="22860" y="22479"/>
                  </a:lnTo>
                  <a:lnTo>
                    <a:pt x="13335" y="4858"/>
                  </a:lnTo>
                  <a:lnTo>
                    <a:pt x="16193" y="0"/>
                  </a:lnTo>
                  <a:close/>
                </a:path>
              </a:pathLst>
            </a:custGeom>
            <a:grpFill/>
            <a:ln w="9525" cap="flat">
              <a:noFill/>
              <a:prstDash val="solid"/>
              <a:miter/>
            </a:ln>
          </p:spPr>
          <p:txBody>
            <a:bodyPr rtlCol="0" anchor="ctr"/>
            <a:lstStyle/>
            <a:p>
              <a:endParaRPr lang="zh-CN" altLang="en-US"/>
            </a:p>
          </p:txBody>
        </p:sp>
        <p:sp>
          <p:nvSpPr>
            <p:cNvPr id="75" name="任意多边形: 形状 74"/>
            <p:cNvSpPr/>
            <p:nvPr/>
          </p:nvSpPr>
          <p:spPr>
            <a:xfrm>
              <a:off x="1338898" y="3741880"/>
              <a:ext cx="45719" cy="45148"/>
            </a:xfrm>
            <a:custGeom>
              <a:avLst/>
              <a:gdLst>
                <a:gd name="connsiteX0" fmla="*/ 20860 w 45719"/>
                <a:gd name="connsiteY0" fmla="*/ 37052 h 45148"/>
                <a:gd name="connsiteX1" fmla="*/ 42481 w 45719"/>
                <a:gd name="connsiteY1" fmla="*/ 17431 h 45148"/>
                <a:gd name="connsiteX2" fmla="*/ 45720 w 45719"/>
                <a:gd name="connsiteY2" fmla="*/ 20860 h 45148"/>
                <a:gd name="connsiteX3" fmla="*/ 19336 w 45719"/>
                <a:gd name="connsiteY3" fmla="*/ 45148 h 45148"/>
                <a:gd name="connsiteX4" fmla="*/ 15526 w 45719"/>
                <a:gd name="connsiteY4" fmla="*/ 41148 h 45148"/>
                <a:gd name="connsiteX5" fmla="*/ 24575 w 45719"/>
                <a:gd name="connsiteY5" fmla="*/ 8096 h 45148"/>
                <a:gd name="connsiteX6" fmla="*/ 24575 w 45719"/>
                <a:gd name="connsiteY6" fmla="*/ 8096 h 45148"/>
                <a:gd name="connsiteX7" fmla="*/ 3143 w 45719"/>
                <a:gd name="connsiteY7" fmla="*/ 27813 h 45148"/>
                <a:gd name="connsiteX8" fmla="*/ 0 w 45719"/>
                <a:gd name="connsiteY8" fmla="*/ 24289 h 45148"/>
                <a:gd name="connsiteX9" fmla="*/ 26384 w 45719"/>
                <a:gd name="connsiteY9" fmla="*/ 0 h 45148"/>
                <a:gd name="connsiteX10" fmla="*/ 30385 w 45719"/>
                <a:gd name="connsiteY10" fmla="*/ 4286 h 45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719" h="45148">
                  <a:moveTo>
                    <a:pt x="20860" y="37052"/>
                  </a:moveTo>
                  <a:lnTo>
                    <a:pt x="42481" y="17431"/>
                  </a:lnTo>
                  <a:lnTo>
                    <a:pt x="45720" y="20860"/>
                  </a:lnTo>
                  <a:lnTo>
                    <a:pt x="19336" y="45148"/>
                  </a:lnTo>
                  <a:lnTo>
                    <a:pt x="15526" y="41148"/>
                  </a:lnTo>
                  <a:lnTo>
                    <a:pt x="24575" y="8096"/>
                  </a:lnTo>
                  <a:lnTo>
                    <a:pt x="24575" y="8096"/>
                  </a:lnTo>
                  <a:lnTo>
                    <a:pt x="3143" y="27813"/>
                  </a:lnTo>
                  <a:lnTo>
                    <a:pt x="0" y="24289"/>
                  </a:lnTo>
                  <a:lnTo>
                    <a:pt x="26384" y="0"/>
                  </a:lnTo>
                  <a:lnTo>
                    <a:pt x="30385" y="4286"/>
                  </a:lnTo>
                  <a:close/>
                </a:path>
              </a:pathLst>
            </a:custGeom>
            <a:grpFill/>
            <a:ln w="9525" cap="flat">
              <a:noFill/>
              <a:prstDash val="solid"/>
              <a:miter/>
            </a:ln>
          </p:spPr>
          <p:txBody>
            <a:bodyPr rtlCol="0" anchor="ctr"/>
            <a:lstStyle/>
            <a:p>
              <a:endParaRPr lang="zh-CN" altLang="en-US"/>
            </a:p>
          </p:txBody>
        </p:sp>
        <p:sp>
          <p:nvSpPr>
            <p:cNvPr id="76" name="任意多边形: 形状 75"/>
            <p:cNvSpPr/>
            <p:nvPr/>
          </p:nvSpPr>
          <p:spPr>
            <a:xfrm>
              <a:off x="1363853" y="3775218"/>
              <a:ext cx="38100" cy="39052"/>
            </a:xfrm>
            <a:custGeom>
              <a:avLst/>
              <a:gdLst>
                <a:gd name="connsiteX0" fmla="*/ 24194 w 38100"/>
                <a:gd name="connsiteY0" fmla="*/ 25527 h 39052"/>
                <a:gd name="connsiteX1" fmla="*/ 13335 w 38100"/>
                <a:gd name="connsiteY1" fmla="*/ 16002 h 39052"/>
                <a:gd name="connsiteX2" fmla="*/ 3810 w 38100"/>
                <a:gd name="connsiteY2" fmla="*/ 21241 h 39052"/>
                <a:gd name="connsiteX3" fmla="*/ 0 w 38100"/>
                <a:gd name="connsiteY3" fmla="*/ 17717 h 39052"/>
                <a:gd name="connsiteX4" fmla="*/ 34004 w 38100"/>
                <a:gd name="connsiteY4" fmla="*/ 0 h 39052"/>
                <a:gd name="connsiteX5" fmla="*/ 38100 w 38100"/>
                <a:gd name="connsiteY5" fmla="*/ 3715 h 39052"/>
                <a:gd name="connsiteX6" fmla="*/ 23813 w 38100"/>
                <a:gd name="connsiteY6" fmla="*/ 39052 h 39052"/>
                <a:gd name="connsiteX7" fmla="*/ 19812 w 38100"/>
                <a:gd name="connsiteY7" fmla="*/ 35528 h 39052"/>
                <a:gd name="connsiteX8" fmla="*/ 17526 w 38100"/>
                <a:gd name="connsiteY8" fmla="*/ 13621 h 39052"/>
                <a:gd name="connsiteX9" fmla="*/ 25813 w 38100"/>
                <a:gd name="connsiteY9" fmla="*/ 21146 h 39052"/>
                <a:gd name="connsiteX10" fmla="*/ 32480 w 38100"/>
                <a:gd name="connsiteY10" fmla="*/ 5715 h 39052"/>
                <a:gd name="connsiteX11" fmla="*/ 32480 w 38100"/>
                <a:gd name="connsiteY11" fmla="*/ 5715 h 39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100" h="39052">
                  <a:moveTo>
                    <a:pt x="24194" y="25527"/>
                  </a:moveTo>
                  <a:lnTo>
                    <a:pt x="13335" y="16002"/>
                  </a:lnTo>
                  <a:lnTo>
                    <a:pt x="3810" y="21241"/>
                  </a:lnTo>
                  <a:lnTo>
                    <a:pt x="0" y="17717"/>
                  </a:lnTo>
                  <a:lnTo>
                    <a:pt x="34004" y="0"/>
                  </a:lnTo>
                  <a:lnTo>
                    <a:pt x="38100" y="3715"/>
                  </a:lnTo>
                  <a:lnTo>
                    <a:pt x="23813" y="39052"/>
                  </a:lnTo>
                  <a:lnTo>
                    <a:pt x="19812" y="35528"/>
                  </a:lnTo>
                  <a:close/>
                  <a:moveTo>
                    <a:pt x="17526" y="13621"/>
                  </a:moveTo>
                  <a:lnTo>
                    <a:pt x="25813" y="21146"/>
                  </a:lnTo>
                  <a:lnTo>
                    <a:pt x="32480" y="5715"/>
                  </a:lnTo>
                  <a:lnTo>
                    <a:pt x="32480" y="5715"/>
                  </a:lnTo>
                  <a:close/>
                </a:path>
              </a:pathLst>
            </a:custGeom>
            <a:grpFill/>
            <a:ln w="9525" cap="flat">
              <a:noFill/>
              <a:prstDash val="solid"/>
              <a:miter/>
            </a:ln>
          </p:spPr>
          <p:txBody>
            <a:bodyPr rtlCol="0" anchor="ctr"/>
            <a:lstStyle/>
            <a:p>
              <a:endParaRPr lang="zh-CN" altLang="en-US"/>
            </a:p>
          </p:txBody>
        </p:sp>
        <p:sp>
          <p:nvSpPr>
            <p:cNvPr id="77" name="任意多边形: 形状 76"/>
            <p:cNvSpPr/>
            <p:nvPr/>
          </p:nvSpPr>
          <p:spPr>
            <a:xfrm>
              <a:off x="1394429" y="3791125"/>
              <a:ext cx="44291" cy="45148"/>
            </a:xfrm>
            <a:custGeom>
              <a:avLst/>
              <a:gdLst>
                <a:gd name="connsiteX0" fmla="*/ 23336 w 44291"/>
                <a:gd name="connsiteY0" fmla="*/ 37243 h 45148"/>
                <a:gd name="connsiteX1" fmla="*/ 40481 w 44291"/>
                <a:gd name="connsiteY1" fmla="*/ 13811 h 45148"/>
                <a:gd name="connsiteX2" fmla="*/ 44291 w 44291"/>
                <a:gd name="connsiteY2" fmla="*/ 16574 h 45148"/>
                <a:gd name="connsiteX3" fmla="*/ 23051 w 44291"/>
                <a:gd name="connsiteY3" fmla="*/ 45149 h 45148"/>
                <a:gd name="connsiteX4" fmla="*/ 18669 w 44291"/>
                <a:gd name="connsiteY4" fmla="*/ 41910 h 45148"/>
                <a:gd name="connsiteX5" fmla="*/ 21050 w 44291"/>
                <a:gd name="connsiteY5" fmla="*/ 7715 h 45148"/>
                <a:gd name="connsiteX6" fmla="*/ 21050 w 44291"/>
                <a:gd name="connsiteY6" fmla="*/ 7715 h 45148"/>
                <a:gd name="connsiteX7" fmla="*/ 3715 w 44291"/>
                <a:gd name="connsiteY7" fmla="*/ 31337 h 45148"/>
                <a:gd name="connsiteX8" fmla="*/ 0 w 44291"/>
                <a:gd name="connsiteY8" fmla="*/ 28575 h 45148"/>
                <a:gd name="connsiteX9" fmla="*/ 21145 w 44291"/>
                <a:gd name="connsiteY9" fmla="*/ 0 h 45148"/>
                <a:gd name="connsiteX10" fmla="*/ 25908 w 44291"/>
                <a:gd name="connsiteY10" fmla="*/ 3524 h 45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291" h="45148">
                  <a:moveTo>
                    <a:pt x="23336" y="37243"/>
                  </a:moveTo>
                  <a:lnTo>
                    <a:pt x="40481" y="13811"/>
                  </a:lnTo>
                  <a:lnTo>
                    <a:pt x="44291" y="16574"/>
                  </a:lnTo>
                  <a:lnTo>
                    <a:pt x="23051" y="45149"/>
                  </a:lnTo>
                  <a:lnTo>
                    <a:pt x="18669" y="41910"/>
                  </a:lnTo>
                  <a:lnTo>
                    <a:pt x="21050" y="7715"/>
                  </a:lnTo>
                  <a:lnTo>
                    <a:pt x="21050" y="7715"/>
                  </a:lnTo>
                  <a:lnTo>
                    <a:pt x="3715" y="31337"/>
                  </a:lnTo>
                  <a:lnTo>
                    <a:pt x="0" y="28575"/>
                  </a:lnTo>
                  <a:lnTo>
                    <a:pt x="21145" y="0"/>
                  </a:lnTo>
                  <a:lnTo>
                    <a:pt x="25908" y="3524"/>
                  </a:lnTo>
                  <a:close/>
                </a:path>
              </a:pathLst>
            </a:custGeom>
            <a:grpFill/>
            <a:ln w="9525" cap="flat">
              <a:noFill/>
              <a:prstDash val="solid"/>
              <a:miter/>
            </a:ln>
          </p:spPr>
          <p:txBody>
            <a:bodyPr rtlCol="0" anchor="ctr"/>
            <a:lstStyle/>
            <a:p>
              <a:endParaRPr lang="zh-CN" altLang="en-US"/>
            </a:p>
          </p:txBody>
        </p:sp>
        <p:sp>
          <p:nvSpPr>
            <p:cNvPr id="78" name="任意多边形: 形状 77"/>
            <p:cNvSpPr/>
            <p:nvPr/>
          </p:nvSpPr>
          <p:spPr>
            <a:xfrm>
              <a:off x="1427926" y="3818366"/>
              <a:ext cx="32987" cy="30275"/>
            </a:xfrm>
            <a:custGeom>
              <a:avLst/>
              <a:gdLst>
                <a:gd name="connsiteX0" fmla="*/ 2793 w 32987"/>
                <a:gd name="connsiteY0" fmla="*/ 12668 h 30275"/>
                <a:gd name="connsiteX1" fmla="*/ 6603 w 32987"/>
                <a:gd name="connsiteY1" fmla="*/ 15050 h 30275"/>
                <a:gd name="connsiteX2" fmla="*/ 5270 w 32987"/>
                <a:gd name="connsiteY2" fmla="*/ 17145 h 30275"/>
                <a:gd name="connsiteX3" fmla="*/ 5891 w 32987"/>
                <a:gd name="connsiteY3" fmla="*/ 24392 h 30275"/>
                <a:gd name="connsiteX4" fmla="*/ 6889 w 32987"/>
                <a:gd name="connsiteY4" fmla="*/ 25051 h 30275"/>
                <a:gd name="connsiteX5" fmla="*/ 14357 w 32987"/>
                <a:gd name="connsiteY5" fmla="*/ 23986 h 30275"/>
                <a:gd name="connsiteX6" fmla="*/ 15080 w 32987"/>
                <a:gd name="connsiteY6" fmla="*/ 22670 h 30275"/>
                <a:gd name="connsiteX7" fmla="*/ 28796 w 32987"/>
                <a:gd name="connsiteY7" fmla="*/ 0 h 30275"/>
                <a:gd name="connsiteX8" fmla="*/ 32987 w 32987"/>
                <a:gd name="connsiteY8" fmla="*/ 2572 h 30275"/>
                <a:gd name="connsiteX9" fmla="*/ 19367 w 32987"/>
                <a:gd name="connsiteY9" fmla="*/ 25051 h 30275"/>
                <a:gd name="connsiteX10" fmla="*/ 6567 w 32987"/>
                <a:gd name="connsiteY10" fmla="*/ 29247 h 30275"/>
                <a:gd name="connsiteX11" fmla="*/ 5174 w 32987"/>
                <a:gd name="connsiteY11" fmla="*/ 28385 h 30275"/>
                <a:gd name="connsiteX12" fmla="*/ 805 w 32987"/>
                <a:gd name="connsiteY12" fmla="*/ 16644 h 30275"/>
                <a:gd name="connsiteX13" fmla="*/ 1079 w 32987"/>
                <a:gd name="connsiteY13" fmla="*/ 16097 h 3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987" h="30275">
                  <a:moveTo>
                    <a:pt x="2793" y="12668"/>
                  </a:moveTo>
                  <a:lnTo>
                    <a:pt x="6603" y="15050"/>
                  </a:lnTo>
                  <a:lnTo>
                    <a:pt x="5270" y="17145"/>
                  </a:lnTo>
                  <a:cubicBezTo>
                    <a:pt x="3440" y="19318"/>
                    <a:pt x="3718" y="22563"/>
                    <a:pt x="5891" y="24392"/>
                  </a:cubicBezTo>
                  <a:cubicBezTo>
                    <a:pt x="6197" y="24650"/>
                    <a:pt x="6532" y="24871"/>
                    <a:pt x="6889" y="25051"/>
                  </a:cubicBezTo>
                  <a:cubicBezTo>
                    <a:pt x="9245" y="26819"/>
                    <a:pt x="12589" y="26342"/>
                    <a:pt x="14357" y="23986"/>
                  </a:cubicBezTo>
                  <a:cubicBezTo>
                    <a:pt x="14659" y="23584"/>
                    <a:pt x="14902" y="23140"/>
                    <a:pt x="15080" y="22670"/>
                  </a:cubicBezTo>
                  <a:lnTo>
                    <a:pt x="28796" y="0"/>
                  </a:lnTo>
                  <a:lnTo>
                    <a:pt x="32987" y="2572"/>
                  </a:lnTo>
                  <a:lnTo>
                    <a:pt x="19367" y="25051"/>
                  </a:lnTo>
                  <a:cubicBezTo>
                    <a:pt x="16991" y="29744"/>
                    <a:pt x="11260" y="31623"/>
                    <a:pt x="6567" y="29247"/>
                  </a:cubicBezTo>
                  <a:cubicBezTo>
                    <a:pt x="6079" y="29000"/>
                    <a:pt x="5613" y="28711"/>
                    <a:pt x="5174" y="28385"/>
                  </a:cubicBezTo>
                  <a:cubicBezTo>
                    <a:pt x="726" y="26349"/>
                    <a:pt x="-1230" y="21092"/>
                    <a:pt x="805" y="16644"/>
                  </a:cubicBezTo>
                  <a:cubicBezTo>
                    <a:pt x="890" y="16458"/>
                    <a:pt x="981" y="16276"/>
                    <a:pt x="1079" y="16097"/>
                  </a:cubicBezTo>
                  <a:close/>
                </a:path>
              </a:pathLst>
            </a:custGeom>
            <a:grpFill/>
            <a:ln w="9525" cap="flat">
              <a:noFill/>
              <a:prstDash val="solid"/>
              <a:miter/>
            </a:ln>
          </p:spPr>
          <p:txBody>
            <a:bodyPr rtlCol="0" anchor="ctr"/>
            <a:lstStyle/>
            <a:p>
              <a:endParaRPr lang="zh-CN" altLang="en-US"/>
            </a:p>
          </p:txBody>
        </p:sp>
        <p:sp>
          <p:nvSpPr>
            <p:cNvPr id="79" name="任意多边形: 形状 78"/>
            <p:cNvSpPr/>
            <p:nvPr/>
          </p:nvSpPr>
          <p:spPr>
            <a:xfrm>
              <a:off x="1452531" y="3825510"/>
              <a:ext cx="21145" cy="34099"/>
            </a:xfrm>
            <a:custGeom>
              <a:avLst/>
              <a:gdLst>
                <a:gd name="connsiteX0" fmla="*/ 21145 w 21145"/>
                <a:gd name="connsiteY0" fmla="*/ 2572 h 34099"/>
                <a:gd name="connsiteX1" fmla="*/ 4381 w 21145"/>
                <a:gd name="connsiteY1" fmla="*/ 34100 h 34099"/>
                <a:gd name="connsiteX2" fmla="*/ 0 w 21145"/>
                <a:gd name="connsiteY2" fmla="*/ 31814 h 34099"/>
                <a:gd name="connsiteX3" fmla="*/ 16764 w 21145"/>
                <a:gd name="connsiteY3" fmla="*/ 0 h 34099"/>
              </a:gdLst>
              <a:ahLst/>
              <a:cxnLst>
                <a:cxn ang="0">
                  <a:pos x="connsiteX0" y="connsiteY0"/>
                </a:cxn>
                <a:cxn ang="0">
                  <a:pos x="connsiteX1" y="connsiteY1"/>
                </a:cxn>
                <a:cxn ang="0">
                  <a:pos x="connsiteX2" y="connsiteY2"/>
                </a:cxn>
                <a:cxn ang="0">
                  <a:pos x="connsiteX3" y="connsiteY3"/>
                </a:cxn>
              </a:cxnLst>
              <a:rect l="l" t="t" r="r" b="b"/>
              <a:pathLst>
                <a:path w="21145" h="34099">
                  <a:moveTo>
                    <a:pt x="21145" y="2572"/>
                  </a:moveTo>
                  <a:lnTo>
                    <a:pt x="4381" y="34100"/>
                  </a:lnTo>
                  <a:lnTo>
                    <a:pt x="0" y="31814"/>
                  </a:lnTo>
                  <a:lnTo>
                    <a:pt x="16764" y="0"/>
                  </a:lnTo>
                  <a:close/>
                </a:path>
              </a:pathLst>
            </a:custGeom>
            <a:grpFill/>
            <a:ln w="9525" cap="flat">
              <a:noFill/>
              <a:prstDash val="solid"/>
              <a:miter/>
            </a:ln>
          </p:spPr>
          <p:txBody>
            <a:bodyPr rtlCol="0" anchor="ctr"/>
            <a:lstStyle/>
            <a:p>
              <a:endParaRPr lang="zh-CN" altLang="en-US"/>
            </a:p>
          </p:txBody>
        </p:sp>
        <p:sp>
          <p:nvSpPr>
            <p:cNvPr id="80" name="任意多边形: 形状 79"/>
            <p:cNvSpPr/>
            <p:nvPr/>
          </p:nvSpPr>
          <p:spPr>
            <a:xfrm>
              <a:off x="1467676" y="3832368"/>
              <a:ext cx="40481" cy="44577"/>
            </a:xfrm>
            <a:custGeom>
              <a:avLst/>
              <a:gdLst>
                <a:gd name="connsiteX0" fmla="*/ 24479 w 40481"/>
                <a:gd name="connsiteY0" fmla="*/ 36767 h 44577"/>
                <a:gd name="connsiteX1" fmla="*/ 36100 w 40481"/>
                <a:gd name="connsiteY1" fmla="*/ 10192 h 44577"/>
                <a:gd name="connsiteX2" fmla="*/ 40481 w 40481"/>
                <a:gd name="connsiteY2" fmla="*/ 12097 h 44577"/>
                <a:gd name="connsiteX3" fmla="*/ 26098 w 40481"/>
                <a:gd name="connsiteY3" fmla="*/ 44577 h 44577"/>
                <a:gd name="connsiteX4" fmla="*/ 21050 w 40481"/>
                <a:gd name="connsiteY4" fmla="*/ 42386 h 44577"/>
                <a:gd name="connsiteX5" fmla="*/ 16002 w 40481"/>
                <a:gd name="connsiteY5" fmla="*/ 8192 h 44577"/>
                <a:gd name="connsiteX6" fmla="*/ 16002 w 40481"/>
                <a:gd name="connsiteY6" fmla="*/ 8192 h 44577"/>
                <a:gd name="connsiteX7" fmla="*/ 4286 w 40481"/>
                <a:gd name="connsiteY7" fmla="*/ 34766 h 44577"/>
                <a:gd name="connsiteX8" fmla="*/ 0 w 40481"/>
                <a:gd name="connsiteY8" fmla="*/ 32861 h 44577"/>
                <a:gd name="connsiteX9" fmla="*/ 14383 w 40481"/>
                <a:gd name="connsiteY9" fmla="*/ 0 h 44577"/>
                <a:gd name="connsiteX10" fmla="*/ 19812 w 40481"/>
                <a:gd name="connsiteY10" fmla="*/ 2381 h 44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481" h="44577">
                  <a:moveTo>
                    <a:pt x="24479" y="36767"/>
                  </a:moveTo>
                  <a:lnTo>
                    <a:pt x="36100" y="10192"/>
                  </a:lnTo>
                  <a:lnTo>
                    <a:pt x="40481" y="12097"/>
                  </a:lnTo>
                  <a:lnTo>
                    <a:pt x="26098" y="44577"/>
                  </a:lnTo>
                  <a:lnTo>
                    <a:pt x="21050" y="42386"/>
                  </a:lnTo>
                  <a:lnTo>
                    <a:pt x="16002" y="8192"/>
                  </a:lnTo>
                  <a:lnTo>
                    <a:pt x="16002" y="8192"/>
                  </a:lnTo>
                  <a:lnTo>
                    <a:pt x="4286" y="34766"/>
                  </a:lnTo>
                  <a:lnTo>
                    <a:pt x="0" y="32861"/>
                  </a:lnTo>
                  <a:lnTo>
                    <a:pt x="14383" y="0"/>
                  </a:lnTo>
                  <a:lnTo>
                    <a:pt x="19812" y="2381"/>
                  </a:lnTo>
                  <a:close/>
                </a:path>
              </a:pathLst>
            </a:custGeom>
            <a:grpFill/>
            <a:ln w="9525" cap="flat">
              <a:noFill/>
              <a:prstDash val="solid"/>
              <a:miter/>
            </a:ln>
          </p:spPr>
          <p:txBody>
            <a:bodyPr rtlCol="0" anchor="ctr"/>
            <a:lstStyle/>
            <a:p>
              <a:endParaRPr lang="zh-CN" altLang="en-US"/>
            </a:p>
          </p:txBody>
        </p:sp>
        <p:sp>
          <p:nvSpPr>
            <p:cNvPr id="81" name="任意多边形: 形状 80"/>
            <p:cNvSpPr/>
            <p:nvPr/>
          </p:nvSpPr>
          <p:spPr>
            <a:xfrm>
              <a:off x="1507153" y="3849953"/>
              <a:ext cx="34381" cy="40803"/>
            </a:xfrm>
            <a:custGeom>
              <a:avLst/>
              <a:gdLst>
                <a:gd name="connsiteX0" fmla="*/ 17101 w 34381"/>
                <a:gd name="connsiteY0" fmla="*/ 21658 h 40803"/>
                <a:gd name="connsiteX1" fmla="*/ 18339 w 34381"/>
                <a:gd name="connsiteY1" fmla="*/ 17657 h 40803"/>
                <a:gd name="connsiteX2" fmla="*/ 33294 w 34381"/>
                <a:gd name="connsiteY2" fmla="*/ 22420 h 40803"/>
                <a:gd name="connsiteX3" fmla="*/ 27579 w 34381"/>
                <a:gd name="connsiteY3" fmla="*/ 40803 h 40803"/>
                <a:gd name="connsiteX4" fmla="*/ 24531 w 34381"/>
                <a:gd name="connsiteY4" fmla="*/ 39851 h 40803"/>
                <a:gd name="connsiteX5" fmla="*/ 24531 w 34381"/>
                <a:gd name="connsiteY5" fmla="*/ 35183 h 40803"/>
                <a:gd name="connsiteX6" fmla="*/ 11767 w 34381"/>
                <a:gd name="connsiteY6" fmla="*/ 36422 h 40803"/>
                <a:gd name="connsiteX7" fmla="*/ 2242 w 34381"/>
                <a:gd name="connsiteY7" fmla="*/ 29564 h 40803"/>
                <a:gd name="connsiteX8" fmla="*/ 1385 w 34381"/>
                <a:gd name="connsiteY8" fmla="*/ 13466 h 40803"/>
                <a:gd name="connsiteX9" fmla="*/ 21640 w 34381"/>
                <a:gd name="connsiteY9" fmla="*/ 385 h 40803"/>
                <a:gd name="connsiteX10" fmla="*/ 23197 w 34381"/>
                <a:gd name="connsiteY10" fmla="*/ 798 h 40803"/>
                <a:gd name="connsiteX11" fmla="*/ 34246 w 34381"/>
                <a:gd name="connsiteY11" fmla="*/ 16610 h 40803"/>
                <a:gd name="connsiteX12" fmla="*/ 29769 w 34381"/>
                <a:gd name="connsiteY12" fmla="*/ 15181 h 40803"/>
                <a:gd name="connsiteX13" fmla="*/ 21768 w 34381"/>
                <a:gd name="connsiteY13" fmla="*/ 4703 h 40803"/>
                <a:gd name="connsiteX14" fmla="*/ 6147 w 34381"/>
                <a:gd name="connsiteY14" fmla="*/ 15181 h 40803"/>
                <a:gd name="connsiteX15" fmla="*/ 13101 w 34381"/>
                <a:gd name="connsiteY15" fmla="*/ 32993 h 40803"/>
                <a:gd name="connsiteX16" fmla="*/ 20911 w 34381"/>
                <a:gd name="connsiteY16" fmla="*/ 32993 h 40803"/>
                <a:gd name="connsiteX17" fmla="*/ 27293 w 34381"/>
                <a:gd name="connsiteY17" fmla="*/ 24896 h 40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381" h="40803">
                  <a:moveTo>
                    <a:pt x="17101" y="21658"/>
                  </a:moveTo>
                  <a:lnTo>
                    <a:pt x="18339" y="17657"/>
                  </a:lnTo>
                  <a:lnTo>
                    <a:pt x="33294" y="22420"/>
                  </a:lnTo>
                  <a:lnTo>
                    <a:pt x="27579" y="40803"/>
                  </a:lnTo>
                  <a:lnTo>
                    <a:pt x="24531" y="39851"/>
                  </a:lnTo>
                  <a:lnTo>
                    <a:pt x="24531" y="35183"/>
                  </a:lnTo>
                  <a:cubicBezTo>
                    <a:pt x="20674" y="37479"/>
                    <a:pt x="15993" y="37933"/>
                    <a:pt x="11767" y="36422"/>
                  </a:cubicBezTo>
                  <a:cubicBezTo>
                    <a:pt x="7804" y="35499"/>
                    <a:pt x="4374" y="33030"/>
                    <a:pt x="2242" y="29564"/>
                  </a:cubicBezTo>
                  <a:cubicBezTo>
                    <a:pt x="-412" y="24589"/>
                    <a:pt x="-726" y="18695"/>
                    <a:pt x="1385" y="13466"/>
                  </a:cubicBezTo>
                  <a:cubicBezTo>
                    <a:pt x="3366" y="4261"/>
                    <a:pt x="12435" y="-1596"/>
                    <a:pt x="21640" y="385"/>
                  </a:cubicBezTo>
                  <a:cubicBezTo>
                    <a:pt x="22165" y="498"/>
                    <a:pt x="22685" y="636"/>
                    <a:pt x="23197" y="798"/>
                  </a:cubicBezTo>
                  <a:cubicBezTo>
                    <a:pt x="30446" y="2371"/>
                    <a:pt x="35261" y="9261"/>
                    <a:pt x="34246" y="16610"/>
                  </a:cubicBezTo>
                  <a:lnTo>
                    <a:pt x="29769" y="15181"/>
                  </a:lnTo>
                  <a:cubicBezTo>
                    <a:pt x="30341" y="10109"/>
                    <a:pt x="26812" y="5488"/>
                    <a:pt x="21768" y="4703"/>
                  </a:cubicBezTo>
                  <a:cubicBezTo>
                    <a:pt x="14529" y="2894"/>
                    <a:pt x="9291" y="6418"/>
                    <a:pt x="6147" y="15181"/>
                  </a:cubicBezTo>
                  <a:cubicBezTo>
                    <a:pt x="3004" y="23944"/>
                    <a:pt x="5481" y="30611"/>
                    <a:pt x="13101" y="32993"/>
                  </a:cubicBezTo>
                  <a:cubicBezTo>
                    <a:pt x="15634" y="33849"/>
                    <a:pt x="18378" y="33849"/>
                    <a:pt x="20911" y="32993"/>
                  </a:cubicBezTo>
                  <a:cubicBezTo>
                    <a:pt x="24224" y="31486"/>
                    <a:pt x="26602" y="28469"/>
                    <a:pt x="27293" y="24896"/>
                  </a:cubicBezTo>
                  <a:close/>
                </a:path>
              </a:pathLst>
            </a:custGeom>
            <a:grpFill/>
            <a:ln w="9525" cap="flat">
              <a:noFill/>
              <a:prstDash val="solid"/>
              <a:miter/>
            </a:ln>
          </p:spPr>
          <p:txBody>
            <a:bodyPr rtlCol="0" anchor="ctr"/>
            <a:lstStyle/>
            <a:p>
              <a:endParaRPr lang="zh-CN" altLang="en-US"/>
            </a:p>
          </p:txBody>
        </p:sp>
        <p:sp>
          <p:nvSpPr>
            <p:cNvPr id="82" name="任意多边形: 形状 81"/>
            <p:cNvSpPr/>
            <p:nvPr/>
          </p:nvSpPr>
          <p:spPr>
            <a:xfrm>
              <a:off x="1564974" y="3861800"/>
              <a:ext cx="32051" cy="38739"/>
            </a:xfrm>
            <a:custGeom>
              <a:avLst/>
              <a:gdLst>
                <a:gd name="connsiteX0" fmla="*/ 27193 w 32051"/>
                <a:gd name="connsiteY0" fmla="*/ 3715 h 38739"/>
                <a:gd name="connsiteX1" fmla="*/ 32051 w 32051"/>
                <a:gd name="connsiteY1" fmla="*/ 4477 h 38739"/>
                <a:gd name="connsiteX2" fmla="*/ 28432 w 32051"/>
                <a:gd name="connsiteY2" fmla="*/ 27337 h 38739"/>
                <a:gd name="connsiteX3" fmla="*/ 13839 w 32051"/>
                <a:gd name="connsiteY3" fmla="*/ 38633 h 38739"/>
                <a:gd name="connsiteX4" fmla="*/ 11763 w 32051"/>
                <a:gd name="connsiteY4" fmla="*/ 38195 h 38739"/>
                <a:gd name="connsiteX5" fmla="*/ 5 w 32051"/>
                <a:gd name="connsiteY5" fmla="*/ 25769 h 38739"/>
                <a:gd name="connsiteX6" fmla="*/ 238 w 32051"/>
                <a:gd name="connsiteY6" fmla="*/ 23717 h 38739"/>
                <a:gd name="connsiteX7" fmla="*/ 3952 w 32051"/>
                <a:gd name="connsiteY7" fmla="*/ 0 h 38739"/>
                <a:gd name="connsiteX8" fmla="*/ 8810 w 32051"/>
                <a:gd name="connsiteY8" fmla="*/ 762 h 38739"/>
                <a:gd name="connsiteX9" fmla="*/ 5286 w 32051"/>
                <a:gd name="connsiteY9" fmla="*/ 23050 h 38739"/>
                <a:gd name="connsiteX10" fmla="*/ 12620 w 32051"/>
                <a:gd name="connsiteY10" fmla="*/ 34385 h 38739"/>
                <a:gd name="connsiteX11" fmla="*/ 23374 w 32051"/>
                <a:gd name="connsiteY11" fmla="*/ 28227 h 38739"/>
                <a:gd name="connsiteX12" fmla="*/ 23669 w 32051"/>
                <a:gd name="connsiteY12" fmla="*/ 26384 h 38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051" h="38739">
                  <a:moveTo>
                    <a:pt x="27193" y="3715"/>
                  </a:moveTo>
                  <a:lnTo>
                    <a:pt x="32051" y="4477"/>
                  </a:lnTo>
                  <a:lnTo>
                    <a:pt x="28432" y="27337"/>
                  </a:lnTo>
                  <a:cubicBezTo>
                    <a:pt x="27521" y="34486"/>
                    <a:pt x="20988" y="39544"/>
                    <a:pt x="13839" y="38633"/>
                  </a:cubicBezTo>
                  <a:cubicBezTo>
                    <a:pt x="13136" y="38544"/>
                    <a:pt x="12442" y="38397"/>
                    <a:pt x="11763" y="38195"/>
                  </a:cubicBezTo>
                  <a:cubicBezTo>
                    <a:pt x="5085" y="38011"/>
                    <a:pt x="-180" y="32448"/>
                    <a:pt x="5" y="25769"/>
                  </a:cubicBezTo>
                  <a:cubicBezTo>
                    <a:pt x="24" y="25080"/>
                    <a:pt x="102" y="24393"/>
                    <a:pt x="238" y="23717"/>
                  </a:cubicBezTo>
                  <a:lnTo>
                    <a:pt x="3952" y="0"/>
                  </a:lnTo>
                  <a:lnTo>
                    <a:pt x="8810" y="762"/>
                  </a:lnTo>
                  <a:lnTo>
                    <a:pt x="5286" y="23050"/>
                  </a:lnTo>
                  <a:cubicBezTo>
                    <a:pt x="4333" y="29527"/>
                    <a:pt x="6810" y="33338"/>
                    <a:pt x="12620" y="34385"/>
                  </a:cubicBezTo>
                  <a:cubicBezTo>
                    <a:pt x="17291" y="35654"/>
                    <a:pt x="22105" y="32897"/>
                    <a:pt x="23374" y="28227"/>
                  </a:cubicBezTo>
                  <a:cubicBezTo>
                    <a:pt x="23538" y="27625"/>
                    <a:pt x="23637" y="27007"/>
                    <a:pt x="23669" y="26384"/>
                  </a:cubicBezTo>
                  <a:close/>
                </a:path>
              </a:pathLst>
            </a:custGeom>
            <a:grpFill/>
            <a:ln w="9525" cap="flat">
              <a:noFill/>
              <a:prstDash val="solid"/>
              <a:miter/>
            </a:ln>
          </p:spPr>
          <p:txBody>
            <a:bodyPr rtlCol="0" anchor="ctr"/>
            <a:lstStyle/>
            <a:p>
              <a:endParaRPr lang="zh-CN" altLang="en-US"/>
            </a:p>
          </p:txBody>
        </p:sp>
        <p:sp>
          <p:nvSpPr>
            <p:cNvPr id="83" name="任意多边形: 形状 82"/>
            <p:cNvSpPr/>
            <p:nvPr/>
          </p:nvSpPr>
          <p:spPr>
            <a:xfrm>
              <a:off x="1603693" y="3866944"/>
              <a:ext cx="30003" cy="38004"/>
            </a:xfrm>
            <a:custGeom>
              <a:avLst/>
              <a:gdLst>
                <a:gd name="connsiteX0" fmla="*/ 23717 w 30003"/>
                <a:gd name="connsiteY0" fmla="*/ 30766 h 38004"/>
                <a:gd name="connsiteX1" fmla="*/ 25336 w 30003"/>
                <a:gd name="connsiteY1" fmla="*/ 2191 h 38004"/>
                <a:gd name="connsiteX2" fmla="*/ 30004 w 30003"/>
                <a:gd name="connsiteY2" fmla="*/ 2191 h 38004"/>
                <a:gd name="connsiteX3" fmla="*/ 28003 w 30003"/>
                <a:gd name="connsiteY3" fmla="*/ 38005 h 38004"/>
                <a:gd name="connsiteX4" fmla="*/ 22574 w 30003"/>
                <a:gd name="connsiteY4" fmla="*/ 38005 h 38004"/>
                <a:gd name="connsiteX5" fmla="*/ 6286 w 30003"/>
                <a:gd name="connsiteY5" fmla="*/ 7334 h 38004"/>
                <a:gd name="connsiteX6" fmla="*/ 6286 w 30003"/>
                <a:gd name="connsiteY6" fmla="*/ 7334 h 38004"/>
                <a:gd name="connsiteX7" fmla="*/ 4667 w 30003"/>
                <a:gd name="connsiteY7" fmla="*/ 35909 h 38004"/>
                <a:gd name="connsiteX8" fmla="*/ 0 w 30003"/>
                <a:gd name="connsiteY8" fmla="*/ 35909 h 38004"/>
                <a:gd name="connsiteX9" fmla="*/ 2000 w 30003"/>
                <a:gd name="connsiteY9" fmla="*/ 0 h 38004"/>
                <a:gd name="connsiteX10" fmla="*/ 7906 w 30003"/>
                <a:gd name="connsiteY10" fmla="*/ 0 h 38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003" h="38004">
                  <a:moveTo>
                    <a:pt x="23717" y="30766"/>
                  </a:moveTo>
                  <a:lnTo>
                    <a:pt x="25336" y="2191"/>
                  </a:lnTo>
                  <a:lnTo>
                    <a:pt x="30004" y="2191"/>
                  </a:lnTo>
                  <a:lnTo>
                    <a:pt x="28003" y="38005"/>
                  </a:lnTo>
                  <a:lnTo>
                    <a:pt x="22574" y="38005"/>
                  </a:lnTo>
                  <a:lnTo>
                    <a:pt x="6286" y="7334"/>
                  </a:lnTo>
                  <a:lnTo>
                    <a:pt x="6286" y="7334"/>
                  </a:lnTo>
                  <a:lnTo>
                    <a:pt x="4667" y="35909"/>
                  </a:lnTo>
                  <a:lnTo>
                    <a:pt x="0" y="35909"/>
                  </a:lnTo>
                  <a:lnTo>
                    <a:pt x="2000" y="0"/>
                  </a:lnTo>
                  <a:lnTo>
                    <a:pt x="7906" y="0"/>
                  </a:lnTo>
                  <a:close/>
                </a:path>
              </a:pathLst>
            </a:custGeom>
            <a:grpFill/>
            <a:ln w="9525" cap="flat">
              <a:noFill/>
              <a:prstDash val="solid"/>
              <a:miter/>
            </a:ln>
          </p:spPr>
          <p:txBody>
            <a:bodyPr rtlCol="0" anchor="ctr"/>
            <a:lstStyle/>
            <a:p>
              <a:endParaRPr lang="zh-CN" altLang="en-US"/>
            </a:p>
          </p:txBody>
        </p:sp>
        <p:sp>
          <p:nvSpPr>
            <p:cNvPr id="84" name="任意多边形: 形状 83"/>
            <p:cNvSpPr/>
            <p:nvPr/>
          </p:nvSpPr>
          <p:spPr>
            <a:xfrm>
              <a:off x="1643222" y="3868468"/>
              <a:ext cx="5429" cy="35909"/>
            </a:xfrm>
            <a:custGeom>
              <a:avLst/>
              <a:gdLst>
                <a:gd name="connsiteX0" fmla="*/ 4858 w 5429"/>
                <a:gd name="connsiteY0" fmla="*/ 0 h 35909"/>
                <a:gd name="connsiteX1" fmla="*/ 5429 w 5429"/>
                <a:gd name="connsiteY1" fmla="*/ 35909 h 35909"/>
                <a:gd name="connsiteX2" fmla="*/ 571 w 5429"/>
                <a:gd name="connsiteY2" fmla="*/ 35909 h 35909"/>
                <a:gd name="connsiteX3" fmla="*/ 0 w 5429"/>
                <a:gd name="connsiteY3" fmla="*/ 95 h 35909"/>
              </a:gdLst>
              <a:ahLst/>
              <a:cxnLst>
                <a:cxn ang="0">
                  <a:pos x="connsiteX0" y="connsiteY0"/>
                </a:cxn>
                <a:cxn ang="0">
                  <a:pos x="connsiteX1" y="connsiteY1"/>
                </a:cxn>
                <a:cxn ang="0">
                  <a:pos x="connsiteX2" y="connsiteY2"/>
                </a:cxn>
                <a:cxn ang="0">
                  <a:pos x="connsiteX3" y="connsiteY3"/>
                </a:cxn>
              </a:cxnLst>
              <a:rect l="l" t="t" r="r" b="b"/>
              <a:pathLst>
                <a:path w="5429" h="35909">
                  <a:moveTo>
                    <a:pt x="4858" y="0"/>
                  </a:moveTo>
                  <a:lnTo>
                    <a:pt x="5429" y="35909"/>
                  </a:lnTo>
                  <a:lnTo>
                    <a:pt x="571" y="35909"/>
                  </a:lnTo>
                  <a:lnTo>
                    <a:pt x="0" y="95"/>
                  </a:lnTo>
                  <a:close/>
                </a:path>
              </a:pathLst>
            </a:custGeom>
            <a:grpFill/>
            <a:ln w="9525" cap="flat">
              <a:noFill/>
              <a:prstDash val="solid"/>
              <a:miter/>
            </a:ln>
          </p:spPr>
          <p:txBody>
            <a:bodyPr rtlCol="0" anchor="ctr"/>
            <a:lstStyle/>
            <a:p>
              <a:endParaRPr lang="zh-CN" altLang="en-US"/>
            </a:p>
          </p:txBody>
        </p:sp>
        <p:sp>
          <p:nvSpPr>
            <p:cNvPr id="85" name="任意多边形: 形状 84"/>
            <p:cNvSpPr/>
            <p:nvPr/>
          </p:nvSpPr>
          <p:spPr>
            <a:xfrm>
              <a:off x="1654652" y="3866372"/>
              <a:ext cx="31527" cy="36861"/>
            </a:xfrm>
            <a:custGeom>
              <a:avLst/>
              <a:gdLst>
                <a:gd name="connsiteX0" fmla="*/ 18288 w 31527"/>
                <a:gd name="connsiteY0" fmla="*/ 31337 h 36861"/>
                <a:gd name="connsiteX1" fmla="*/ 26003 w 31527"/>
                <a:gd name="connsiteY1" fmla="*/ 0 h 36861"/>
                <a:gd name="connsiteX2" fmla="*/ 31528 w 31527"/>
                <a:gd name="connsiteY2" fmla="*/ 0 h 36861"/>
                <a:gd name="connsiteX3" fmla="*/ 21431 w 31527"/>
                <a:gd name="connsiteY3" fmla="*/ 36862 h 36861"/>
                <a:gd name="connsiteX4" fmla="*/ 16193 w 31527"/>
                <a:gd name="connsiteY4" fmla="*/ 36862 h 36861"/>
                <a:gd name="connsiteX5" fmla="*/ 0 w 31527"/>
                <a:gd name="connsiteY5" fmla="*/ 2191 h 36861"/>
                <a:gd name="connsiteX6" fmla="*/ 5525 w 31527"/>
                <a:gd name="connsiteY6" fmla="*/ 2191 h 36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527" h="36861">
                  <a:moveTo>
                    <a:pt x="18288" y="31337"/>
                  </a:moveTo>
                  <a:lnTo>
                    <a:pt x="26003" y="0"/>
                  </a:lnTo>
                  <a:lnTo>
                    <a:pt x="31528" y="0"/>
                  </a:lnTo>
                  <a:lnTo>
                    <a:pt x="21431" y="36862"/>
                  </a:lnTo>
                  <a:lnTo>
                    <a:pt x="16193" y="36862"/>
                  </a:lnTo>
                  <a:lnTo>
                    <a:pt x="0" y="2191"/>
                  </a:lnTo>
                  <a:lnTo>
                    <a:pt x="5525" y="2191"/>
                  </a:lnTo>
                  <a:close/>
                </a:path>
              </a:pathLst>
            </a:custGeom>
            <a:grpFill/>
            <a:ln w="9525" cap="flat">
              <a:noFill/>
              <a:prstDash val="solid"/>
              <a:miter/>
            </a:ln>
          </p:spPr>
          <p:txBody>
            <a:bodyPr rtlCol="0" anchor="ctr"/>
            <a:lstStyle/>
            <a:p>
              <a:endParaRPr lang="zh-CN" altLang="en-US"/>
            </a:p>
          </p:txBody>
        </p:sp>
        <p:sp>
          <p:nvSpPr>
            <p:cNvPr id="86" name="任意多边形: 形状 85"/>
            <p:cNvSpPr/>
            <p:nvPr/>
          </p:nvSpPr>
          <p:spPr>
            <a:xfrm>
              <a:off x="1691990" y="3860276"/>
              <a:ext cx="32384" cy="40004"/>
            </a:xfrm>
            <a:custGeom>
              <a:avLst/>
              <a:gdLst>
                <a:gd name="connsiteX0" fmla="*/ 31623 w 32384"/>
                <a:gd name="connsiteY0" fmla="*/ 31052 h 40004"/>
                <a:gd name="connsiteX1" fmla="*/ 32385 w 32384"/>
                <a:gd name="connsiteY1" fmla="*/ 35242 h 40004"/>
                <a:gd name="connsiteX2" fmla="*/ 6382 w 32384"/>
                <a:gd name="connsiteY2" fmla="*/ 40005 h 40004"/>
                <a:gd name="connsiteX3" fmla="*/ 0 w 32384"/>
                <a:gd name="connsiteY3" fmla="*/ 4667 h 40004"/>
                <a:gd name="connsiteX4" fmla="*/ 25622 w 32384"/>
                <a:gd name="connsiteY4" fmla="*/ 0 h 40004"/>
                <a:gd name="connsiteX5" fmla="*/ 26384 w 32384"/>
                <a:gd name="connsiteY5" fmla="*/ 4096 h 40004"/>
                <a:gd name="connsiteX6" fmla="*/ 5524 w 32384"/>
                <a:gd name="connsiteY6" fmla="*/ 7906 h 40004"/>
                <a:gd name="connsiteX7" fmla="*/ 7525 w 32384"/>
                <a:gd name="connsiteY7" fmla="*/ 18860 h 40004"/>
                <a:gd name="connsiteX8" fmla="*/ 26575 w 32384"/>
                <a:gd name="connsiteY8" fmla="*/ 15335 h 40004"/>
                <a:gd name="connsiteX9" fmla="*/ 27337 w 32384"/>
                <a:gd name="connsiteY9" fmla="*/ 19621 h 40004"/>
                <a:gd name="connsiteX10" fmla="*/ 8287 w 32384"/>
                <a:gd name="connsiteY10" fmla="*/ 23146 h 40004"/>
                <a:gd name="connsiteX11" fmla="*/ 10382 w 32384"/>
                <a:gd name="connsiteY11" fmla="*/ 34862 h 40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384" h="40004">
                  <a:moveTo>
                    <a:pt x="31623" y="31052"/>
                  </a:moveTo>
                  <a:lnTo>
                    <a:pt x="32385" y="35242"/>
                  </a:lnTo>
                  <a:lnTo>
                    <a:pt x="6382" y="40005"/>
                  </a:lnTo>
                  <a:lnTo>
                    <a:pt x="0" y="4667"/>
                  </a:lnTo>
                  <a:lnTo>
                    <a:pt x="25622" y="0"/>
                  </a:lnTo>
                  <a:lnTo>
                    <a:pt x="26384" y="4096"/>
                  </a:lnTo>
                  <a:lnTo>
                    <a:pt x="5524" y="7906"/>
                  </a:lnTo>
                  <a:lnTo>
                    <a:pt x="7525" y="18860"/>
                  </a:lnTo>
                  <a:lnTo>
                    <a:pt x="26575" y="15335"/>
                  </a:lnTo>
                  <a:lnTo>
                    <a:pt x="27337" y="19621"/>
                  </a:lnTo>
                  <a:lnTo>
                    <a:pt x="8287" y="23146"/>
                  </a:lnTo>
                  <a:lnTo>
                    <a:pt x="10382" y="34862"/>
                  </a:lnTo>
                  <a:close/>
                </a:path>
              </a:pathLst>
            </a:custGeom>
            <a:grpFill/>
            <a:ln w="9525" cap="flat">
              <a:noFill/>
              <a:prstDash val="solid"/>
              <a:miter/>
            </a:ln>
          </p:spPr>
          <p:txBody>
            <a:bodyPr rtlCol="0" anchor="ctr"/>
            <a:lstStyle/>
            <a:p>
              <a:endParaRPr lang="zh-CN" altLang="en-US"/>
            </a:p>
          </p:txBody>
        </p:sp>
        <p:sp>
          <p:nvSpPr>
            <p:cNvPr id="87" name="任意多边形: 形状 86"/>
            <p:cNvSpPr/>
            <p:nvPr/>
          </p:nvSpPr>
          <p:spPr>
            <a:xfrm>
              <a:off x="1725708" y="3853064"/>
              <a:ext cx="38481" cy="39978"/>
            </a:xfrm>
            <a:custGeom>
              <a:avLst/>
              <a:gdLst>
                <a:gd name="connsiteX0" fmla="*/ 10001 w 38481"/>
                <a:gd name="connsiteY0" fmla="*/ 23691 h 39978"/>
                <a:gd name="connsiteX1" fmla="*/ 14288 w 38481"/>
                <a:gd name="connsiteY1" fmla="*/ 38645 h 39978"/>
                <a:gd name="connsiteX2" fmla="*/ 9525 w 38481"/>
                <a:gd name="connsiteY2" fmla="*/ 39978 h 39978"/>
                <a:gd name="connsiteX3" fmla="*/ 0 w 38481"/>
                <a:gd name="connsiteY3" fmla="*/ 5403 h 39978"/>
                <a:gd name="connsiteX4" fmla="*/ 16002 w 38481"/>
                <a:gd name="connsiteY4" fmla="*/ 831 h 39978"/>
                <a:gd name="connsiteX5" fmla="*/ 30194 w 38481"/>
                <a:gd name="connsiteY5" fmla="*/ 6831 h 39978"/>
                <a:gd name="connsiteX6" fmla="*/ 27623 w 38481"/>
                <a:gd name="connsiteY6" fmla="*/ 16356 h 39978"/>
                <a:gd name="connsiteX7" fmla="*/ 33623 w 38481"/>
                <a:gd name="connsiteY7" fmla="*/ 21786 h 39978"/>
                <a:gd name="connsiteX8" fmla="*/ 35814 w 38481"/>
                <a:gd name="connsiteY8" fmla="*/ 27882 h 39978"/>
                <a:gd name="connsiteX9" fmla="*/ 38481 w 38481"/>
                <a:gd name="connsiteY9" fmla="*/ 30834 h 39978"/>
                <a:gd name="connsiteX10" fmla="*/ 38481 w 38481"/>
                <a:gd name="connsiteY10" fmla="*/ 31596 h 39978"/>
                <a:gd name="connsiteX11" fmla="*/ 32671 w 38481"/>
                <a:gd name="connsiteY11" fmla="*/ 33216 h 39978"/>
                <a:gd name="connsiteX12" fmla="*/ 29432 w 38481"/>
                <a:gd name="connsiteY12" fmla="*/ 24738 h 39978"/>
                <a:gd name="connsiteX13" fmla="*/ 23246 w 38481"/>
                <a:gd name="connsiteY13" fmla="*/ 19749 h 39978"/>
                <a:gd name="connsiteX14" fmla="*/ 21431 w 38481"/>
                <a:gd name="connsiteY14" fmla="*/ 20262 h 39978"/>
                <a:gd name="connsiteX15" fmla="*/ 5524 w 38481"/>
                <a:gd name="connsiteY15" fmla="*/ 7879 h 39978"/>
                <a:gd name="connsiteX16" fmla="*/ 8858 w 38481"/>
                <a:gd name="connsiteY16" fmla="*/ 19785 h 39978"/>
                <a:gd name="connsiteX17" fmla="*/ 19812 w 38481"/>
                <a:gd name="connsiteY17" fmla="*/ 16642 h 39978"/>
                <a:gd name="connsiteX18" fmla="*/ 25051 w 38481"/>
                <a:gd name="connsiteY18" fmla="*/ 8641 h 39978"/>
                <a:gd name="connsiteX19" fmla="*/ 18736 w 38481"/>
                <a:gd name="connsiteY19" fmla="*/ 4040 h 39978"/>
                <a:gd name="connsiteX20" fmla="*/ 17145 w 38481"/>
                <a:gd name="connsiteY20" fmla="*/ 4545 h 39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8481" h="39978">
                  <a:moveTo>
                    <a:pt x="10001" y="23691"/>
                  </a:moveTo>
                  <a:lnTo>
                    <a:pt x="14288" y="38645"/>
                  </a:lnTo>
                  <a:lnTo>
                    <a:pt x="9525" y="39978"/>
                  </a:lnTo>
                  <a:lnTo>
                    <a:pt x="0" y="5403"/>
                  </a:lnTo>
                  <a:lnTo>
                    <a:pt x="16002" y="831"/>
                  </a:lnTo>
                  <a:cubicBezTo>
                    <a:pt x="23717" y="-1360"/>
                    <a:pt x="28384" y="831"/>
                    <a:pt x="30194" y="6831"/>
                  </a:cubicBezTo>
                  <a:cubicBezTo>
                    <a:pt x="31176" y="10238"/>
                    <a:pt x="30185" y="13907"/>
                    <a:pt x="27623" y="16356"/>
                  </a:cubicBezTo>
                  <a:cubicBezTo>
                    <a:pt x="30575" y="16356"/>
                    <a:pt x="32575" y="18071"/>
                    <a:pt x="33623" y="21786"/>
                  </a:cubicBezTo>
                  <a:lnTo>
                    <a:pt x="35814" y="27882"/>
                  </a:lnTo>
                  <a:cubicBezTo>
                    <a:pt x="35814" y="29691"/>
                    <a:pt x="37052" y="30644"/>
                    <a:pt x="38481" y="30834"/>
                  </a:cubicBezTo>
                  <a:lnTo>
                    <a:pt x="38481" y="31596"/>
                  </a:lnTo>
                  <a:lnTo>
                    <a:pt x="32671" y="33216"/>
                  </a:lnTo>
                  <a:cubicBezTo>
                    <a:pt x="31362" y="30483"/>
                    <a:pt x="30279" y="27648"/>
                    <a:pt x="29432" y="24738"/>
                  </a:cubicBezTo>
                  <a:cubicBezTo>
                    <a:pt x="29102" y="21652"/>
                    <a:pt x="26332" y="19419"/>
                    <a:pt x="23246" y="19749"/>
                  </a:cubicBezTo>
                  <a:cubicBezTo>
                    <a:pt x="22617" y="19817"/>
                    <a:pt x="22003" y="19990"/>
                    <a:pt x="21431" y="20262"/>
                  </a:cubicBezTo>
                  <a:close/>
                  <a:moveTo>
                    <a:pt x="5524" y="7879"/>
                  </a:moveTo>
                  <a:lnTo>
                    <a:pt x="8858" y="19785"/>
                  </a:lnTo>
                  <a:lnTo>
                    <a:pt x="19812" y="16642"/>
                  </a:lnTo>
                  <a:cubicBezTo>
                    <a:pt x="24479" y="15309"/>
                    <a:pt x="26194" y="12642"/>
                    <a:pt x="25051" y="8641"/>
                  </a:cubicBezTo>
                  <a:cubicBezTo>
                    <a:pt x="24578" y="5627"/>
                    <a:pt x="21750" y="3567"/>
                    <a:pt x="18736" y="4040"/>
                  </a:cubicBezTo>
                  <a:cubicBezTo>
                    <a:pt x="18183" y="4127"/>
                    <a:pt x="17647" y="4297"/>
                    <a:pt x="17145" y="4545"/>
                  </a:cubicBezTo>
                  <a:close/>
                </a:path>
              </a:pathLst>
            </a:custGeom>
            <a:grpFill/>
            <a:ln w="9525" cap="flat">
              <a:noFill/>
              <a:prstDash val="solid"/>
              <a:miter/>
            </a:ln>
          </p:spPr>
          <p:txBody>
            <a:bodyPr rtlCol="0" anchor="ctr"/>
            <a:lstStyle/>
            <a:p>
              <a:endParaRPr lang="zh-CN" altLang="en-US"/>
            </a:p>
          </p:txBody>
        </p:sp>
        <p:sp>
          <p:nvSpPr>
            <p:cNvPr id="88" name="任意多边形: 形状 87"/>
            <p:cNvSpPr/>
            <p:nvPr/>
          </p:nvSpPr>
          <p:spPr>
            <a:xfrm>
              <a:off x="1762780" y="3840688"/>
              <a:ext cx="33096" cy="38473"/>
            </a:xfrm>
            <a:custGeom>
              <a:avLst/>
              <a:gdLst>
                <a:gd name="connsiteX0" fmla="*/ 25698 w 33096"/>
                <a:gd name="connsiteY0" fmla="*/ 7397 h 38473"/>
                <a:gd name="connsiteX1" fmla="*/ 21507 w 33096"/>
                <a:gd name="connsiteY1" fmla="*/ 9397 h 38473"/>
                <a:gd name="connsiteX2" fmla="*/ 10458 w 33096"/>
                <a:gd name="connsiteY2" fmla="*/ 5968 h 38473"/>
                <a:gd name="connsiteX3" fmla="*/ 5219 w 33096"/>
                <a:gd name="connsiteY3" fmla="*/ 14731 h 38473"/>
                <a:gd name="connsiteX4" fmla="*/ 10471 w 33096"/>
                <a:gd name="connsiteY4" fmla="*/ 17478 h 38473"/>
                <a:gd name="connsiteX5" fmla="*/ 10934 w 33096"/>
                <a:gd name="connsiteY5" fmla="*/ 17303 h 38473"/>
                <a:gd name="connsiteX6" fmla="*/ 21221 w 33096"/>
                <a:gd name="connsiteY6" fmla="*/ 15779 h 38473"/>
                <a:gd name="connsiteX7" fmla="*/ 32365 w 33096"/>
                <a:gd name="connsiteY7" fmla="*/ 21970 h 38473"/>
                <a:gd name="connsiteX8" fmla="*/ 22840 w 33096"/>
                <a:gd name="connsiteY8" fmla="*/ 36829 h 38473"/>
                <a:gd name="connsiteX9" fmla="*/ 11696 w 33096"/>
                <a:gd name="connsiteY9" fmla="*/ 37877 h 38473"/>
                <a:gd name="connsiteX10" fmla="*/ 4838 w 33096"/>
                <a:gd name="connsiteY10" fmla="*/ 30828 h 38473"/>
                <a:gd name="connsiteX11" fmla="*/ 9124 w 33096"/>
                <a:gd name="connsiteY11" fmla="*/ 28447 h 38473"/>
                <a:gd name="connsiteX12" fmla="*/ 21412 w 33096"/>
                <a:gd name="connsiteY12" fmla="*/ 32638 h 38473"/>
                <a:gd name="connsiteX13" fmla="*/ 28079 w 33096"/>
                <a:gd name="connsiteY13" fmla="*/ 23113 h 38473"/>
                <a:gd name="connsiteX14" fmla="*/ 18554 w 33096"/>
                <a:gd name="connsiteY14" fmla="*/ 19970 h 38473"/>
                <a:gd name="connsiteX15" fmla="*/ 11125 w 33096"/>
                <a:gd name="connsiteY15" fmla="*/ 21208 h 38473"/>
                <a:gd name="connsiteX16" fmla="*/ 838 w 33096"/>
                <a:gd name="connsiteY16" fmla="*/ 16064 h 38473"/>
                <a:gd name="connsiteX17" fmla="*/ 6762 w 33096"/>
                <a:gd name="connsiteY17" fmla="*/ 1751 h 38473"/>
                <a:gd name="connsiteX18" fmla="*/ 8458 w 33096"/>
                <a:gd name="connsiteY18" fmla="*/ 1205 h 38473"/>
                <a:gd name="connsiteX19" fmla="*/ 25698 w 33096"/>
                <a:gd name="connsiteY19" fmla="*/ 7397 h 38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3096" h="38473">
                  <a:moveTo>
                    <a:pt x="25698" y="7397"/>
                  </a:moveTo>
                  <a:lnTo>
                    <a:pt x="21507" y="9397"/>
                  </a:lnTo>
                  <a:cubicBezTo>
                    <a:pt x="19507" y="5206"/>
                    <a:pt x="15887" y="4063"/>
                    <a:pt x="10458" y="5968"/>
                  </a:cubicBezTo>
                  <a:cubicBezTo>
                    <a:pt x="5029" y="7873"/>
                    <a:pt x="3790" y="10921"/>
                    <a:pt x="5219" y="14731"/>
                  </a:cubicBezTo>
                  <a:cubicBezTo>
                    <a:pt x="5911" y="16940"/>
                    <a:pt x="8262" y="18170"/>
                    <a:pt x="10471" y="17478"/>
                  </a:cubicBezTo>
                  <a:cubicBezTo>
                    <a:pt x="10629" y="17429"/>
                    <a:pt x="10783" y="17370"/>
                    <a:pt x="10934" y="17303"/>
                  </a:cubicBezTo>
                  <a:lnTo>
                    <a:pt x="21221" y="15779"/>
                  </a:lnTo>
                  <a:cubicBezTo>
                    <a:pt x="25973" y="14686"/>
                    <a:pt x="30783" y="17358"/>
                    <a:pt x="32365" y="21970"/>
                  </a:cubicBezTo>
                  <a:cubicBezTo>
                    <a:pt x="34651" y="28161"/>
                    <a:pt x="31603" y="33114"/>
                    <a:pt x="22840" y="36829"/>
                  </a:cubicBezTo>
                  <a:cubicBezTo>
                    <a:pt x="19390" y="38570"/>
                    <a:pt x="15410" y="38944"/>
                    <a:pt x="11696" y="37877"/>
                  </a:cubicBezTo>
                  <a:cubicBezTo>
                    <a:pt x="8372" y="36827"/>
                    <a:pt x="5796" y="34180"/>
                    <a:pt x="4838" y="30828"/>
                  </a:cubicBezTo>
                  <a:lnTo>
                    <a:pt x="9124" y="28447"/>
                  </a:lnTo>
                  <a:cubicBezTo>
                    <a:pt x="11315" y="33495"/>
                    <a:pt x="15411" y="34924"/>
                    <a:pt x="21412" y="32638"/>
                  </a:cubicBezTo>
                  <a:cubicBezTo>
                    <a:pt x="27412" y="30352"/>
                    <a:pt x="29413" y="27209"/>
                    <a:pt x="28079" y="23113"/>
                  </a:cubicBezTo>
                  <a:cubicBezTo>
                    <a:pt x="26746" y="19017"/>
                    <a:pt x="24174" y="18826"/>
                    <a:pt x="18554" y="19970"/>
                  </a:cubicBezTo>
                  <a:lnTo>
                    <a:pt x="11125" y="21208"/>
                  </a:lnTo>
                  <a:cubicBezTo>
                    <a:pt x="6888" y="22343"/>
                    <a:pt x="2471" y="20134"/>
                    <a:pt x="838" y="16064"/>
                  </a:cubicBezTo>
                  <a:cubicBezTo>
                    <a:pt x="-1479" y="10476"/>
                    <a:pt x="1174" y="4067"/>
                    <a:pt x="6762" y="1751"/>
                  </a:cubicBezTo>
                  <a:cubicBezTo>
                    <a:pt x="7312" y="1523"/>
                    <a:pt x="7879" y="1341"/>
                    <a:pt x="8458" y="1205"/>
                  </a:cubicBezTo>
                  <a:cubicBezTo>
                    <a:pt x="16903" y="-1589"/>
                    <a:pt x="22650" y="475"/>
                    <a:pt x="25698" y="7397"/>
                  </a:cubicBezTo>
                  <a:close/>
                </a:path>
              </a:pathLst>
            </a:custGeom>
            <a:grpFill/>
            <a:ln w="9525" cap="flat">
              <a:noFill/>
              <a:prstDash val="solid"/>
              <a:miter/>
            </a:ln>
          </p:spPr>
          <p:txBody>
            <a:bodyPr rtlCol="0" anchor="ctr"/>
            <a:lstStyle/>
            <a:p>
              <a:endParaRPr lang="zh-CN" altLang="en-US"/>
            </a:p>
          </p:txBody>
        </p:sp>
        <p:sp>
          <p:nvSpPr>
            <p:cNvPr id="89" name="任意多边形: 形状 88"/>
            <p:cNvSpPr/>
            <p:nvPr/>
          </p:nvSpPr>
          <p:spPr>
            <a:xfrm>
              <a:off x="1792669" y="3832368"/>
              <a:ext cx="19907" cy="34575"/>
            </a:xfrm>
            <a:custGeom>
              <a:avLst/>
              <a:gdLst>
                <a:gd name="connsiteX0" fmla="*/ 4477 w 19907"/>
                <a:gd name="connsiteY0" fmla="*/ 0 h 34575"/>
                <a:gd name="connsiteX1" fmla="*/ 19907 w 19907"/>
                <a:gd name="connsiteY1" fmla="*/ 32385 h 34575"/>
                <a:gd name="connsiteX2" fmla="*/ 15526 w 19907"/>
                <a:gd name="connsiteY2" fmla="*/ 34576 h 34575"/>
                <a:gd name="connsiteX3" fmla="*/ 0 w 19907"/>
                <a:gd name="connsiteY3" fmla="*/ 2191 h 34575"/>
              </a:gdLst>
              <a:ahLst/>
              <a:cxnLst>
                <a:cxn ang="0">
                  <a:pos x="connsiteX0" y="connsiteY0"/>
                </a:cxn>
                <a:cxn ang="0">
                  <a:pos x="connsiteX1" y="connsiteY1"/>
                </a:cxn>
                <a:cxn ang="0">
                  <a:pos x="connsiteX2" y="connsiteY2"/>
                </a:cxn>
                <a:cxn ang="0">
                  <a:pos x="connsiteX3" y="connsiteY3"/>
                </a:cxn>
              </a:cxnLst>
              <a:rect l="l" t="t" r="r" b="b"/>
              <a:pathLst>
                <a:path w="19907" h="34575">
                  <a:moveTo>
                    <a:pt x="4477" y="0"/>
                  </a:moveTo>
                  <a:lnTo>
                    <a:pt x="19907" y="32385"/>
                  </a:lnTo>
                  <a:lnTo>
                    <a:pt x="15526" y="34576"/>
                  </a:lnTo>
                  <a:lnTo>
                    <a:pt x="0" y="2191"/>
                  </a:lnTo>
                  <a:close/>
                </a:path>
              </a:pathLst>
            </a:custGeom>
            <a:grpFill/>
            <a:ln w="9525" cap="flat">
              <a:noFill/>
              <a:prstDash val="solid"/>
              <a:miter/>
            </a:ln>
          </p:spPr>
          <p:txBody>
            <a:bodyPr rtlCol="0" anchor="ctr"/>
            <a:lstStyle/>
            <a:p>
              <a:endParaRPr lang="zh-CN" altLang="en-US"/>
            </a:p>
          </p:txBody>
        </p:sp>
        <p:sp>
          <p:nvSpPr>
            <p:cNvPr id="90" name="任意多边形: 形状 89"/>
            <p:cNvSpPr/>
            <p:nvPr/>
          </p:nvSpPr>
          <p:spPr>
            <a:xfrm>
              <a:off x="1803051" y="3815509"/>
              <a:ext cx="32004" cy="39623"/>
            </a:xfrm>
            <a:custGeom>
              <a:avLst/>
              <a:gdLst>
                <a:gd name="connsiteX0" fmla="*/ 2096 w 32004"/>
                <a:gd name="connsiteY0" fmla="*/ 17812 h 39623"/>
                <a:gd name="connsiteX1" fmla="*/ 0 w 32004"/>
                <a:gd name="connsiteY1" fmla="*/ 14192 h 39623"/>
                <a:gd name="connsiteX2" fmla="*/ 25337 w 32004"/>
                <a:gd name="connsiteY2" fmla="*/ 0 h 39623"/>
                <a:gd name="connsiteX3" fmla="*/ 27337 w 32004"/>
                <a:gd name="connsiteY3" fmla="*/ 3619 h 39623"/>
                <a:gd name="connsiteX4" fmla="*/ 16478 w 32004"/>
                <a:gd name="connsiteY4" fmla="*/ 9525 h 39623"/>
                <a:gd name="connsiteX5" fmla="*/ 32004 w 32004"/>
                <a:gd name="connsiteY5" fmla="*/ 37243 h 39623"/>
                <a:gd name="connsiteX6" fmla="*/ 27908 w 32004"/>
                <a:gd name="connsiteY6" fmla="*/ 39624 h 39623"/>
                <a:gd name="connsiteX7" fmla="*/ 12668 w 32004"/>
                <a:gd name="connsiteY7" fmla="*/ 11906 h 39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004" h="39623">
                  <a:moveTo>
                    <a:pt x="2096" y="17812"/>
                  </a:moveTo>
                  <a:lnTo>
                    <a:pt x="0" y="14192"/>
                  </a:lnTo>
                  <a:lnTo>
                    <a:pt x="25337" y="0"/>
                  </a:lnTo>
                  <a:lnTo>
                    <a:pt x="27337" y="3619"/>
                  </a:lnTo>
                  <a:lnTo>
                    <a:pt x="16478" y="9525"/>
                  </a:lnTo>
                  <a:lnTo>
                    <a:pt x="32004" y="37243"/>
                  </a:lnTo>
                  <a:lnTo>
                    <a:pt x="27908" y="39624"/>
                  </a:lnTo>
                  <a:lnTo>
                    <a:pt x="12668" y="11906"/>
                  </a:lnTo>
                  <a:close/>
                </a:path>
              </a:pathLst>
            </a:custGeom>
            <a:grpFill/>
            <a:ln w="9525" cap="flat">
              <a:noFill/>
              <a:prstDash val="solid"/>
              <a:miter/>
            </a:ln>
          </p:spPr>
          <p:txBody>
            <a:bodyPr rtlCol="0" anchor="ctr"/>
            <a:lstStyle/>
            <a:p>
              <a:endParaRPr lang="zh-CN" altLang="en-US"/>
            </a:p>
          </p:txBody>
        </p:sp>
        <p:sp>
          <p:nvSpPr>
            <p:cNvPr id="91" name="任意多边形: 形状 90"/>
            <p:cNvSpPr/>
            <p:nvPr/>
          </p:nvSpPr>
          <p:spPr>
            <a:xfrm>
              <a:off x="1830388" y="3796745"/>
              <a:ext cx="35528" cy="39528"/>
            </a:xfrm>
            <a:custGeom>
              <a:avLst/>
              <a:gdLst>
                <a:gd name="connsiteX0" fmla="*/ 27242 w 35528"/>
                <a:gd name="connsiteY0" fmla="*/ 24765 h 39528"/>
                <a:gd name="connsiteX1" fmla="*/ 35528 w 35528"/>
                <a:gd name="connsiteY1" fmla="*/ 36767 h 39528"/>
                <a:gd name="connsiteX2" fmla="*/ 31433 w 35528"/>
                <a:gd name="connsiteY2" fmla="*/ 39529 h 39528"/>
                <a:gd name="connsiteX3" fmla="*/ 23241 w 35528"/>
                <a:gd name="connsiteY3" fmla="*/ 27623 h 39528"/>
                <a:gd name="connsiteX4" fmla="*/ 0 w 35528"/>
                <a:gd name="connsiteY4" fmla="*/ 18098 h 39528"/>
                <a:gd name="connsiteX5" fmla="*/ 4667 w 35528"/>
                <a:gd name="connsiteY5" fmla="*/ 14859 h 39528"/>
                <a:gd name="connsiteX6" fmla="*/ 22860 w 35528"/>
                <a:gd name="connsiteY6" fmla="*/ 23336 h 39528"/>
                <a:gd name="connsiteX7" fmla="*/ 21622 w 35528"/>
                <a:gd name="connsiteY7" fmla="*/ 3238 h 39528"/>
                <a:gd name="connsiteX8" fmla="*/ 26289 w 35528"/>
                <a:gd name="connsiteY8" fmla="*/ 0 h 39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528" h="39528">
                  <a:moveTo>
                    <a:pt x="27242" y="24765"/>
                  </a:moveTo>
                  <a:lnTo>
                    <a:pt x="35528" y="36767"/>
                  </a:lnTo>
                  <a:lnTo>
                    <a:pt x="31433" y="39529"/>
                  </a:lnTo>
                  <a:lnTo>
                    <a:pt x="23241" y="27623"/>
                  </a:lnTo>
                  <a:lnTo>
                    <a:pt x="0" y="18098"/>
                  </a:lnTo>
                  <a:lnTo>
                    <a:pt x="4667" y="14859"/>
                  </a:lnTo>
                  <a:lnTo>
                    <a:pt x="22860" y="23336"/>
                  </a:lnTo>
                  <a:lnTo>
                    <a:pt x="21622" y="3238"/>
                  </a:lnTo>
                  <a:lnTo>
                    <a:pt x="26289" y="0"/>
                  </a:lnTo>
                  <a:close/>
                </a:path>
              </a:pathLst>
            </a:custGeom>
            <a:grpFill/>
            <a:ln w="9525" cap="flat">
              <a:noFill/>
              <a:prstDash val="solid"/>
              <a:miter/>
            </a:ln>
          </p:spPr>
          <p:txBody>
            <a:bodyPr rtlCol="0" anchor="ctr"/>
            <a:lstStyle/>
            <a:p>
              <a:endParaRPr lang="zh-CN" altLang="en-US"/>
            </a:p>
          </p:txBody>
        </p:sp>
        <p:sp>
          <p:nvSpPr>
            <p:cNvPr id="92" name="任意多边形: 形状 91"/>
            <p:cNvSpPr/>
            <p:nvPr/>
          </p:nvSpPr>
          <p:spPr>
            <a:xfrm>
              <a:off x="1877895" y="3766946"/>
              <a:ext cx="35243" cy="35475"/>
            </a:xfrm>
            <a:custGeom>
              <a:avLst/>
              <a:gdLst>
                <a:gd name="connsiteX0" fmla="*/ 31455 w 35243"/>
                <a:gd name="connsiteY0" fmla="*/ 6938 h 35475"/>
                <a:gd name="connsiteX1" fmla="*/ 28537 w 35243"/>
                <a:gd name="connsiteY1" fmla="*/ 31687 h 35475"/>
                <a:gd name="connsiteX2" fmla="*/ 3788 w 35243"/>
                <a:gd name="connsiteY2" fmla="*/ 28769 h 35475"/>
                <a:gd name="connsiteX3" fmla="*/ 5738 w 35243"/>
                <a:gd name="connsiteY3" fmla="*/ 4843 h 35475"/>
                <a:gd name="connsiteX4" fmla="*/ 29982 w 35243"/>
                <a:gd name="connsiteY4" fmla="*/ 5203 h 35475"/>
                <a:gd name="connsiteX5" fmla="*/ 31455 w 35243"/>
                <a:gd name="connsiteY5" fmla="*/ 6938 h 35475"/>
                <a:gd name="connsiteX6" fmla="*/ 27836 w 35243"/>
                <a:gd name="connsiteY6" fmla="*/ 10272 h 35475"/>
                <a:gd name="connsiteX7" fmla="*/ 8786 w 35243"/>
                <a:gd name="connsiteY7" fmla="*/ 7795 h 35475"/>
                <a:gd name="connsiteX8" fmla="*/ 9738 w 35243"/>
                <a:gd name="connsiteY8" fmla="*/ 26845 h 35475"/>
                <a:gd name="connsiteX9" fmla="*/ 27518 w 35243"/>
                <a:gd name="connsiteY9" fmla="*/ 29959 h 35475"/>
                <a:gd name="connsiteX10" fmla="*/ 28788 w 35243"/>
                <a:gd name="connsiteY10" fmla="*/ 28941 h 35475"/>
                <a:gd name="connsiteX11" fmla="*/ 28029 w 35243"/>
                <a:gd name="connsiteY11" fmla="*/ 10637 h 35475"/>
                <a:gd name="connsiteX12" fmla="*/ 27836 w 35243"/>
                <a:gd name="connsiteY12" fmla="*/ 10462 h 35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243" h="35475">
                  <a:moveTo>
                    <a:pt x="31455" y="6938"/>
                  </a:moveTo>
                  <a:cubicBezTo>
                    <a:pt x="37483" y="14578"/>
                    <a:pt x="36177" y="25659"/>
                    <a:pt x="28537" y="31687"/>
                  </a:cubicBezTo>
                  <a:cubicBezTo>
                    <a:pt x="20897" y="37715"/>
                    <a:pt x="9816" y="36409"/>
                    <a:pt x="3788" y="28769"/>
                  </a:cubicBezTo>
                  <a:cubicBezTo>
                    <a:pt x="-1935" y="21516"/>
                    <a:pt x="-1084" y="11074"/>
                    <a:pt x="5738" y="4843"/>
                  </a:cubicBezTo>
                  <a:cubicBezTo>
                    <a:pt x="12532" y="-1753"/>
                    <a:pt x="23386" y="-1591"/>
                    <a:pt x="29982" y="5203"/>
                  </a:cubicBezTo>
                  <a:cubicBezTo>
                    <a:pt x="30511" y="5748"/>
                    <a:pt x="31003" y="6328"/>
                    <a:pt x="31455" y="6938"/>
                  </a:cubicBezTo>
                  <a:close/>
                  <a:moveTo>
                    <a:pt x="27836" y="10272"/>
                  </a:moveTo>
                  <a:cubicBezTo>
                    <a:pt x="21073" y="3700"/>
                    <a:pt x="14691" y="2842"/>
                    <a:pt x="8786" y="7795"/>
                  </a:cubicBezTo>
                  <a:cubicBezTo>
                    <a:pt x="2880" y="12748"/>
                    <a:pt x="3547" y="19987"/>
                    <a:pt x="9738" y="26845"/>
                  </a:cubicBezTo>
                  <a:cubicBezTo>
                    <a:pt x="13788" y="32615"/>
                    <a:pt x="21748" y="34009"/>
                    <a:pt x="27518" y="29959"/>
                  </a:cubicBezTo>
                  <a:cubicBezTo>
                    <a:pt x="27962" y="29647"/>
                    <a:pt x="28387" y="29307"/>
                    <a:pt x="28788" y="28941"/>
                  </a:cubicBezTo>
                  <a:cubicBezTo>
                    <a:pt x="33633" y="23677"/>
                    <a:pt x="33293" y="15482"/>
                    <a:pt x="28029" y="10637"/>
                  </a:cubicBezTo>
                  <a:cubicBezTo>
                    <a:pt x="27965" y="10578"/>
                    <a:pt x="27901" y="10520"/>
                    <a:pt x="27836" y="10462"/>
                  </a:cubicBezTo>
                  <a:close/>
                </a:path>
              </a:pathLst>
            </a:custGeom>
            <a:grpFill/>
            <a:ln w="9525" cap="flat">
              <a:noFill/>
              <a:prstDash val="solid"/>
              <a:miter/>
            </a:ln>
          </p:spPr>
          <p:txBody>
            <a:bodyPr rtlCol="0" anchor="ctr"/>
            <a:lstStyle/>
            <a:p>
              <a:endParaRPr lang="zh-CN" altLang="en-US"/>
            </a:p>
          </p:txBody>
        </p:sp>
        <p:sp>
          <p:nvSpPr>
            <p:cNvPr id="93" name="任意多边形: 形状 92"/>
            <p:cNvSpPr/>
            <p:nvPr/>
          </p:nvSpPr>
          <p:spPr>
            <a:xfrm>
              <a:off x="1901635" y="3736642"/>
              <a:ext cx="30098" cy="42957"/>
            </a:xfrm>
            <a:custGeom>
              <a:avLst/>
              <a:gdLst>
                <a:gd name="connsiteX0" fmla="*/ 17907 w 30098"/>
                <a:gd name="connsiteY0" fmla="*/ 28480 h 42957"/>
                <a:gd name="connsiteX1" fmla="*/ 30099 w 30098"/>
                <a:gd name="connsiteY1" fmla="*/ 39338 h 42957"/>
                <a:gd name="connsiteX2" fmla="*/ 26765 w 30098"/>
                <a:gd name="connsiteY2" fmla="*/ 42958 h 42957"/>
                <a:gd name="connsiteX3" fmla="*/ 0 w 30098"/>
                <a:gd name="connsiteY3" fmla="*/ 19050 h 42957"/>
                <a:gd name="connsiteX4" fmla="*/ 16573 w 30098"/>
                <a:gd name="connsiteY4" fmla="*/ 0 h 42957"/>
                <a:gd name="connsiteX5" fmla="*/ 19621 w 30098"/>
                <a:gd name="connsiteY5" fmla="*/ 2762 h 42957"/>
                <a:gd name="connsiteX6" fmla="*/ 6286 w 30098"/>
                <a:gd name="connsiteY6" fmla="*/ 18193 h 42957"/>
                <a:gd name="connsiteX7" fmla="*/ 14669 w 30098"/>
                <a:gd name="connsiteY7" fmla="*/ 25622 h 42957"/>
                <a:gd name="connsiteX8" fmla="*/ 26384 w 30098"/>
                <a:gd name="connsiteY8" fmla="*/ 12383 h 42957"/>
                <a:gd name="connsiteX9" fmla="*/ 29623 w 30098"/>
                <a:gd name="connsiteY9" fmla="*/ 15240 h 42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098" h="42957">
                  <a:moveTo>
                    <a:pt x="17907" y="28480"/>
                  </a:moveTo>
                  <a:lnTo>
                    <a:pt x="30099" y="39338"/>
                  </a:lnTo>
                  <a:lnTo>
                    <a:pt x="26765" y="42958"/>
                  </a:lnTo>
                  <a:lnTo>
                    <a:pt x="0" y="19050"/>
                  </a:lnTo>
                  <a:lnTo>
                    <a:pt x="16573" y="0"/>
                  </a:lnTo>
                  <a:lnTo>
                    <a:pt x="19621" y="2762"/>
                  </a:lnTo>
                  <a:lnTo>
                    <a:pt x="6286" y="18193"/>
                  </a:lnTo>
                  <a:lnTo>
                    <a:pt x="14669" y="25622"/>
                  </a:lnTo>
                  <a:lnTo>
                    <a:pt x="26384" y="12383"/>
                  </a:lnTo>
                  <a:lnTo>
                    <a:pt x="29623" y="15240"/>
                  </a:lnTo>
                  <a:close/>
                </a:path>
              </a:pathLst>
            </a:custGeom>
            <a:grpFill/>
            <a:ln w="9525" cap="flat">
              <a:noFill/>
              <a:prstDash val="solid"/>
              <a:miter/>
            </a:ln>
          </p:spPr>
          <p:txBody>
            <a:bodyPr rtlCol="0" anchor="ctr"/>
            <a:lstStyle/>
            <a:p>
              <a:endParaRPr lang="zh-CN" altLang="en-US"/>
            </a:p>
          </p:txBody>
        </p:sp>
        <p:sp>
          <p:nvSpPr>
            <p:cNvPr id="94" name="任意多边形: 形状 93"/>
            <p:cNvSpPr/>
            <p:nvPr/>
          </p:nvSpPr>
          <p:spPr>
            <a:xfrm>
              <a:off x="1288888" y="3209727"/>
              <a:ext cx="86457" cy="89769"/>
            </a:xfrm>
            <a:custGeom>
              <a:avLst/>
              <a:gdLst>
                <a:gd name="connsiteX0" fmla="*/ 4766 w 86457"/>
                <a:gd name="connsiteY0" fmla="*/ 62856 h 89769"/>
                <a:gd name="connsiteX1" fmla="*/ 3234 w 86457"/>
                <a:gd name="connsiteY1" fmla="*/ 58256 h 89769"/>
                <a:gd name="connsiteX2" fmla="*/ 3909 w 86457"/>
                <a:gd name="connsiteY2" fmla="*/ 57332 h 89769"/>
                <a:gd name="connsiteX3" fmla="*/ 3909 w 86457"/>
                <a:gd name="connsiteY3" fmla="*/ 56570 h 89769"/>
                <a:gd name="connsiteX4" fmla="*/ 8005 w 86457"/>
                <a:gd name="connsiteY4" fmla="*/ 52093 h 89769"/>
                <a:gd name="connsiteX5" fmla="*/ 13053 w 86457"/>
                <a:gd name="connsiteY5" fmla="*/ 43330 h 89769"/>
                <a:gd name="connsiteX6" fmla="*/ 14672 w 86457"/>
                <a:gd name="connsiteY6" fmla="*/ 31710 h 89769"/>
                <a:gd name="connsiteX7" fmla="*/ 10577 w 86457"/>
                <a:gd name="connsiteY7" fmla="*/ 21232 h 89769"/>
                <a:gd name="connsiteX8" fmla="*/ 7338 w 86457"/>
                <a:gd name="connsiteY8" fmla="*/ 16470 h 89769"/>
                <a:gd name="connsiteX9" fmla="*/ 3623 w 86457"/>
                <a:gd name="connsiteY9" fmla="*/ 12183 h 89769"/>
                <a:gd name="connsiteX10" fmla="*/ 99 w 86457"/>
                <a:gd name="connsiteY10" fmla="*/ 7421 h 89769"/>
                <a:gd name="connsiteX11" fmla="*/ 3147 w 86457"/>
                <a:gd name="connsiteY11" fmla="*/ 1134 h 89769"/>
                <a:gd name="connsiteX12" fmla="*/ 18578 w 86457"/>
                <a:gd name="connsiteY12" fmla="*/ 2563 h 89769"/>
                <a:gd name="connsiteX13" fmla="*/ 22483 w 86457"/>
                <a:gd name="connsiteY13" fmla="*/ 5992 h 89769"/>
                <a:gd name="connsiteX14" fmla="*/ 26007 w 86457"/>
                <a:gd name="connsiteY14" fmla="*/ 7611 h 89769"/>
                <a:gd name="connsiteX15" fmla="*/ 30008 w 86457"/>
                <a:gd name="connsiteY15" fmla="*/ 7611 h 89769"/>
                <a:gd name="connsiteX16" fmla="*/ 30008 w 86457"/>
                <a:gd name="connsiteY16" fmla="*/ 9421 h 89769"/>
                <a:gd name="connsiteX17" fmla="*/ 30865 w 86457"/>
                <a:gd name="connsiteY17" fmla="*/ 14374 h 89769"/>
                <a:gd name="connsiteX18" fmla="*/ 28103 w 86457"/>
                <a:gd name="connsiteY18" fmla="*/ 19803 h 89769"/>
                <a:gd name="connsiteX19" fmla="*/ 27245 w 86457"/>
                <a:gd name="connsiteY19" fmla="*/ 27328 h 89769"/>
                <a:gd name="connsiteX20" fmla="*/ 27245 w 86457"/>
                <a:gd name="connsiteY20" fmla="*/ 33710 h 89769"/>
                <a:gd name="connsiteX21" fmla="*/ 27245 w 86457"/>
                <a:gd name="connsiteY21" fmla="*/ 43235 h 89769"/>
                <a:gd name="connsiteX22" fmla="*/ 28007 w 86457"/>
                <a:gd name="connsiteY22" fmla="*/ 43806 h 89769"/>
                <a:gd name="connsiteX23" fmla="*/ 28579 w 86457"/>
                <a:gd name="connsiteY23" fmla="*/ 42378 h 89769"/>
                <a:gd name="connsiteX24" fmla="*/ 30293 w 86457"/>
                <a:gd name="connsiteY24" fmla="*/ 34567 h 89769"/>
                <a:gd name="connsiteX25" fmla="*/ 36580 w 86457"/>
                <a:gd name="connsiteY25" fmla="*/ 16660 h 89769"/>
                <a:gd name="connsiteX26" fmla="*/ 38104 w 86457"/>
                <a:gd name="connsiteY26" fmla="*/ 13136 h 89769"/>
                <a:gd name="connsiteX27" fmla="*/ 39342 w 86457"/>
                <a:gd name="connsiteY27" fmla="*/ 10374 h 89769"/>
                <a:gd name="connsiteX28" fmla="*/ 40485 w 86457"/>
                <a:gd name="connsiteY28" fmla="*/ 8659 h 89769"/>
                <a:gd name="connsiteX29" fmla="*/ 44676 w 86457"/>
                <a:gd name="connsiteY29" fmla="*/ 5611 h 89769"/>
                <a:gd name="connsiteX30" fmla="*/ 52487 w 86457"/>
                <a:gd name="connsiteY30" fmla="*/ 8659 h 89769"/>
                <a:gd name="connsiteX31" fmla="*/ 52487 w 86457"/>
                <a:gd name="connsiteY31" fmla="*/ 10374 h 89769"/>
                <a:gd name="connsiteX32" fmla="*/ 54582 w 86457"/>
                <a:gd name="connsiteY32" fmla="*/ 14279 h 89769"/>
                <a:gd name="connsiteX33" fmla="*/ 67250 w 86457"/>
                <a:gd name="connsiteY33" fmla="*/ 33329 h 89769"/>
                <a:gd name="connsiteX34" fmla="*/ 73442 w 86457"/>
                <a:gd name="connsiteY34" fmla="*/ 42854 h 89769"/>
                <a:gd name="connsiteX35" fmla="*/ 78585 w 86457"/>
                <a:gd name="connsiteY35" fmla="*/ 51903 h 89769"/>
                <a:gd name="connsiteX36" fmla="*/ 83062 w 86457"/>
                <a:gd name="connsiteY36" fmla="*/ 58284 h 89769"/>
                <a:gd name="connsiteX37" fmla="*/ 84491 w 86457"/>
                <a:gd name="connsiteY37" fmla="*/ 71143 h 89769"/>
                <a:gd name="connsiteX38" fmla="*/ 79538 w 86457"/>
                <a:gd name="connsiteY38" fmla="*/ 72762 h 89769"/>
                <a:gd name="connsiteX39" fmla="*/ 67441 w 86457"/>
                <a:gd name="connsiteY39" fmla="*/ 74763 h 89769"/>
                <a:gd name="connsiteX40" fmla="*/ 57440 w 86457"/>
                <a:gd name="connsiteY40" fmla="*/ 75429 h 89769"/>
                <a:gd name="connsiteX41" fmla="*/ 54963 w 86457"/>
                <a:gd name="connsiteY41" fmla="*/ 73524 h 89769"/>
                <a:gd name="connsiteX42" fmla="*/ 56487 w 86457"/>
                <a:gd name="connsiteY42" fmla="*/ 71905 h 89769"/>
                <a:gd name="connsiteX43" fmla="*/ 66012 w 86457"/>
                <a:gd name="connsiteY43" fmla="*/ 69810 h 89769"/>
                <a:gd name="connsiteX44" fmla="*/ 72584 w 86457"/>
                <a:gd name="connsiteY44" fmla="*/ 67524 h 89769"/>
                <a:gd name="connsiteX45" fmla="*/ 74013 w 86457"/>
                <a:gd name="connsiteY45" fmla="*/ 63142 h 89769"/>
                <a:gd name="connsiteX46" fmla="*/ 53915 w 86457"/>
                <a:gd name="connsiteY46" fmla="*/ 36948 h 89769"/>
                <a:gd name="connsiteX47" fmla="*/ 48296 w 86457"/>
                <a:gd name="connsiteY47" fmla="*/ 24471 h 89769"/>
                <a:gd name="connsiteX48" fmla="*/ 43343 w 86457"/>
                <a:gd name="connsiteY48" fmla="*/ 14946 h 89769"/>
                <a:gd name="connsiteX49" fmla="*/ 41152 w 86457"/>
                <a:gd name="connsiteY49" fmla="*/ 14946 h 89769"/>
                <a:gd name="connsiteX50" fmla="*/ 37056 w 86457"/>
                <a:gd name="connsiteY50" fmla="*/ 29900 h 89769"/>
                <a:gd name="connsiteX51" fmla="*/ 35342 w 86457"/>
                <a:gd name="connsiteY51" fmla="*/ 41139 h 89769"/>
                <a:gd name="connsiteX52" fmla="*/ 35342 w 86457"/>
                <a:gd name="connsiteY52" fmla="*/ 43711 h 89769"/>
                <a:gd name="connsiteX53" fmla="*/ 35818 w 86457"/>
                <a:gd name="connsiteY53" fmla="*/ 44187 h 89769"/>
                <a:gd name="connsiteX54" fmla="*/ 36294 w 86457"/>
                <a:gd name="connsiteY54" fmla="*/ 43711 h 89769"/>
                <a:gd name="connsiteX55" fmla="*/ 43533 w 86457"/>
                <a:gd name="connsiteY55" fmla="*/ 43711 h 89769"/>
                <a:gd name="connsiteX56" fmla="*/ 43057 w 86457"/>
                <a:gd name="connsiteY56" fmla="*/ 49902 h 89769"/>
                <a:gd name="connsiteX57" fmla="*/ 42009 w 86457"/>
                <a:gd name="connsiteY57" fmla="*/ 60761 h 89769"/>
                <a:gd name="connsiteX58" fmla="*/ 42581 w 86457"/>
                <a:gd name="connsiteY58" fmla="*/ 60761 h 89769"/>
                <a:gd name="connsiteX59" fmla="*/ 45438 w 86457"/>
                <a:gd name="connsiteY59" fmla="*/ 60761 h 89769"/>
                <a:gd name="connsiteX60" fmla="*/ 47534 w 86457"/>
                <a:gd name="connsiteY60" fmla="*/ 62475 h 89769"/>
                <a:gd name="connsiteX61" fmla="*/ 48200 w 86457"/>
                <a:gd name="connsiteY61" fmla="*/ 64761 h 89769"/>
                <a:gd name="connsiteX62" fmla="*/ 46676 w 86457"/>
                <a:gd name="connsiteY62" fmla="*/ 69429 h 89769"/>
                <a:gd name="connsiteX63" fmla="*/ 47248 w 86457"/>
                <a:gd name="connsiteY63" fmla="*/ 72667 h 89769"/>
                <a:gd name="connsiteX64" fmla="*/ 48105 w 86457"/>
                <a:gd name="connsiteY64" fmla="*/ 72667 h 89769"/>
                <a:gd name="connsiteX65" fmla="*/ 48105 w 86457"/>
                <a:gd name="connsiteY65" fmla="*/ 71810 h 89769"/>
                <a:gd name="connsiteX66" fmla="*/ 48105 w 86457"/>
                <a:gd name="connsiteY66" fmla="*/ 68095 h 89769"/>
                <a:gd name="connsiteX67" fmla="*/ 48962 w 86457"/>
                <a:gd name="connsiteY67" fmla="*/ 66381 h 89769"/>
                <a:gd name="connsiteX68" fmla="*/ 50391 w 86457"/>
                <a:gd name="connsiteY68" fmla="*/ 65238 h 89769"/>
                <a:gd name="connsiteX69" fmla="*/ 51344 w 86457"/>
                <a:gd name="connsiteY69" fmla="*/ 65238 h 89769"/>
                <a:gd name="connsiteX70" fmla="*/ 53725 w 86457"/>
                <a:gd name="connsiteY70" fmla="*/ 66476 h 89769"/>
                <a:gd name="connsiteX71" fmla="*/ 54963 w 86457"/>
                <a:gd name="connsiteY71" fmla="*/ 68381 h 89769"/>
                <a:gd name="connsiteX72" fmla="*/ 54963 w 86457"/>
                <a:gd name="connsiteY72" fmla="*/ 69810 h 89769"/>
                <a:gd name="connsiteX73" fmla="*/ 54011 w 86457"/>
                <a:gd name="connsiteY73" fmla="*/ 75525 h 89769"/>
                <a:gd name="connsiteX74" fmla="*/ 55344 w 86457"/>
                <a:gd name="connsiteY74" fmla="*/ 76953 h 89769"/>
                <a:gd name="connsiteX75" fmla="*/ 58011 w 86457"/>
                <a:gd name="connsiteY75" fmla="*/ 77525 h 89769"/>
                <a:gd name="connsiteX76" fmla="*/ 61440 w 86457"/>
                <a:gd name="connsiteY76" fmla="*/ 80763 h 89769"/>
                <a:gd name="connsiteX77" fmla="*/ 62012 w 86457"/>
                <a:gd name="connsiteY77" fmla="*/ 82668 h 89769"/>
                <a:gd name="connsiteX78" fmla="*/ 59535 w 86457"/>
                <a:gd name="connsiteY78" fmla="*/ 88288 h 89769"/>
                <a:gd name="connsiteX79" fmla="*/ 56678 w 86457"/>
                <a:gd name="connsiteY79" fmla="*/ 89717 h 89769"/>
                <a:gd name="connsiteX80" fmla="*/ 45438 w 86457"/>
                <a:gd name="connsiteY80" fmla="*/ 82097 h 89769"/>
                <a:gd name="connsiteX81" fmla="*/ 45438 w 86457"/>
                <a:gd name="connsiteY81" fmla="*/ 81335 h 89769"/>
                <a:gd name="connsiteX82" fmla="*/ 45438 w 86457"/>
                <a:gd name="connsiteY82" fmla="*/ 77715 h 89769"/>
                <a:gd name="connsiteX83" fmla="*/ 42009 w 86457"/>
                <a:gd name="connsiteY83" fmla="*/ 77715 h 89769"/>
                <a:gd name="connsiteX84" fmla="*/ 38771 w 86457"/>
                <a:gd name="connsiteY84" fmla="*/ 76477 h 89769"/>
                <a:gd name="connsiteX85" fmla="*/ 38771 w 86457"/>
                <a:gd name="connsiteY85" fmla="*/ 74191 h 89769"/>
                <a:gd name="connsiteX86" fmla="*/ 40580 w 86457"/>
                <a:gd name="connsiteY86" fmla="*/ 67238 h 89769"/>
                <a:gd name="connsiteX87" fmla="*/ 40009 w 86457"/>
                <a:gd name="connsiteY87" fmla="*/ 66476 h 89769"/>
                <a:gd name="connsiteX88" fmla="*/ 38199 w 86457"/>
                <a:gd name="connsiteY88" fmla="*/ 65238 h 89769"/>
                <a:gd name="connsiteX89" fmla="*/ 38199 w 86457"/>
                <a:gd name="connsiteY89" fmla="*/ 64666 h 89769"/>
                <a:gd name="connsiteX90" fmla="*/ 36389 w 86457"/>
                <a:gd name="connsiteY90" fmla="*/ 50760 h 89769"/>
                <a:gd name="connsiteX91" fmla="*/ 35437 w 86457"/>
                <a:gd name="connsiteY91" fmla="*/ 50283 h 89769"/>
                <a:gd name="connsiteX92" fmla="*/ 35437 w 86457"/>
                <a:gd name="connsiteY92" fmla="*/ 51617 h 89769"/>
                <a:gd name="connsiteX93" fmla="*/ 35437 w 86457"/>
                <a:gd name="connsiteY93" fmla="*/ 55236 h 89769"/>
                <a:gd name="connsiteX94" fmla="*/ 34484 w 86457"/>
                <a:gd name="connsiteY94" fmla="*/ 57522 h 89769"/>
                <a:gd name="connsiteX95" fmla="*/ 36485 w 86457"/>
                <a:gd name="connsiteY95" fmla="*/ 63237 h 89769"/>
                <a:gd name="connsiteX96" fmla="*/ 36485 w 86457"/>
                <a:gd name="connsiteY96" fmla="*/ 68667 h 89769"/>
                <a:gd name="connsiteX97" fmla="*/ 35532 w 86457"/>
                <a:gd name="connsiteY97" fmla="*/ 69429 h 89769"/>
                <a:gd name="connsiteX98" fmla="*/ 33056 w 86457"/>
                <a:gd name="connsiteY98" fmla="*/ 69429 h 89769"/>
                <a:gd name="connsiteX99" fmla="*/ 31722 w 86457"/>
                <a:gd name="connsiteY99" fmla="*/ 69429 h 89769"/>
                <a:gd name="connsiteX100" fmla="*/ 28960 w 86457"/>
                <a:gd name="connsiteY100" fmla="*/ 68190 h 89769"/>
                <a:gd name="connsiteX101" fmla="*/ 27718 w 86457"/>
                <a:gd name="connsiteY101" fmla="*/ 69425 h 89769"/>
                <a:gd name="connsiteX102" fmla="*/ 27722 w 86457"/>
                <a:gd name="connsiteY102" fmla="*/ 69524 h 89769"/>
                <a:gd name="connsiteX103" fmla="*/ 25245 w 86457"/>
                <a:gd name="connsiteY103" fmla="*/ 73810 h 89769"/>
                <a:gd name="connsiteX104" fmla="*/ 24483 w 86457"/>
                <a:gd name="connsiteY104" fmla="*/ 74286 h 89769"/>
                <a:gd name="connsiteX105" fmla="*/ 21340 w 86457"/>
                <a:gd name="connsiteY105" fmla="*/ 72477 h 89769"/>
                <a:gd name="connsiteX106" fmla="*/ 21340 w 86457"/>
                <a:gd name="connsiteY106" fmla="*/ 71715 h 89769"/>
                <a:gd name="connsiteX107" fmla="*/ 23340 w 86457"/>
                <a:gd name="connsiteY107" fmla="*/ 65619 h 89769"/>
                <a:gd name="connsiteX108" fmla="*/ 25436 w 86457"/>
                <a:gd name="connsiteY108" fmla="*/ 59523 h 89769"/>
                <a:gd name="connsiteX109" fmla="*/ 26007 w 86457"/>
                <a:gd name="connsiteY109" fmla="*/ 55522 h 89769"/>
                <a:gd name="connsiteX110" fmla="*/ 24483 w 86457"/>
                <a:gd name="connsiteY110" fmla="*/ 50950 h 89769"/>
                <a:gd name="connsiteX111" fmla="*/ 23340 w 86457"/>
                <a:gd name="connsiteY111" fmla="*/ 49521 h 89769"/>
                <a:gd name="connsiteX112" fmla="*/ 20578 w 86457"/>
                <a:gd name="connsiteY112" fmla="*/ 54474 h 89769"/>
                <a:gd name="connsiteX113" fmla="*/ 19530 w 86457"/>
                <a:gd name="connsiteY113" fmla="*/ 58380 h 89769"/>
                <a:gd name="connsiteX114" fmla="*/ 17530 w 86457"/>
                <a:gd name="connsiteY114" fmla="*/ 60570 h 89769"/>
                <a:gd name="connsiteX115" fmla="*/ 11815 w 86457"/>
                <a:gd name="connsiteY115" fmla="*/ 63999 h 89769"/>
                <a:gd name="connsiteX116" fmla="*/ 4766 w 86457"/>
                <a:gd name="connsiteY116" fmla="*/ 62856 h 89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Lst>
              <a:rect l="l" t="t" r="r" b="b"/>
              <a:pathLst>
                <a:path w="86457" h="89769">
                  <a:moveTo>
                    <a:pt x="4766" y="62856"/>
                  </a:moveTo>
                  <a:cubicBezTo>
                    <a:pt x="3073" y="62009"/>
                    <a:pt x="2386" y="59949"/>
                    <a:pt x="3234" y="58256"/>
                  </a:cubicBezTo>
                  <a:cubicBezTo>
                    <a:pt x="3405" y="57912"/>
                    <a:pt x="3634" y="57600"/>
                    <a:pt x="3909" y="57332"/>
                  </a:cubicBezTo>
                  <a:cubicBezTo>
                    <a:pt x="3947" y="57079"/>
                    <a:pt x="3947" y="56822"/>
                    <a:pt x="3909" y="56570"/>
                  </a:cubicBezTo>
                  <a:cubicBezTo>
                    <a:pt x="4928" y="54794"/>
                    <a:pt x="6327" y="53266"/>
                    <a:pt x="8005" y="52093"/>
                  </a:cubicBezTo>
                  <a:cubicBezTo>
                    <a:pt x="10570" y="49778"/>
                    <a:pt x="12337" y="46710"/>
                    <a:pt x="13053" y="43330"/>
                  </a:cubicBezTo>
                  <a:cubicBezTo>
                    <a:pt x="13824" y="39492"/>
                    <a:pt x="14364" y="35612"/>
                    <a:pt x="14672" y="31710"/>
                  </a:cubicBezTo>
                  <a:cubicBezTo>
                    <a:pt x="14332" y="27898"/>
                    <a:pt x="12911" y="24264"/>
                    <a:pt x="10577" y="21232"/>
                  </a:cubicBezTo>
                  <a:cubicBezTo>
                    <a:pt x="10577" y="21232"/>
                    <a:pt x="9148" y="19327"/>
                    <a:pt x="7338" y="16470"/>
                  </a:cubicBezTo>
                  <a:cubicBezTo>
                    <a:pt x="6230" y="14933"/>
                    <a:pt x="4986" y="13499"/>
                    <a:pt x="3623" y="12183"/>
                  </a:cubicBezTo>
                  <a:cubicBezTo>
                    <a:pt x="2007" y="10976"/>
                    <a:pt x="781" y="9320"/>
                    <a:pt x="99" y="7421"/>
                  </a:cubicBezTo>
                  <a:cubicBezTo>
                    <a:pt x="99" y="7421"/>
                    <a:pt x="-853" y="4278"/>
                    <a:pt x="3147" y="1134"/>
                  </a:cubicBezTo>
                  <a:cubicBezTo>
                    <a:pt x="3147" y="1134"/>
                    <a:pt x="7243" y="-2199"/>
                    <a:pt x="18578" y="2563"/>
                  </a:cubicBezTo>
                  <a:cubicBezTo>
                    <a:pt x="20172" y="3322"/>
                    <a:pt x="21524" y="4509"/>
                    <a:pt x="22483" y="5992"/>
                  </a:cubicBezTo>
                  <a:cubicBezTo>
                    <a:pt x="22483" y="5992"/>
                    <a:pt x="23912" y="8469"/>
                    <a:pt x="26007" y="7611"/>
                  </a:cubicBezTo>
                  <a:cubicBezTo>
                    <a:pt x="26007" y="7611"/>
                    <a:pt x="28769" y="5992"/>
                    <a:pt x="30008" y="7611"/>
                  </a:cubicBezTo>
                  <a:cubicBezTo>
                    <a:pt x="30296" y="8180"/>
                    <a:pt x="30296" y="8852"/>
                    <a:pt x="30008" y="9421"/>
                  </a:cubicBezTo>
                  <a:cubicBezTo>
                    <a:pt x="30026" y="11107"/>
                    <a:pt x="30315" y="12780"/>
                    <a:pt x="30865" y="14374"/>
                  </a:cubicBezTo>
                  <a:cubicBezTo>
                    <a:pt x="30865" y="14374"/>
                    <a:pt x="31532" y="16184"/>
                    <a:pt x="28103" y="19803"/>
                  </a:cubicBezTo>
                  <a:cubicBezTo>
                    <a:pt x="28103" y="19803"/>
                    <a:pt x="26293" y="21327"/>
                    <a:pt x="27245" y="27328"/>
                  </a:cubicBezTo>
                  <a:cubicBezTo>
                    <a:pt x="27529" y="29446"/>
                    <a:pt x="27529" y="31592"/>
                    <a:pt x="27245" y="33710"/>
                  </a:cubicBezTo>
                  <a:cubicBezTo>
                    <a:pt x="26892" y="36875"/>
                    <a:pt x="26892" y="40070"/>
                    <a:pt x="27245" y="43235"/>
                  </a:cubicBezTo>
                  <a:cubicBezTo>
                    <a:pt x="27245" y="43235"/>
                    <a:pt x="27245" y="44187"/>
                    <a:pt x="28007" y="43806"/>
                  </a:cubicBezTo>
                  <a:cubicBezTo>
                    <a:pt x="28390" y="43432"/>
                    <a:pt x="28598" y="42913"/>
                    <a:pt x="28579" y="42378"/>
                  </a:cubicBezTo>
                  <a:cubicBezTo>
                    <a:pt x="28662" y="39690"/>
                    <a:pt x="29243" y="37042"/>
                    <a:pt x="30293" y="34567"/>
                  </a:cubicBezTo>
                  <a:cubicBezTo>
                    <a:pt x="32749" y="28731"/>
                    <a:pt x="34848" y="22751"/>
                    <a:pt x="36580" y="16660"/>
                  </a:cubicBezTo>
                  <a:cubicBezTo>
                    <a:pt x="36874" y="15404"/>
                    <a:pt x="37391" y="14211"/>
                    <a:pt x="38104" y="13136"/>
                  </a:cubicBezTo>
                  <a:cubicBezTo>
                    <a:pt x="38661" y="12287"/>
                    <a:pt x="39079" y="11355"/>
                    <a:pt x="39342" y="10374"/>
                  </a:cubicBezTo>
                  <a:cubicBezTo>
                    <a:pt x="39549" y="9703"/>
                    <a:pt x="39946" y="9108"/>
                    <a:pt x="40485" y="8659"/>
                  </a:cubicBezTo>
                  <a:cubicBezTo>
                    <a:pt x="40485" y="8659"/>
                    <a:pt x="43438" y="5611"/>
                    <a:pt x="44676" y="5611"/>
                  </a:cubicBezTo>
                  <a:cubicBezTo>
                    <a:pt x="45914" y="5611"/>
                    <a:pt x="51153" y="5611"/>
                    <a:pt x="52487" y="8659"/>
                  </a:cubicBezTo>
                  <a:cubicBezTo>
                    <a:pt x="52590" y="9226"/>
                    <a:pt x="52590" y="9807"/>
                    <a:pt x="52487" y="10374"/>
                  </a:cubicBezTo>
                  <a:cubicBezTo>
                    <a:pt x="52487" y="10374"/>
                    <a:pt x="52487" y="11707"/>
                    <a:pt x="54582" y="14279"/>
                  </a:cubicBezTo>
                  <a:cubicBezTo>
                    <a:pt x="59313" y="20276"/>
                    <a:pt x="63549" y="26647"/>
                    <a:pt x="67250" y="33329"/>
                  </a:cubicBezTo>
                  <a:cubicBezTo>
                    <a:pt x="68969" y="36716"/>
                    <a:pt x="71044" y="39909"/>
                    <a:pt x="73442" y="42854"/>
                  </a:cubicBezTo>
                  <a:cubicBezTo>
                    <a:pt x="75665" y="45551"/>
                    <a:pt x="77406" y="48612"/>
                    <a:pt x="78585" y="51903"/>
                  </a:cubicBezTo>
                  <a:cubicBezTo>
                    <a:pt x="79703" y="54270"/>
                    <a:pt x="81217" y="56428"/>
                    <a:pt x="83062" y="58284"/>
                  </a:cubicBezTo>
                  <a:cubicBezTo>
                    <a:pt x="83062" y="58284"/>
                    <a:pt x="89634" y="65333"/>
                    <a:pt x="84491" y="71143"/>
                  </a:cubicBezTo>
                  <a:cubicBezTo>
                    <a:pt x="83165" y="72397"/>
                    <a:pt x="81348" y="72991"/>
                    <a:pt x="79538" y="72762"/>
                  </a:cubicBezTo>
                  <a:cubicBezTo>
                    <a:pt x="75402" y="72417"/>
                    <a:pt x="71245" y="73104"/>
                    <a:pt x="67441" y="74763"/>
                  </a:cubicBezTo>
                  <a:cubicBezTo>
                    <a:pt x="64249" y="75982"/>
                    <a:pt x="60765" y="76214"/>
                    <a:pt x="57440" y="75429"/>
                  </a:cubicBezTo>
                  <a:cubicBezTo>
                    <a:pt x="57440" y="75429"/>
                    <a:pt x="55154" y="74858"/>
                    <a:pt x="54963" y="73524"/>
                  </a:cubicBezTo>
                  <a:cubicBezTo>
                    <a:pt x="54773" y="72191"/>
                    <a:pt x="54963" y="72381"/>
                    <a:pt x="56487" y="71905"/>
                  </a:cubicBezTo>
                  <a:cubicBezTo>
                    <a:pt x="59608" y="70979"/>
                    <a:pt x="62791" y="70278"/>
                    <a:pt x="66012" y="69810"/>
                  </a:cubicBezTo>
                  <a:cubicBezTo>
                    <a:pt x="68321" y="69441"/>
                    <a:pt x="70546" y="68667"/>
                    <a:pt x="72584" y="67524"/>
                  </a:cubicBezTo>
                  <a:cubicBezTo>
                    <a:pt x="72584" y="67524"/>
                    <a:pt x="76109" y="65142"/>
                    <a:pt x="74013" y="63142"/>
                  </a:cubicBezTo>
                  <a:cubicBezTo>
                    <a:pt x="65996" y="55506"/>
                    <a:pt x="59216" y="46669"/>
                    <a:pt x="53915" y="36948"/>
                  </a:cubicBezTo>
                  <a:cubicBezTo>
                    <a:pt x="53915" y="36948"/>
                    <a:pt x="50105" y="28376"/>
                    <a:pt x="48296" y="24471"/>
                  </a:cubicBezTo>
                  <a:cubicBezTo>
                    <a:pt x="46903" y="21168"/>
                    <a:pt x="45247" y="17982"/>
                    <a:pt x="43343" y="14946"/>
                  </a:cubicBezTo>
                  <a:cubicBezTo>
                    <a:pt x="43343" y="14946"/>
                    <a:pt x="41819" y="13231"/>
                    <a:pt x="41152" y="14946"/>
                  </a:cubicBezTo>
                  <a:cubicBezTo>
                    <a:pt x="39093" y="19714"/>
                    <a:pt x="37714" y="24748"/>
                    <a:pt x="37056" y="29900"/>
                  </a:cubicBezTo>
                  <a:cubicBezTo>
                    <a:pt x="36748" y="33682"/>
                    <a:pt x="36175" y="37438"/>
                    <a:pt x="35342" y="41139"/>
                  </a:cubicBezTo>
                  <a:cubicBezTo>
                    <a:pt x="35066" y="41974"/>
                    <a:pt x="35066" y="42876"/>
                    <a:pt x="35342" y="43711"/>
                  </a:cubicBezTo>
                  <a:cubicBezTo>
                    <a:pt x="35342" y="43974"/>
                    <a:pt x="35555" y="44187"/>
                    <a:pt x="35818" y="44187"/>
                  </a:cubicBezTo>
                  <a:cubicBezTo>
                    <a:pt x="36081" y="44187"/>
                    <a:pt x="36294" y="43974"/>
                    <a:pt x="36294" y="43711"/>
                  </a:cubicBezTo>
                  <a:cubicBezTo>
                    <a:pt x="38371" y="41910"/>
                    <a:pt x="41456" y="41910"/>
                    <a:pt x="43533" y="43711"/>
                  </a:cubicBezTo>
                  <a:cubicBezTo>
                    <a:pt x="43533" y="43711"/>
                    <a:pt x="44962" y="44568"/>
                    <a:pt x="43057" y="49902"/>
                  </a:cubicBezTo>
                  <a:cubicBezTo>
                    <a:pt x="41899" y="53398"/>
                    <a:pt x="41540" y="57109"/>
                    <a:pt x="42009" y="60761"/>
                  </a:cubicBezTo>
                  <a:cubicBezTo>
                    <a:pt x="42009" y="60761"/>
                    <a:pt x="42009" y="61428"/>
                    <a:pt x="42581" y="60761"/>
                  </a:cubicBezTo>
                  <a:cubicBezTo>
                    <a:pt x="43514" y="60491"/>
                    <a:pt x="44505" y="60491"/>
                    <a:pt x="45438" y="60761"/>
                  </a:cubicBezTo>
                  <a:cubicBezTo>
                    <a:pt x="45438" y="60761"/>
                    <a:pt x="47534" y="60761"/>
                    <a:pt x="47534" y="62475"/>
                  </a:cubicBezTo>
                  <a:cubicBezTo>
                    <a:pt x="47613" y="63272"/>
                    <a:pt x="47839" y="64047"/>
                    <a:pt x="48200" y="64761"/>
                  </a:cubicBezTo>
                  <a:cubicBezTo>
                    <a:pt x="48200" y="64761"/>
                    <a:pt x="49248" y="65904"/>
                    <a:pt x="46676" y="69429"/>
                  </a:cubicBezTo>
                  <a:cubicBezTo>
                    <a:pt x="46062" y="70505"/>
                    <a:pt x="46302" y="71866"/>
                    <a:pt x="47248" y="72667"/>
                  </a:cubicBezTo>
                  <a:cubicBezTo>
                    <a:pt x="47248" y="72667"/>
                    <a:pt x="47819" y="73239"/>
                    <a:pt x="48105" y="72667"/>
                  </a:cubicBezTo>
                  <a:cubicBezTo>
                    <a:pt x="48391" y="72096"/>
                    <a:pt x="48105" y="72667"/>
                    <a:pt x="48105" y="71810"/>
                  </a:cubicBezTo>
                  <a:cubicBezTo>
                    <a:pt x="48105" y="70953"/>
                    <a:pt x="48105" y="68857"/>
                    <a:pt x="48105" y="68095"/>
                  </a:cubicBezTo>
                  <a:cubicBezTo>
                    <a:pt x="48138" y="67429"/>
                    <a:pt x="48449" y="66807"/>
                    <a:pt x="48962" y="66381"/>
                  </a:cubicBezTo>
                  <a:lnTo>
                    <a:pt x="50391" y="65238"/>
                  </a:lnTo>
                  <a:cubicBezTo>
                    <a:pt x="50679" y="65045"/>
                    <a:pt x="51055" y="65045"/>
                    <a:pt x="51344" y="65238"/>
                  </a:cubicBezTo>
                  <a:cubicBezTo>
                    <a:pt x="52192" y="65536"/>
                    <a:pt x="52994" y="65953"/>
                    <a:pt x="53725" y="66476"/>
                  </a:cubicBezTo>
                  <a:cubicBezTo>
                    <a:pt x="53725" y="66476"/>
                    <a:pt x="54487" y="67524"/>
                    <a:pt x="54963" y="68381"/>
                  </a:cubicBezTo>
                  <a:cubicBezTo>
                    <a:pt x="55093" y="68848"/>
                    <a:pt x="55093" y="69342"/>
                    <a:pt x="54963" y="69810"/>
                  </a:cubicBezTo>
                  <a:cubicBezTo>
                    <a:pt x="54198" y="71613"/>
                    <a:pt x="53872" y="73571"/>
                    <a:pt x="54011" y="75525"/>
                  </a:cubicBezTo>
                  <a:cubicBezTo>
                    <a:pt x="54138" y="76221"/>
                    <a:pt x="54659" y="76779"/>
                    <a:pt x="55344" y="76953"/>
                  </a:cubicBezTo>
                  <a:lnTo>
                    <a:pt x="58011" y="77525"/>
                  </a:lnTo>
                  <a:cubicBezTo>
                    <a:pt x="59656" y="77905"/>
                    <a:pt x="60967" y="79143"/>
                    <a:pt x="61440" y="80763"/>
                  </a:cubicBezTo>
                  <a:cubicBezTo>
                    <a:pt x="61564" y="81417"/>
                    <a:pt x="61755" y="82055"/>
                    <a:pt x="62012" y="82668"/>
                  </a:cubicBezTo>
                  <a:cubicBezTo>
                    <a:pt x="62012" y="82668"/>
                    <a:pt x="63250" y="84192"/>
                    <a:pt x="59535" y="88288"/>
                  </a:cubicBezTo>
                  <a:cubicBezTo>
                    <a:pt x="59535" y="88288"/>
                    <a:pt x="57916" y="90098"/>
                    <a:pt x="56678" y="89717"/>
                  </a:cubicBezTo>
                  <a:cubicBezTo>
                    <a:pt x="52297" y="88269"/>
                    <a:pt x="48405" y="85631"/>
                    <a:pt x="45438" y="82097"/>
                  </a:cubicBezTo>
                  <a:cubicBezTo>
                    <a:pt x="45438" y="82097"/>
                    <a:pt x="45438" y="82097"/>
                    <a:pt x="45438" y="81335"/>
                  </a:cubicBezTo>
                  <a:cubicBezTo>
                    <a:pt x="45438" y="80573"/>
                    <a:pt x="46772" y="78763"/>
                    <a:pt x="45438" y="77715"/>
                  </a:cubicBezTo>
                  <a:cubicBezTo>
                    <a:pt x="44343" y="77250"/>
                    <a:pt x="43105" y="77250"/>
                    <a:pt x="42009" y="77715"/>
                  </a:cubicBezTo>
                  <a:cubicBezTo>
                    <a:pt x="42009" y="77715"/>
                    <a:pt x="39342" y="78382"/>
                    <a:pt x="38771" y="76477"/>
                  </a:cubicBezTo>
                  <a:cubicBezTo>
                    <a:pt x="38577" y="75727"/>
                    <a:pt x="38577" y="74941"/>
                    <a:pt x="38771" y="74191"/>
                  </a:cubicBezTo>
                  <a:cubicBezTo>
                    <a:pt x="38771" y="74191"/>
                    <a:pt x="39628" y="70381"/>
                    <a:pt x="40580" y="67238"/>
                  </a:cubicBezTo>
                  <a:cubicBezTo>
                    <a:pt x="40580" y="67238"/>
                    <a:pt x="40580" y="66666"/>
                    <a:pt x="40009" y="66476"/>
                  </a:cubicBezTo>
                  <a:cubicBezTo>
                    <a:pt x="39228" y="66416"/>
                    <a:pt x="38538" y="65944"/>
                    <a:pt x="38199" y="65238"/>
                  </a:cubicBezTo>
                  <a:cubicBezTo>
                    <a:pt x="38146" y="65051"/>
                    <a:pt x="38146" y="64853"/>
                    <a:pt x="38199" y="64666"/>
                  </a:cubicBezTo>
                  <a:cubicBezTo>
                    <a:pt x="38671" y="59953"/>
                    <a:pt x="38052" y="55195"/>
                    <a:pt x="36389" y="50760"/>
                  </a:cubicBezTo>
                  <a:cubicBezTo>
                    <a:pt x="36389" y="50760"/>
                    <a:pt x="36389" y="49807"/>
                    <a:pt x="35437" y="50283"/>
                  </a:cubicBezTo>
                  <a:cubicBezTo>
                    <a:pt x="34484" y="50760"/>
                    <a:pt x="34961" y="50283"/>
                    <a:pt x="35437" y="51617"/>
                  </a:cubicBezTo>
                  <a:cubicBezTo>
                    <a:pt x="35707" y="52808"/>
                    <a:pt x="35707" y="54045"/>
                    <a:pt x="35437" y="55236"/>
                  </a:cubicBezTo>
                  <a:cubicBezTo>
                    <a:pt x="35437" y="55236"/>
                    <a:pt x="34294" y="56570"/>
                    <a:pt x="34484" y="57522"/>
                  </a:cubicBezTo>
                  <a:cubicBezTo>
                    <a:pt x="34675" y="58475"/>
                    <a:pt x="35056" y="59523"/>
                    <a:pt x="36485" y="63237"/>
                  </a:cubicBezTo>
                  <a:cubicBezTo>
                    <a:pt x="37366" y="64940"/>
                    <a:pt x="37366" y="66964"/>
                    <a:pt x="36485" y="68667"/>
                  </a:cubicBezTo>
                  <a:cubicBezTo>
                    <a:pt x="36485" y="68667"/>
                    <a:pt x="36485" y="69429"/>
                    <a:pt x="35532" y="69429"/>
                  </a:cubicBezTo>
                  <a:cubicBezTo>
                    <a:pt x="34708" y="69368"/>
                    <a:pt x="33880" y="69368"/>
                    <a:pt x="33056" y="69429"/>
                  </a:cubicBezTo>
                  <a:cubicBezTo>
                    <a:pt x="32635" y="69633"/>
                    <a:pt x="32143" y="69633"/>
                    <a:pt x="31722" y="69429"/>
                  </a:cubicBezTo>
                  <a:cubicBezTo>
                    <a:pt x="30957" y="68732"/>
                    <a:pt x="29989" y="68298"/>
                    <a:pt x="28960" y="68190"/>
                  </a:cubicBezTo>
                  <a:cubicBezTo>
                    <a:pt x="28276" y="68188"/>
                    <a:pt x="27720" y="68741"/>
                    <a:pt x="27718" y="69425"/>
                  </a:cubicBezTo>
                  <a:cubicBezTo>
                    <a:pt x="27718" y="69458"/>
                    <a:pt x="27719" y="69491"/>
                    <a:pt x="27722" y="69524"/>
                  </a:cubicBezTo>
                  <a:cubicBezTo>
                    <a:pt x="27722" y="69524"/>
                    <a:pt x="27722" y="71429"/>
                    <a:pt x="25245" y="73810"/>
                  </a:cubicBezTo>
                  <a:lnTo>
                    <a:pt x="24483" y="74286"/>
                  </a:lnTo>
                  <a:cubicBezTo>
                    <a:pt x="24483" y="74286"/>
                    <a:pt x="23435" y="74286"/>
                    <a:pt x="21340" y="72477"/>
                  </a:cubicBezTo>
                  <a:cubicBezTo>
                    <a:pt x="21340" y="72477"/>
                    <a:pt x="21340" y="72477"/>
                    <a:pt x="21340" y="71715"/>
                  </a:cubicBezTo>
                  <a:cubicBezTo>
                    <a:pt x="22346" y="69810"/>
                    <a:pt x="23023" y="67749"/>
                    <a:pt x="23340" y="65619"/>
                  </a:cubicBezTo>
                  <a:cubicBezTo>
                    <a:pt x="23664" y="63477"/>
                    <a:pt x="24374" y="61411"/>
                    <a:pt x="25436" y="59523"/>
                  </a:cubicBezTo>
                  <a:cubicBezTo>
                    <a:pt x="25436" y="59523"/>
                    <a:pt x="26864" y="57046"/>
                    <a:pt x="26007" y="55522"/>
                  </a:cubicBezTo>
                  <a:cubicBezTo>
                    <a:pt x="25116" y="54154"/>
                    <a:pt x="24591" y="52580"/>
                    <a:pt x="24483" y="50950"/>
                  </a:cubicBezTo>
                  <a:cubicBezTo>
                    <a:pt x="24483" y="50950"/>
                    <a:pt x="24483" y="49045"/>
                    <a:pt x="23340" y="49521"/>
                  </a:cubicBezTo>
                  <a:cubicBezTo>
                    <a:pt x="22197" y="49998"/>
                    <a:pt x="21340" y="49521"/>
                    <a:pt x="20578" y="54474"/>
                  </a:cubicBezTo>
                  <a:cubicBezTo>
                    <a:pt x="20765" y="55864"/>
                    <a:pt x="20388" y="57271"/>
                    <a:pt x="19530" y="58380"/>
                  </a:cubicBezTo>
                  <a:cubicBezTo>
                    <a:pt x="19530" y="58380"/>
                    <a:pt x="18292" y="59618"/>
                    <a:pt x="17530" y="60570"/>
                  </a:cubicBezTo>
                  <a:cubicBezTo>
                    <a:pt x="16027" y="62279"/>
                    <a:pt x="14030" y="63478"/>
                    <a:pt x="11815" y="63999"/>
                  </a:cubicBezTo>
                  <a:cubicBezTo>
                    <a:pt x="9412" y="64101"/>
                    <a:pt x="7014" y="63712"/>
                    <a:pt x="4766" y="62856"/>
                  </a:cubicBezTo>
                  <a:close/>
                </a:path>
              </a:pathLst>
            </a:custGeom>
            <a:grpFill/>
            <a:ln w="9525" cap="flat">
              <a:noFill/>
              <a:prstDash val="solid"/>
              <a:miter/>
            </a:ln>
          </p:spPr>
          <p:txBody>
            <a:bodyPr rtlCol="0" anchor="ctr"/>
            <a:lstStyle/>
            <a:p>
              <a:endParaRPr lang="zh-CN" altLang="en-US"/>
            </a:p>
          </p:txBody>
        </p:sp>
        <p:sp>
          <p:nvSpPr>
            <p:cNvPr id="95" name="任意多边形: 形状 94"/>
            <p:cNvSpPr/>
            <p:nvPr/>
          </p:nvSpPr>
          <p:spPr>
            <a:xfrm>
              <a:off x="1310163" y="3291741"/>
              <a:ext cx="21194" cy="19728"/>
            </a:xfrm>
            <a:custGeom>
              <a:avLst/>
              <a:gdLst>
                <a:gd name="connsiteX0" fmla="*/ 255 w 21194"/>
                <a:gd name="connsiteY0" fmla="*/ 3036 h 19728"/>
                <a:gd name="connsiteX1" fmla="*/ 827 w 21194"/>
                <a:gd name="connsiteY1" fmla="*/ 369 h 19728"/>
                <a:gd name="connsiteX2" fmla="*/ 3589 w 21194"/>
                <a:gd name="connsiteY2" fmla="*/ 1322 h 19728"/>
                <a:gd name="connsiteX3" fmla="*/ 8542 w 21194"/>
                <a:gd name="connsiteY3" fmla="*/ 3989 h 19728"/>
                <a:gd name="connsiteX4" fmla="*/ 18067 w 21194"/>
                <a:gd name="connsiteY4" fmla="*/ 7227 h 19728"/>
                <a:gd name="connsiteX5" fmla="*/ 19781 w 21194"/>
                <a:gd name="connsiteY5" fmla="*/ 18562 h 19728"/>
                <a:gd name="connsiteX6" fmla="*/ 17686 w 21194"/>
                <a:gd name="connsiteY6" fmla="*/ 19705 h 19728"/>
                <a:gd name="connsiteX7" fmla="*/ 12066 w 21194"/>
                <a:gd name="connsiteY7" fmla="*/ 18086 h 19728"/>
                <a:gd name="connsiteX8" fmla="*/ 8542 w 21194"/>
                <a:gd name="connsiteY8" fmla="*/ 14371 h 19728"/>
                <a:gd name="connsiteX9" fmla="*/ 255 w 21194"/>
                <a:gd name="connsiteY9" fmla="*/ 3036 h 19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194" h="19728">
                  <a:moveTo>
                    <a:pt x="255" y="3036"/>
                  </a:moveTo>
                  <a:cubicBezTo>
                    <a:pt x="255" y="3036"/>
                    <a:pt x="-602" y="1036"/>
                    <a:pt x="827" y="369"/>
                  </a:cubicBezTo>
                  <a:cubicBezTo>
                    <a:pt x="2255" y="-298"/>
                    <a:pt x="1970" y="-107"/>
                    <a:pt x="3589" y="1322"/>
                  </a:cubicBezTo>
                  <a:cubicBezTo>
                    <a:pt x="4934" y="2689"/>
                    <a:pt x="6660" y="3618"/>
                    <a:pt x="8542" y="3989"/>
                  </a:cubicBezTo>
                  <a:cubicBezTo>
                    <a:pt x="11950" y="4195"/>
                    <a:pt x="15239" y="5313"/>
                    <a:pt x="18067" y="7227"/>
                  </a:cubicBezTo>
                  <a:cubicBezTo>
                    <a:pt x="21452" y="10011"/>
                    <a:pt x="22192" y="14901"/>
                    <a:pt x="19781" y="18562"/>
                  </a:cubicBezTo>
                  <a:cubicBezTo>
                    <a:pt x="19338" y="19291"/>
                    <a:pt x="18539" y="19727"/>
                    <a:pt x="17686" y="19705"/>
                  </a:cubicBezTo>
                  <a:cubicBezTo>
                    <a:pt x="15679" y="19857"/>
                    <a:pt x="13684" y="19282"/>
                    <a:pt x="12066" y="18086"/>
                  </a:cubicBezTo>
                  <a:cubicBezTo>
                    <a:pt x="10777" y="16961"/>
                    <a:pt x="9597" y="15717"/>
                    <a:pt x="8542" y="14371"/>
                  </a:cubicBezTo>
                  <a:cubicBezTo>
                    <a:pt x="5392" y="10892"/>
                    <a:pt x="2614" y="7093"/>
                    <a:pt x="255" y="3036"/>
                  </a:cubicBezTo>
                  <a:close/>
                </a:path>
              </a:pathLst>
            </a:custGeom>
            <a:grpFill/>
            <a:ln w="9525" cap="flat">
              <a:noFill/>
              <a:prstDash val="solid"/>
              <a:miter/>
            </a:ln>
          </p:spPr>
          <p:txBody>
            <a:bodyPr rtlCol="0" anchor="ctr"/>
            <a:lstStyle/>
            <a:p>
              <a:endParaRPr lang="zh-CN" altLang="en-US"/>
            </a:p>
          </p:txBody>
        </p:sp>
        <p:sp>
          <p:nvSpPr>
            <p:cNvPr id="96" name="任意多边形: 形状 95"/>
            <p:cNvSpPr/>
            <p:nvPr/>
          </p:nvSpPr>
          <p:spPr>
            <a:xfrm>
              <a:off x="1377377" y="3136915"/>
              <a:ext cx="23986" cy="17484"/>
            </a:xfrm>
            <a:custGeom>
              <a:avLst/>
              <a:gdLst>
                <a:gd name="connsiteX0" fmla="*/ 4003 w 23986"/>
                <a:gd name="connsiteY0" fmla="*/ 10987 h 17484"/>
                <a:gd name="connsiteX1" fmla="*/ 2574 w 23986"/>
                <a:gd name="connsiteY1" fmla="*/ 10987 h 17484"/>
                <a:gd name="connsiteX2" fmla="*/ 574 w 23986"/>
                <a:gd name="connsiteY2" fmla="*/ 9082 h 17484"/>
                <a:gd name="connsiteX3" fmla="*/ 98 w 23986"/>
                <a:gd name="connsiteY3" fmla="*/ 7463 h 17484"/>
                <a:gd name="connsiteX4" fmla="*/ 2193 w 23986"/>
                <a:gd name="connsiteY4" fmla="*/ 2224 h 17484"/>
                <a:gd name="connsiteX5" fmla="*/ 5527 w 23986"/>
                <a:gd name="connsiteY5" fmla="*/ 414 h 17484"/>
                <a:gd name="connsiteX6" fmla="*/ 19052 w 23986"/>
                <a:gd name="connsiteY6" fmla="*/ 414 h 17484"/>
                <a:gd name="connsiteX7" fmla="*/ 23720 w 23986"/>
                <a:gd name="connsiteY7" fmla="*/ 5558 h 17484"/>
                <a:gd name="connsiteX8" fmla="*/ 21243 w 23986"/>
                <a:gd name="connsiteY8" fmla="*/ 10796 h 17484"/>
                <a:gd name="connsiteX9" fmla="*/ 15719 w 23986"/>
                <a:gd name="connsiteY9" fmla="*/ 17273 h 17484"/>
                <a:gd name="connsiteX10" fmla="*/ 14957 w 23986"/>
                <a:gd name="connsiteY10" fmla="*/ 17273 h 17484"/>
                <a:gd name="connsiteX11" fmla="*/ 13814 w 23986"/>
                <a:gd name="connsiteY11" fmla="*/ 12987 h 17484"/>
                <a:gd name="connsiteX12" fmla="*/ 4003 w 23986"/>
                <a:gd name="connsiteY12" fmla="*/ 10987 h 17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986" h="17484">
                  <a:moveTo>
                    <a:pt x="4003" y="10987"/>
                  </a:moveTo>
                  <a:cubicBezTo>
                    <a:pt x="3600" y="11362"/>
                    <a:pt x="2977" y="11362"/>
                    <a:pt x="2574" y="10987"/>
                  </a:cubicBezTo>
                  <a:cubicBezTo>
                    <a:pt x="2003" y="10258"/>
                    <a:pt x="1330" y="9616"/>
                    <a:pt x="574" y="9082"/>
                  </a:cubicBezTo>
                  <a:cubicBezTo>
                    <a:pt x="574" y="9082"/>
                    <a:pt x="-283" y="9082"/>
                    <a:pt x="98" y="7463"/>
                  </a:cubicBezTo>
                  <a:cubicBezTo>
                    <a:pt x="522" y="5619"/>
                    <a:pt x="1229" y="3852"/>
                    <a:pt x="2193" y="2224"/>
                  </a:cubicBezTo>
                  <a:cubicBezTo>
                    <a:pt x="2941" y="1111"/>
                    <a:pt x="4186" y="435"/>
                    <a:pt x="5527" y="414"/>
                  </a:cubicBezTo>
                  <a:cubicBezTo>
                    <a:pt x="10018" y="-138"/>
                    <a:pt x="14561" y="-138"/>
                    <a:pt x="19052" y="414"/>
                  </a:cubicBezTo>
                  <a:cubicBezTo>
                    <a:pt x="19052" y="414"/>
                    <a:pt x="25339" y="1271"/>
                    <a:pt x="23720" y="5558"/>
                  </a:cubicBezTo>
                  <a:cubicBezTo>
                    <a:pt x="22530" y="7108"/>
                    <a:pt x="21686" y="8894"/>
                    <a:pt x="21243" y="10796"/>
                  </a:cubicBezTo>
                  <a:cubicBezTo>
                    <a:pt x="20341" y="13607"/>
                    <a:pt x="18351" y="15939"/>
                    <a:pt x="15719" y="17273"/>
                  </a:cubicBezTo>
                  <a:cubicBezTo>
                    <a:pt x="15719" y="17273"/>
                    <a:pt x="14957" y="17750"/>
                    <a:pt x="14957" y="17273"/>
                  </a:cubicBezTo>
                  <a:cubicBezTo>
                    <a:pt x="14941" y="15771"/>
                    <a:pt x="14548" y="14297"/>
                    <a:pt x="13814" y="12987"/>
                  </a:cubicBezTo>
                  <a:cubicBezTo>
                    <a:pt x="13814" y="12987"/>
                    <a:pt x="11528" y="8891"/>
                    <a:pt x="4003" y="10987"/>
                  </a:cubicBezTo>
                  <a:close/>
                </a:path>
              </a:pathLst>
            </a:custGeom>
            <a:grpFill/>
            <a:ln w="9525" cap="flat">
              <a:noFill/>
              <a:prstDash val="solid"/>
              <a:miter/>
            </a:ln>
          </p:spPr>
          <p:txBody>
            <a:bodyPr rtlCol="0" anchor="ctr"/>
            <a:lstStyle/>
            <a:p>
              <a:endParaRPr lang="zh-CN" altLang="en-US"/>
            </a:p>
          </p:txBody>
        </p:sp>
        <p:sp>
          <p:nvSpPr>
            <p:cNvPr id="97" name="任意多边形: 形状 96"/>
            <p:cNvSpPr/>
            <p:nvPr/>
          </p:nvSpPr>
          <p:spPr>
            <a:xfrm>
              <a:off x="1368574" y="3142558"/>
              <a:ext cx="42725" cy="55034"/>
            </a:xfrm>
            <a:custGeom>
              <a:avLst/>
              <a:gdLst>
                <a:gd name="connsiteX0" fmla="*/ 423 w 42725"/>
                <a:gd name="connsiteY0" fmla="*/ 53540 h 55034"/>
                <a:gd name="connsiteX1" fmla="*/ 423 w 42725"/>
                <a:gd name="connsiteY1" fmla="*/ 52016 h 55034"/>
                <a:gd name="connsiteX2" fmla="*/ 6329 w 42725"/>
                <a:gd name="connsiteY2" fmla="*/ 46967 h 55034"/>
                <a:gd name="connsiteX3" fmla="*/ 9282 w 42725"/>
                <a:gd name="connsiteY3" fmla="*/ 43253 h 55034"/>
                <a:gd name="connsiteX4" fmla="*/ 23950 w 42725"/>
                <a:gd name="connsiteY4" fmla="*/ 18107 h 55034"/>
                <a:gd name="connsiteX5" fmla="*/ 33475 w 42725"/>
                <a:gd name="connsiteY5" fmla="*/ 4581 h 55034"/>
                <a:gd name="connsiteX6" fmla="*/ 34713 w 42725"/>
                <a:gd name="connsiteY6" fmla="*/ 2676 h 55034"/>
                <a:gd name="connsiteX7" fmla="*/ 39857 w 42725"/>
                <a:gd name="connsiteY7" fmla="*/ 9 h 55034"/>
                <a:gd name="connsiteX8" fmla="*/ 42714 w 42725"/>
                <a:gd name="connsiteY8" fmla="*/ 3152 h 55034"/>
                <a:gd name="connsiteX9" fmla="*/ 40238 w 42725"/>
                <a:gd name="connsiteY9" fmla="*/ 8772 h 55034"/>
                <a:gd name="connsiteX10" fmla="*/ 37380 w 42725"/>
                <a:gd name="connsiteY10" fmla="*/ 10582 h 55034"/>
                <a:gd name="connsiteX11" fmla="*/ 35094 w 42725"/>
                <a:gd name="connsiteY11" fmla="*/ 12868 h 55034"/>
                <a:gd name="connsiteX12" fmla="*/ 17854 w 42725"/>
                <a:gd name="connsiteY12" fmla="*/ 42014 h 55034"/>
                <a:gd name="connsiteX13" fmla="*/ 10615 w 42725"/>
                <a:gd name="connsiteY13" fmla="*/ 53921 h 55034"/>
                <a:gd name="connsiteX14" fmla="*/ 423 w 42725"/>
                <a:gd name="connsiteY14" fmla="*/ 53540 h 55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725" h="55034">
                  <a:moveTo>
                    <a:pt x="423" y="53540"/>
                  </a:moveTo>
                  <a:cubicBezTo>
                    <a:pt x="423" y="53540"/>
                    <a:pt x="-529" y="53063"/>
                    <a:pt x="423" y="52016"/>
                  </a:cubicBezTo>
                  <a:cubicBezTo>
                    <a:pt x="2211" y="50132"/>
                    <a:pt x="4190" y="48440"/>
                    <a:pt x="6329" y="46967"/>
                  </a:cubicBezTo>
                  <a:cubicBezTo>
                    <a:pt x="7662" y="46052"/>
                    <a:pt x="8690" y="44758"/>
                    <a:pt x="9282" y="43253"/>
                  </a:cubicBezTo>
                  <a:cubicBezTo>
                    <a:pt x="12350" y="33933"/>
                    <a:pt x="17348" y="25365"/>
                    <a:pt x="23950" y="18107"/>
                  </a:cubicBezTo>
                  <a:cubicBezTo>
                    <a:pt x="27569" y="13928"/>
                    <a:pt x="30760" y="9396"/>
                    <a:pt x="33475" y="4581"/>
                  </a:cubicBezTo>
                  <a:cubicBezTo>
                    <a:pt x="33636" y="3814"/>
                    <a:pt x="34078" y="3135"/>
                    <a:pt x="34713" y="2676"/>
                  </a:cubicBezTo>
                  <a:cubicBezTo>
                    <a:pt x="34713" y="2676"/>
                    <a:pt x="38619" y="-181"/>
                    <a:pt x="39857" y="9"/>
                  </a:cubicBezTo>
                  <a:cubicBezTo>
                    <a:pt x="41480" y="157"/>
                    <a:pt x="42721" y="1522"/>
                    <a:pt x="42714" y="3152"/>
                  </a:cubicBezTo>
                  <a:cubicBezTo>
                    <a:pt x="42836" y="5314"/>
                    <a:pt x="41915" y="7403"/>
                    <a:pt x="40238" y="8772"/>
                  </a:cubicBezTo>
                  <a:lnTo>
                    <a:pt x="37380" y="10582"/>
                  </a:lnTo>
                  <a:cubicBezTo>
                    <a:pt x="36506" y="11222"/>
                    <a:pt x="35735" y="11993"/>
                    <a:pt x="35094" y="12868"/>
                  </a:cubicBezTo>
                  <a:cubicBezTo>
                    <a:pt x="27805" y="21584"/>
                    <a:pt x="21982" y="31428"/>
                    <a:pt x="17854" y="42014"/>
                  </a:cubicBezTo>
                  <a:cubicBezTo>
                    <a:pt x="16899" y="46704"/>
                    <a:pt x="14340" y="50915"/>
                    <a:pt x="10615" y="53921"/>
                  </a:cubicBezTo>
                  <a:cubicBezTo>
                    <a:pt x="7373" y="55531"/>
                    <a:pt x="3536" y="55387"/>
                    <a:pt x="423" y="53540"/>
                  </a:cubicBezTo>
                  <a:close/>
                </a:path>
              </a:pathLst>
            </a:custGeom>
            <a:grpFill/>
            <a:ln w="9525" cap="flat">
              <a:noFill/>
              <a:prstDash val="solid"/>
              <a:miter/>
            </a:ln>
          </p:spPr>
          <p:txBody>
            <a:bodyPr rtlCol="0" anchor="ctr"/>
            <a:lstStyle/>
            <a:p>
              <a:endParaRPr lang="zh-CN" altLang="en-US" dirty="0"/>
            </a:p>
          </p:txBody>
        </p:sp>
        <p:sp>
          <p:nvSpPr>
            <p:cNvPr id="98" name="任意多边形: 形状 97"/>
            <p:cNvSpPr/>
            <p:nvPr/>
          </p:nvSpPr>
          <p:spPr>
            <a:xfrm>
              <a:off x="1393429" y="3160491"/>
              <a:ext cx="30264" cy="65044"/>
            </a:xfrm>
            <a:custGeom>
              <a:avLst/>
              <a:gdLst>
                <a:gd name="connsiteX0" fmla="*/ 2428 w 30264"/>
                <a:gd name="connsiteY0" fmla="*/ 28558 h 65044"/>
                <a:gd name="connsiteX1" fmla="*/ 714 w 30264"/>
                <a:gd name="connsiteY1" fmla="*/ 29701 h 65044"/>
                <a:gd name="connsiteX2" fmla="*/ 2619 w 30264"/>
                <a:gd name="connsiteY2" fmla="*/ 41703 h 65044"/>
                <a:gd name="connsiteX3" fmla="*/ 6810 w 30264"/>
                <a:gd name="connsiteY3" fmla="*/ 42655 h 65044"/>
                <a:gd name="connsiteX4" fmla="*/ 8048 w 30264"/>
                <a:gd name="connsiteY4" fmla="*/ 41227 h 65044"/>
                <a:gd name="connsiteX5" fmla="*/ 11286 w 30264"/>
                <a:gd name="connsiteY5" fmla="*/ 39226 h 65044"/>
                <a:gd name="connsiteX6" fmla="*/ 13001 w 30264"/>
                <a:gd name="connsiteY6" fmla="*/ 39703 h 65044"/>
                <a:gd name="connsiteX7" fmla="*/ 13001 w 30264"/>
                <a:gd name="connsiteY7" fmla="*/ 43417 h 65044"/>
                <a:gd name="connsiteX8" fmla="*/ 15668 w 30264"/>
                <a:gd name="connsiteY8" fmla="*/ 49513 h 65044"/>
                <a:gd name="connsiteX9" fmla="*/ 20716 w 30264"/>
                <a:gd name="connsiteY9" fmla="*/ 58086 h 65044"/>
                <a:gd name="connsiteX10" fmla="*/ 20049 w 30264"/>
                <a:gd name="connsiteY10" fmla="*/ 59419 h 65044"/>
                <a:gd name="connsiteX11" fmla="*/ 15287 w 30264"/>
                <a:gd name="connsiteY11" fmla="*/ 60658 h 65044"/>
                <a:gd name="connsiteX12" fmla="*/ 13953 w 30264"/>
                <a:gd name="connsiteY12" fmla="*/ 61515 h 65044"/>
                <a:gd name="connsiteX13" fmla="*/ 15858 w 30264"/>
                <a:gd name="connsiteY13" fmla="*/ 63991 h 65044"/>
                <a:gd name="connsiteX14" fmla="*/ 17001 w 30264"/>
                <a:gd name="connsiteY14" fmla="*/ 63991 h 65044"/>
                <a:gd name="connsiteX15" fmla="*/ 21097 w 30264"/>
                <a:gd name="connsiteY15" fmla="*/ 63991 h 65044"/>
                <a:gd name="connsiteX16" fmla="*/ 23097 w 30264"/>
                <a:gd name="connsiteY16" fmla="*/ 65039 h 65044"/>
                <a:gd name="connsiteX17" fmla="*/ 25669 w 30264"/>
                <a:gd name="connsiteY17" fmla="*/ 65039 h 65044"/>
                <a:gd name="connsiteX18" fmla="*/ 27860 w 30264"/>
                <a:gd name="connsiteY18" fmla="*/ 65039 h 65044"/>
                <a:gd name="connsiteX19" fmla="*/ 28908 w 30264"/>
                <a:gd name="connsiteY19" fmla="*/ 65039 h 65044"/>
                <a:gd name="connsiteX20" fmla="*/ 30241 w 30264"/>
                <a:gd name="connsiteY20" fmla="*/ 62372 h 65044"/>
                <a:gd name="connsiteX21" fmla="*/ 30241 w 30264"/>
                <a:gd name="connsiteY21" fmla="*/ 61896 h 65044"/>
                <a:gd name="connsiteX22" fmla="*/ 25193 w 30264"/>
                <a:gd name="connsiteY22" fmla="*/ 53228 h 65044"/>
                <a:gd name="connsiteX23" fmla="*/ 17478 w 30264"/>
                <a:gd name="connsiteY23" fmla="*/ 37702 h 65044"/>
                <a:gd name="connsiteX24" fmla="*/ 16525 w 30264"/>
                <a:gd name="connsiteY24" fmla="*/ 31416 h 65044"/>
                <a:gd name="connsiteX25" fmla="*/ 19859 w 30264"/>
                <a:gd name="connsiteY25" fmla="*/ 24844 h 65044"/>
                <a:gd name="connsiteX26" fmla="*/ 18811 w 30264"/>
                <a:gd name="connsiteY26" fmla="*/ 20748 h 65044"/>
                <a:gd name="connsiteX27" fmla="*/ 18240 w 30264"/>
                <a:gd name="connsiteY27" fmla="*/ 16938 h 65044"/>
                <a:gd name="connsiteX28" fmla="*/ 23288 w 30264"/>
                <a:gd name="connsiteY28" fmla="*/ 2365 h 65044"/>
                <a:gd name="connsiteX29" fmla="*/ 21478 w 30264"/>
                <a:gd name="connsiteY29" fmla="*/ 174 h 65044"/>
                <a:gd name="connsiteX30" fmla="*/ 17859 w 30264"/>
                <a:gd name="connsiteY30" fmla="*/ 841 h 65044"/>
                <a:gd name="connsiteX31" fmla="*/ 13191 w 30264"/>
                <a:gd name="connsiteY31" fmla="*/ 5317 h 65044"/>
                <a:gd name="connsiteX32" fmla="*/ 6429 w 30264"/>
                <a:gd name="connsiteY32" fmla="*/ 20272 h 65044"/>
                <a:gd name="connsiteX33" fmla="*/ 6429 w 30264"/>
                <a:gd name="connsiteY33" fmla="*/ 21510 h 65044"/>
                <a:gd name="connsiteX34" fmla="*/ 7857 w 30264"/>
                <a:gd name="connsiteY34" fmla="*/ 22462 h 65044"/>
                <a:gd name="connsiteX35" fmla="*/ 9096 w 30264"/>
                <a:gd name="connsiteY35" fmla="*/ 21796 h 65044"/>
                <a:gd name="connsiteX36" fmla="*/ 10524 w 30264"/>
                <a:gd name="connsiteY36" fmla="*/ 18462 h 65044"/>
                <a:gd name="connsiteX37" fmla="*/ 11001 w 30264"/>
                <a:gd name="connsiteY37" fmla="*/ 17986 h 65044"/>
                <a:gd name="connsiteX38" fmla="*/ 12314 w 30264"/>
                <a:gd name="connsiteY38" fmla="*/ 18672 h 65044"/>
                <a:gd name="connsiteX39" fmla="*/ 12334 w 30264"/>
                <a:gd name="connsiteY39" fmla="*/ 18748 h 65044"/>
                <a:gd name="connsiteX40" fmla="*/ 11763 w 30264"/>
                <a:gd name="connsiteY40" fmla="*/ 25606 h 65044"/>
                <a:gd name="connsiteX41" fmla="*/ 9762 w 30264"/>
                <a:gd name="connsiteY41" fmla="*/ 31987 h 65044"/>
                <a:gd name="connsiteX42" fmla="*/ 8238 w 30264"/>
                <a:gd name="connsiteY42" fmla="*/ 33797 h 65044"/>
                <a:gd name="connsiteX43" fmla="*/ 7286 w 30264"/>
                <a:gd name="connsiteY43" fmla="*/ 33035 h 65044"/>
                <a:gd name="connsiteX44" fmla="*/ 5381 w 30264"/>
                <a:gd name="connsiteY44" fmla="*/ 29797 h 65044"/>
                <a:gd name="connsiteX45" fmla="*/ 2428 w 30264"/>
                <a:gd name="connsiteY45" fmla="*/ 28558 h 65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30264" h="65044">
                  <a:moveTo>
                    <a:pt x="2428" y="28558"/>
                  </a:moveTo>
                  <a:cubicBezTo>
                    <a:pt x="2428" y="28558"/>
                    <a:pt x="1571" y="27987"/>
                    <a:pt x="714" y="29701"/>
                  </a:cubicBezTo>
                  <a:cubicBezTo>
                    <a:pt x="-701" y="33768"/>
                    <a:pt x="14" y="38274"/>
                    <a:pt x="2619" y="41703"/>
                  </a:cubicBezTo>
                  <a:cubicBezTo>
                    <a:pt x="2619" y="41703"/>
                    <a:pt x="4619" y="44656"/>
                    <a:pt x="6810" y="42655"/>
                  </a:cubicBezTo>
                  <a:cubicBezTo>
                    <a:pt x="7278" y="42230"/>
                    <a:pt x="7694" y="41751"/>
                    <a:pt x="8048" y="41227"/>
                  </a:cubicBezTo>
                  <a:cubicBezTo>
                    <a:pt x="8851" y="40191"/>
                    <a:pt x="10001" y="39480"/>
                    <a:pt x="11286" y="39226"/>
                  </a:cubicBezTo>
                  <a:cubicBezTo>
                    <a:pt x="11286" y="39226"/>
                    <a:pt x="13096" y="39226"/>
                    <a:pt x="13001" y="39703"/>
                  </a:cubicBezTo>
                  <a:cubicBezTo>
                    <a:pt x="12906" y="40179"/>
                    <a:pt x="13001" y="41703"/>
                    <a:pt x="13001" y="43417"/>
                  </a:cubicBezTo>
                  <a:cubicBezTo>
                    <a:pt x="13197" y="45687"/>
                    <a:pt x="14134" y="47829"/>
                    <a:pt x="15668" y="49513"/>
                  </a:cubicBezTo>
                  <a:cubicBezTo>
                    <a:pt x="17822" y="52066"/>
                    <a:pt x="19529" y="54964"/>
                    <a:pt x="20716" y="58086"/>
                  </a:cubicBezTo>
                  <a:cubicBezTo>
                    <a:pt x="20716" y="58086"/>
                    <a:pt x="20716" y="58848"/>
                    <a:pt x="20049" y="59419"/>
                  </a:cubicBezTo>
                  <a:cubicBezTo>
                    <a:pt x="18529" y="60056"/>
                    <a:pt x="16925" y="60473"/>
                    <a:pt x="15287" y="60658"/>
                  </a:cubicBezTo>
                  <a:cubicBezTo>
                    <a:pt x="15287" y="60658"/>
                    <a:pt x="13953" y="60658"/>
                    <a:pt x="13953" y="61515"/>
                  </a:cubicBezTo>
                  <a:cubicBezTo>
                    <a:pt x="13953" y="62372"/>
                    <a:pt x="13953" y="62182"/>
                    <a:pt x="15858" y="63991"/>
                  </a:cubicBezTo>
                  <a:cubicBezTo>
                    <a:pt x="16184" y="64282"/>
                    <a:pt x="16676" y="64282"/>
                    <a:pt x="17001" y="63991"/>
                  </a:cubicBezTo>
                  <a:cubicBezTo>
                    <a:pt x="18227" y="63117"/>
                    <a:pt x="19872" y="63117"/>
                    <a:pt x="21097" y="63991"/>
                  </a:cubicBezTo>
                  <a:cubicBezTo>
                    <a:pt x="21097" y="63991"/>
                    <a:pt x="22145" y="65134"/>
                    <a:pt x="23097" y="65039"/>
                  </a:cubicBezTo>
                  <a:lnTo>
                    <a:pt x="25669" y="65039"/>
                  </a:lnTo>
                  <a:cubicBezTo>
                    <a:pt x="26396" y="64937"/>
                    <a:pt x="27133" y="64937"/>
                    <a:pt x="27860" y="65039"/>
                  </a:cubicBezTo>
                  <a:cubicBezTo>
                    <a:pt x="27860" y="65039"/>
                    <a:pt x="28336" y="65039"/>
                    <a:pt x="28908" y="65039"/>
                  </a:cubicBezTo>
                  <a:cubicBezTo>
                    <a:pt x="29526" y="64248"/>
                    <a:pt x="29979" y="63341"/>
                    <a:pt x="30241" y="62372"/>
                  </a:cubicBezTo>
                  <a:cubicBezTo>
                    <a:pt x="30272" y="62215"/>
                    <a:pt x="30272" y="62053"/>
                    <a:pt x="30241" y="61896"/>
                  </a:cubicBezTo>
                  <a:cubicBezTo>
                    <a:pt x="28358" y="59128"/>
                    <a:pt x="26671" y="56232"/>
                    <a:pt x="25193" y="53228"/>
                  </a:cubicBezTo>
                  <a:cubicBezTo>
                    <a:pt x="23192" y="47788"/>
                    <a:pt x="20605" y="42582"/>
                    <a:pt x="17478" y="37702"/>
                  </a:cubicBezTo>
                  <a:cubicBezTo>
                    <a:pt x="16065" y="35925"/>
                    <a:pt x="15702" y="33532"/>
                    <a:pt x="16525" y="31416"/>
                  </a:cubicBezTo>
                  <a:cubicBezTo>
                    <a:pt x="17877" y="29356"/>
                    <a:pt x="18995" y="27151"/>
                    <a:pt x="19859" y="24844"/>
                  </a:cubicBezTo>
                  <a:cubicBezTo>
                    <a:pt x="20101" y="23392"/>
                    <a:pt x="19720" y="21905"/>
                    <a:pt x="18811" y="20748"/>
                  </a:cubicBezTo>
                  <a:cubicBezTo>
                    <a:pt x="17904" y="19693"/>
                    <a:pt x="17682" y="18212"/>
                    <a:pt x="18240" y="16938"/>
                  </a:cubicBezTo>
                  <a:cubicBezTo>
                    <a:pt x="18240" y="16938"/>
                    <a:pt x="20716" y="8556"/>
                    <a:pt x="23288" y="2365"/>
                  </a:cubicBezTo>
                  <a:cubicBezTo>
                    <a:pt x="23288" y="2365"/>
                    <a:pt x="23955" y="1317"/>
                    <a:pt x="21478" y="174"/>
                  </a:cubicBezTo>
                  <a:cubicBezTo>
                    <a:pt x="20235" y="-205"/>
                    <a:pt x="18885" y="44"/>
                    <a:pt x="17859" y="841"/>
                  </a:cubicBezTo>
                  <a:cubicBezTo>
                    <a:pt x="17859" y="841"/>
                    <a:pt x="13763" y="3698"/>
                    <a:pt x="13191" y="5317"/>
                  </a:cubicBezTo>
                  <a:cubicBezTo>
                    <a:pt x="11514" y="10543"/>
                    <a:pt x="9245" y="15560"/>
                    <a:pt x="6429" y="20272"/>
                  </a:cubicBezTo>
                  <a:cubicBezTo>
                    <a:pt x="6208" y="20655"/>
                    <a:pt x="6208" y="21127"/>
                    <a:pt x="6429" y="21510"/>
                  </a:cubicBezTo>
                  <a:cubicBezTo>
                    <a:pt x="6800" y="21962"/>
                    <a:pt x="7297" y="22293"/>
                    <a:pt x="7857" y="22462"/>
                  </a:cubicBezTo>
                  <a:cubicBezTo>
                    <a:pt x="7857" y="22462"/>
                    <a:pt x="8429" y="22462"/>
                    <a:pt x="9096" y="21796"/>
                  </a:cubicBezTo>
                  <a:cubicBezTo>
                    <a:pt x="9673" y="20730"/>
                    <a:pt x="10151" y="19614"/>
                    <a:pt x="10524" y="18462"/>
                  </a:cubicBezTo>
                  <a:cubicBezTo>
                    <a:pt x="10524" y="18462"/>
                    <a:pt x="10524" y="17986"/>
                    <a:pt x="11001" y="17986"/>
                  </a:cubicBezTo>
                  <a:cubicBezTo>
                    <a:pt x="11553" y="17813"/>
                    <a:pt x="12141" y="18120"/>
                    <a:pt x="12314" y="18672"/>
                  </a:cubicBezTo>
                  <a:cubicBezTo>
                    <a:pt x="12321" y="18697"/>
                    <a:pt x="12328" y="18722"/>
                    <a:pt x="12334" y="18748"/>
                  </a:cubicBezTo>
                  <a:cubicBezTo>
                    <a:pt x="13005" y="21025"/>
                    <a:pt x="12801" y="23471"/>
                    <a:pt x="11763" y="25606"/>
                  </a:cubicBezTo>
                  <a:cubicBezTo>
                    <a:pt x="10980" y="27695"/>
                    <a:pt x="10312" y="29825"/>
                    <a:pt x="9762" y="31987"/>
                  </a:cubicBezTo>
                  <a:cubicBezTo>
                    <a:pt x="9652" y="32837"/>
                    <a:pt x="9057" y="33544"/>
                    <a:pt x="8238" y="33797"/>
                  </a:cubicBezTo>
                  <a:cubicBezTo>
                    <a:pt x="8238" y="33797"/>
                    <a:pt x="7667" y="33797"/>
                    <a:pt x="7286" y="33035"/>
                  </a:cubicBezTo>
                  <a:cubicBezTo>
                    <a:pt x="6853" y="31849"/>
                    <a:pt x="6208" y="30751"/>
                    <a:pt x="5381" y="29797"/>
                  </a:cubicBezTo>
                  <a:cubicBezTo>
                    <a:pt x="4446" y="29274"/>
                    <a:pt x="3456" y="28859"/>
                    <a:pt x="2428" y="28558"/>
                  </a:cubicBezTo>
                  <a:close/>
                </a:path>
              </a:pathLst>
            </a:custGeom>
            <a:grpFill/>
            <a:ln w="9525" cap="flat">
              <a:noFill/>
              <a:prstDash val="solid"/>
              <a:miter/>
            </a:ln>
          </p:spPr>
          <p:txBody>
            <a:bodyPr rtlCol="0" anchor="ctr"/>
            <a:lstStyle/>
            <a:p>
              <a:endParaRPr lang="zh-CN" altLang="en-US"/>
            </a:p>
          </p:txBody>
        </p:sp>
        <p:sp>
          <p:nvSpPr>
            <p:cNvPr id="99" name="任意多边形: 形状 98"/>
            <p:cNvSpPr/>
            <p:nvPr/>
          </p:nvSpPr>
          <p:spPr>
            <a:xfrm>
              <a:off x="1393339" y="3210681"/>
              <a:ext cx="13026" cy="29898"/>
            </a:xfrm>
            <a:custGeom>
              <a:avLst/>
              <a:gdLst>
                <a:gd name="connsiteX0" fmla="*/ 10615 w 13026"/>
                <a:gd name="connsiteY0" fmla="*/ 86 h 29898"/>
                <a:gd name="connsiteX1" fmla="*/ 8520 w 13026"/>
                <a:gd name="connsiteY1" fmla="*/ 1324 h 29898"/>
                <a:gd name="connsiteX2" fmla="*/ 6615 w 13026"/>
                <a:gd name="connsiteY2" fmla="*/ 7229 h 29898"/>
                <a:gd name="connsiteX3" fmla="*/ 5376 w 13026"/>
                <a:gd name="connsiteY3" fmla="*/ 12754 h 29898"/>
                <a:gd name="connsiteX4" fmla="*/ 2709 w 13026"/>
                <a:gd name="connsiteY4" fmla="*/ 16659 h 29898"/>
                <a:gd name="connsiteX5" fmla="*/ 42 w 13026"/>
                <a:gd name="connsiteY5" fmla="*/ 20374 h 29898"/>
                <a:gd name="connsiteX6" fmla="*/ 42 w 13026"/>
                <a:gd name="connsiteY6" fmla="*/ 24470 h 29898"/>
                <a:gd name="connsiteX7" fmla="*/ 42 w 13026"/>
                <a:gd name="connsiteY7" fmla="*/ 25136 h 29898"/>
                <a:gd name="connsiteX8" fmla="*/ 3757 w 13026"/>
                <a:gd name="connsiteY8" fmla="*/ 28756 h 29898"/>
                <a:gd name="connsiteX9" fmla="*/ 6234 w 13026"/>
                <a:gd name="connsiteY9" fmla="*/ 29899 h 29898"/>
                <a:gd name="connsiteX10" fmla="*/ 6900 w 13026"/>
                <a:gd name="connsiteY10" fmla="*/ 29899 h 29898"/>
                <a:gd name="connsiteX11" fmla="*/ 10615 w 13026"/>
                <a:gd name="connsiteY11" fmla="*/ 20374 h 29898"/>
                <a:gd name="connsiteX12" fmla="*/ 11377 w 13026"/>
                <a:gd name="connsiteY12" fmla="*/ 10849 h 29898"/>
                <a:gd name="connsiteX13" fmla="*/ 12996 w 13026"/>
                <a:gd name="connsiteY13" fmla="*/ 3419 h 29898"/>
                <a:gd name="connsiteX14" fmla="*/ 10615 w 13026"/>
                <a:gd name="connsiteY14" fmla="*/ 86 h 29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026" h="29898">
                  <a:moveTo>
                    <a:pt x="10615" y="86"/>
                  </a:moveTo>
                  <a:cubicBezTo>
                    <a:pt x="10615" y="86"/>
                    <a:pt x="9186" y="-486"/>
                    <a:pt x="8520" y="1324"/>
                  </a:cubicBezTo>
                  <a:cubicBezTo>
                    <a:pt x="8106" y="3357"/>
                    <a:pt x="7467" y="5338"/>
                    <a:pt x="6615" y="7229"/>
                  </a:cubicBezTo>
                  <a:cubicBezTo>
                    <a:pt x="5963" y="9009"/>
                    <a:pt x="5546" y="10866"/>
                    <a:pt x="5376" y="12754"/>
                  </a:cubicBezTo>
                  <a:cubicBezTo>
                    <a:pt x="5003" y="14341"/>
                    <a:pt x="4052" y="15733"/>
                    <a:pt x="2709" y="16659"/>
                  </a:cubicBezTo>
                  <a:cubicBezTo>
                    <a:pt x="1278" y="17401"/>
                    <a:pt x="287" y="18781"/>
                    <a:pt x="42" y="20374"/>
                  </a:cubicBezTo>
                  <a:cubicBezTo>
                    <a:pt x="196" y="21735"/>
                    <a:pt x="196" y="23109"/>
                    <a:pt x="42" y="24470"/>
                  </a:cubicBezTo>
                  <a:cubicBezTo>
                    <a:pt x="-14" y="24688"/>
                    <a:pt x="-14" y="24918"/>
                    <a:pt x="42" y="25136"/>
                  </a:cubicBezTo>
                  <a:cubicBezTo>
                    <a:pt x="856" y="26713"/>
                    <a:pt x="2159" y="27984"/>
                    <a:pt x="3757" y="28756"/>
                  </a:cubicBezTo>
                  <a:lnTo>
                    <a:pt x="6234" y="29899"/>
                  </a:lnTo>
                  <a:cubicBezTo>
                    <a:pt x="6234" y="29899"/>
                    <a:pt x="6234" y="29899"/>
                    <a:pt x="6900" y="29899"/>
                  </a:cubicBezTo>
                  <a:cubicBezTo>
                    <a:pt x="10183" y="27957"/>
                    <a:pt x="11716" y="24025"/>
                    <a:pt x="10615" y="20374"/>
                  </a:cubicBezTo>
                  <a:cubicBezTo>
                    <a:pt x="10056" y="17186"/>
                    <a:pt x="10318" y="13908"/>
                    <a:pt x="11377" y="10849"/>
                  </a:cubicBezTo>
                  <a:cubicBezTo>
                    <a:pt x="12151" y="8429"/>
                    <a:pt x="12693" y="5942"/>
                    <a:pt x="12996" y="3419"/>
                  </a:cubicBezTo>
                  <a:cubicBezTo>
                    <a:pt x="12996" y="3419"/>
                    <a:pt x="13473" y="1229"/>
                    <a:pt x="10615" y="86"/>
                  </a:cubicBezTo>
                  <a:close/>
                </a:path>
              </a:pathLst>
            </a:custGeom>
            <a:grpFill/>
            <a:ln w="9525" cap="flat">
              <a:noFill/>
              <a:prstDash val="solid"/>
              <a:miter/>
            </a:ln>
          </p:spPr>
          <p:txBody>
            <a:bodyPr rtlCol="0" anchor="ctr"/>
            <a:lstStyle/>
            <a:p>
              <a:endParaRPr lang="zh-CN" altLang="en-US"/>
            </a:p>
          </p:txBody>
        </p:sp>
        <p:sp>
          <p:nvSpPr>
            <p:cNvPr id="100" name="任意多边形: 形状 99"/>
            <p:cNvSpPr/>
            <p:nvPr/>
          </p:nvSpPr>
          <p:spPr>
            <a:xfrm>
              <a:off x="1421895" y="3193253"/>
              <a:ext cx="15910" cy="14465"/>
            </a:xfrm>
            <a:custGeom>
              <a:avLst/>
              <a:gdLst>
                <a:gd name="connsiteX0" fmla="*/ 156 w 15910"/>
                <a:gd name="connsiteY0" fmla="*/ 5131 h 14465"/>
                <a:gd name="connsiteX1" fmla="*/ 156 w 15910"/>
                <a:gd name="connsiteY1" fmla="*/ 4274 h 14465"/>
                <a:gd name="connsiteX2" fmla="*/ 823 w 15910"/>
                <a:gd name="connsiteY2" fmla="*/ 2940 h 14465"/>
                <a:gd name="connsiteX3" fmla="*/ 1775 w 15910"/>
                <a:gd name="connsiteY3" fmla="*/ 2083 h 14465"/>
                <a:gd name="connsiteX4" fmla="*/ 5204 w 15910"/>
                <a:gd name="connsiteY4" fmla="*/ 178 h 14465"/>
                <a:gd name="connsiteX5" fmla="*/ 6633 w 15910"/>
                <a:gd name="connsiteY5" fmla="*/ 178 h 14465"/>
                <a:gd name="connsiteX6" fmla="*/ 13777 w 15910"/>
                <a:gd name="connsiteY6" fmla="*/ 3797 h 14465"/>
                <a:gd name="connsiteX7" fmla="*/ 15872 w 15910"/>
                <a:gd name="connsiteY7" fmla="*/ 8750 h 14465"/>
                <a:gd name="connsiteX8" fmla="*/ 12348 w 15910"/>
                <a:gd name="connsiteY8" fmla="*/ 13703 h 14465"/>
                <a:gd name="connsiteX9" fmla="*/ 10253 w 15910"/>
                <a:gd name="connsiteY9" fmla="*/ 14465 h 14465"/>
                <a:gd name="connsiteX10" fmla="*/ 7109 w 15910"/>
                <a:gd name="connsiteY10" fmla="*/ 13227 h 14465"/>
                <a:gd name="connsiteX11" fmla="*/ 4061 w 15910"/>
                <a:gd name="connsiteY11" fmla="*/ 8369 h 14465"/>
                <a:gd name="connsiteX12" fmla="*/ 2442 w 15910"/>
                <a:gd name="connsiteY12" fmla="*/ 7226 h 14465"/>
                <a:gd name="connsiteX13" fmla="*/ 156 w 15910"/>
                <a:gd name="connsiteY13" fmla="*/ 5131 h 14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10" h="14465">
                  <a:moveTo>
                    <a:pt x="156" y="5131"/>
                  </a:moveTo>
                  <a:cubicBezTo>
                    <a:pt x="-52" y="4883"/>
                    <a:pt x="-52" y="4521"/>
                    <a:pt x="156" y="4274"/>
                  </a:cubicBezTo>
                  <a:cubicBezTo>
                    <a:pt x="466" y="3879"/>
                    <a:pt x="693" y="3425"/>
                    <a:pt x="823" y="2940"/>
                  </a:cubicBezTo>
                  <a:cubicBezTo>
                    <a:pt x="823" y="2940"/>
                    <a:pt x="823" y="2369"/>
                    <a:pt x="1775" y="2083"/>
                  </a:cubicBezTo>
                  <a:lnTo>
                    <a:pt x="5204" y="178"/>
                  </a:lnTo>
                  <a:cubicBezTo>
                    <a:pt x="5651" y="-59"/>
                    <a:pt x="6186" y="-59"/>
                    <a:pt x="6633" y="178"/>
                  </a:cubicBezTo>
                  <a:cubicBezTo>
                    <a:pt x="9172" y="1043"/>
                    <a:pt x="11577" y="2261"/>
                    <a:pt x="13777" y="3797"/>
                  </a:cubicBezTo>
                  <a:cubicBezTo>
                    <a:pt x="15301" y="4962"/>
                    <a:pt x="16098" y="6845"/>
                    <a:pt x="15872" y="8750"/>
                  </a:cubicBezTo>
                  <a:cubicBezTo>
                    <a:pt x="15326" y="10769"/>
                    <a:pt x="14076" y="12526"/>
                    <a:pt x="12348" y="13703"/>
                  </a:cubicBezTo>
                  <a:cubicBezTo>
                    <a:pt x="11700" y="14078"/>
                    <a:pt x="10990" y="14336"/>
                    <a:pt x="10253" y="14465"/>
                  </a:cubicBezTo>
                  <a:cubicBezTo>
                    <a:pt x="10253" y="14465"/>
                    <a:pt x="7967" y="14465"/>
                    <a:pt x="7109" y="13227"/>
                  </a:cubicBezTo>
                  <a:cubicBezTo>
                    <a:pt x="6188" y="11550"/>
                    <a:pt x="5170" y="9928"/>
                    <a:pt x="4061" y="8369"/>
                  </a:cubicBezTo>
                  <a:cubicBezTo>
                    <a:pt x="3602" y="7885"/>
                    <a:pt x="3052" y="7497"/>
                    <a:pt x="2442" y="7226"/>
                  </a:cubicBezTo>
                  <a:cubicBezTo>
                    <a:pt x="1596" y="6626"/>
                    <a:pt x="828" y="5922"/>
                    <a:pt x="156" y="5131"/>
                  </a:cubicBezTo>
                  <a:close/>
                </a:path>
              </a:pathLst>
            </a:custGeom>
            <a:grpFill/>
            <a:ln w="9525" cap="flat">
              <a:noFill/>
              <a:prstDash val="solid"/>
              <a:miter/>
            </a:ln>
          </p:spPr>
          <p:txBody>
            <a:bodyPr rtlCol="0" anchor="ctr"/>
            <a:lstStyle/>
            <a:p>
              <a:endParaRPr lang="zh-CN" altLang="en-US"/>
            </a:p>
          </p:txBody>
        </p:sp>
        <p:sp>
          <p:nvSpPr>
            <p:cNvPr id="101" name="任意多边形: 形状 100"/>
            <p:cNvSpPr/>
            <p:nvPr/>
          </p:nvSpPr>
          <p:spPr>
            <a:xfrm>
              <a:off x="1450626" y="3111103"/>
              <a:ext cx="15474" cy="30457"/>
            </a:xfrm>
            <a:custGeom>
              <a:avLst/>
              <a:gdLst>
                <a:gd name="connsiteX0" fmla="*/ 5620 w 15474"/>
                <a:gd name="connsiteY0" fmla="*/ 5557 h 30457"/>
                <a:gd name="connsiteX1" fmla="*/ 5620 w 15474"/>
                <a:gd name="connsiteY1" fmla="*/ 3938 h 30457"/>
                <a:gd name="connsiteX2" fmla="*/ 6191 w 15474"/>
                <a:gd name="connsiteY2" fmla="*/ 2414 h 30457"/>
                <a:gd name="connsiteX3" fmla="*/ 6668 w 15474"/>
                <a:gd name="connsiteY3" fmla="*/ 1842 h 30457"/>
                <a:gd name="connsiteX4" fmla="*/ 11049 w 15474"/>
                <a:gd name="connsiteY4" fmla="*/ 128 h 30457"/>
                <a:gd name="connsiteX5" fmla="*/ 12001 w 15474"/>
                <a:gd name="connsiteY5" fmla="*/ 128 h 30457"/>
                <a:gd name="connsiteX6" fmla="*/ 15335 w 15474"/>
                <a:gd name="connsiteY6" fmla="*/ 5366 h 30457"/>
                <a:gd name="connsiteX7" fmla="*/ 15335 w 15474"/>
                <a:gd name="connsiteY7" fmla="*/ 6509 h 30457"/>
                <a:gd name="connsiteX8" fmla="*/ 12478 w 15474"/>
                <a:gd name="connsiteY8" fmla="*/ 15272 h 30457"/>
                <a:gd name="connsiteX9" fmla="*/ 4191 w 15474"/>
                <a:gd name="connsiteY9" fmla="*/ 29846 h 30457"/>
                <a:gd name="connsiteX10" fmla="*/ 1905 w 15474"/>
                <a:gd name="connsiteY10" fmla="*/ 30417 h 30457"/>
                <a:gd name="connsiteX11" fmla="*/ 0 w 15474"/>
                <a:gd name="connsiteY11" fmla="*/ 28226 h 30457"/>
                <a:gd name="connsiteX12" fmla="*/ 0 w 15474"/>
                <a:gd name="connsiteY12" fmla="*/ 26036 h 30457"/>
                <a:gd name="connsiteX13" fmla="*/ 0 w 15474"/>
                <a:gd name="connsiteY13" fmla="*/ 24607 h 30457"/>
                <a:gd name="connsiteX14" fmla="*/ 6001 w 15474"/>
                <a:gd name="connsiteY14" fmla="*/ 11272 h 30457"/>
                <a:gd name="connsiteX15" fmla="*/ 5620 w 15474"/>
                <a:gd name="connsiteY15" fmla="*/ 5557 h 30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474" h="30457">
                  <a:moveTo>
                    <a:pt x="5620" y="5557"/>
                  </a:moveTo>
                  <a:cubicBezTo>
                    <a:pt x="5365" y="5047"/>
                    <a:pt x="5365" y="4447"/>
                    <a:pt x="5620" y="3938"/>
                  </a:cubicBezTo>
                  <a:cubicBezTo>
                    <a:pt x="5849" y="3445"/>
                    <a:pt x="6041" y="2936"/>
                    <a:pt x="6191" y="2414"/>
                  </a:cubicBezTo>
                  <a:cubicBezTo>
                    <a:pt x="6266" y="2166"/>
                    <a:pt x="6438" y="1960"/>
                    <a:pt x="6668" y="1842"/>
                  </a:cubicBezTo>
                  <a:lnTo>
                    <a:pt x="11049" y="128"/>
                  </a:lnTo>
                  <a:cubicBezTo>
                    <a:pt x="11344" y="-43"/>
                    <a:pt x="11707" y="-43"/>
                    <a:pt x="12001" y="128"/>
                  </a:cubicBezTo>
                  <a:cubicBezTo>
                    <a:pt x="13599" y="1512"/>
                    <a:pt x="14758" y="3333"/>
                    <a:pt x="15335" y="5366"/>
                  </a:cubicBezTo>
                  <a:cubicBezTo>
                    <a:pt x="15522" y="5725"/>
                    <a:pt x="15522" y="6151"/>
                    <a:pt x="15335" y="6509"/>
                  </a:cubicBezTo>
                  <a:cubicBezTo>
                    <a:pt x="15335" y="6509"/>
                    <a:pt x="13716" y="10986"/>
                    <a:pt x="12478" y="15272"/>
                  </a:cubicBezTo>
                  <a:cubicBezTo>
                    <a:pt x="10956" y="20738"/>
                    <a:pt x="8110" y="25744"/>
                    <a:pt x="4191" y="29846"/>
                  </a:cubicBezTo>
                  <a:cubicBezTo>
                    <a:pt x="3541" y="30345"/>
                    <a:pt x="2713" y="30552"/>
                    <a:pt x="1905" y="30417"/>
                  </a:cubicBezTo>
                  <a:cubicBezTo>
                    <a:pt x="893" y="30127"/>
                    <a:pt x="147" y="29269"/>
                    <a:pt x="0" y="28226"/>
                  </a:cubicBezTo>
                  <a:cubicBezTo>
                    <a:pt x="110" y="27500"/>
                    <a:pt x="110" y="26762"/>
                    <a:pt x="0" y="26036"/>
                  </a:cubicBezTo>
                  <a:cubicBezTo>
                    <a:pt x="0" y="26036"/>
                    <a:pt x="0" y="26036"/>
                    <a:pt x="0" y="24607"/>
                  </a:cubicBezTo>
                  <a:cubicBezTo>
                    <a:pt x="0" y="23178"/>
                    <a:pt x="5144" y="14129"/>
                    <a:pt x="6001" y="11272"/>
                  </a:cubicBezTo>
                  <a:cubicBezTo>
                    <a:pt x="6593" y="9386"/>
                    <a:pt x="6457" y="7347"/>
                    <a:pt x="5620" y="5557"/>
                  </a:cubicBezTo>
                  <a:close/>
                </a:path>
              </a:pathLst>
            </a:custGeom>
            <a:grpFill/>
            <a:ln w="9525" cap="flat">
              <a:noFill/>
              <a:prstDash val="solid"/>
              <a:miter/>
            </a:ln>
          </p:spPr>
          <p:txBody>
            <a:bodyPr rtlCol="0" anchor="ctr"/>
            <a:lstStyle/>
            <a:p>
              <a:endParaRPr lang="zh-CN" altLang="en-US"/>
            </a:p>
          </p:txBody>
        </p:sp>
        <p:sp>
          <p:nvSpPr>
            <p:cNvPr id="102" name="任意多边形: 形状 101"/>
            <p:cNvSpPr/>
            <p:nvPr/>
          </p:nvSpPr>
          <p:spPr>
            <a:xfrm>
              <a:off x="1459182" y="3142698"/>
              <a:ext cx="20612" cy="57591"/>
            </a:xfrm>
            <a:custGeom>
              <a:avLst/>
              <a:gdLst>
                <a:gd name="connsiteX0" fmla="*/ 17 w 20612"/>
                <a:gd name="connsiteY0" fmla="*/ 1965 h 57591"/>
                <a:gd name="connsiteX1" fmla="*/ 1255 w 20612"/>
                <a:gd name="connsiteY1" fmla="*/ 156 h 57591"/>
                <a:gd name="connsiteX2" fmla="*/ 4398 w 20612"/>
                <a:gd name="connsiteY2" fmla="*/ 632 h 57591"/>
                <a:gd name="connsiteX3" fmla="*/ 10971 w 20612"/>
                <a:gd name="connsiteY3" fmla="*/ 18539 h 57591"/>
                <a:gd name="connsiteX4" fmla="*/ 12209 w 20612"/>
                <a:gd name="connsiteY4" fmla="*/ 24159 h 57591"/>
                <a:gd name="connsiteX5" fmla="*/ 16019 w 20612"/>
                <a:gd name="connsiteY5" fmla="*/ 35779 h 57591"/>
                <a:gd name="connsiteX6" fmla="*/ 19638 w 20612"/>
                <a:gd name="connsiteY6" fmla="*/ 48066 h 57591"/>
                <a:gd name="connsiteX7" fmla="*/ 19638 w 20612"/>
                <a:gd name="connsiteY7" fmla="*/ 54734 h 57591"/>
                <a:gd name="connsiteX8" fmla="*/ 17352 w 20612"/>
                <a:gd name="connsiteY8" fmla="*/ 56163 h 57591"/>
                <a:gd name="connsiteX9" fmla="*/ 13542 w 20612"/>
                <a:gd name="connsiteY9" fmla="*/ 57591 h 57591"/>
                <a:gd name="connsiteX10" fmla="*/ 10209 w 20612"/>
                <a:gd name="connsiteY10" fmla="*/ 55782 h 57591"/>
                <a:gd name="connsiteX11" fmla="*/ 7256 w 20612"/>
                <a:gd name="connsiteY11" fmla="*/ 48066 h 57591"/>
                <a:gd name="connsiteX12" fmla="*/ 8113 w 20612"/>
                <a:gd name="connsiteY12" fmla="*/ 44828 h 57591"/>
                <a:gd name="connsiteX13" fmla="*/ 8113 w 20612"/>
                <a:gd name="connsiteY13" fmla="*/ 37208 h 57591"/>
                <a:gd name="connsiteX14" fmla="*/ 4970 w 20612"/>
                <a:gd name="connsiteY14" fmla="*/ 24635 h 57591"/>
                <a:gd name="connsiteX15" fmla="*/ 3922 w 20612"/>
                <a:gd name="connsiteY15" fmla="*/ 15681 h 57591"/>
                <a:gd name="connsiteX16" fmla="*/ 17 w 20612"/>
                <a:gd name="connsiteY16" fmla="*/ 1965 h 57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612" h="57591">
                  <a:moveTo>
                    <a:pt x="17" y="1965"/>
                  </a:moveTo>
                  <a:cubicBezTo>
                    <a:pt x="-104" y="1132"/>
                    <a:pt x="435" y="345"/>
                    <a:pt x="1255" y="156"/>
                  </a:cubicBezTo>
                  <a:cubicBezTo>
                    <a:pt x="1255" y="156"/>
                    <a:pt x="3446" y="-416"/>
                    <a:pt x="4398" y="632"/>
                  </a:cubicBezTo>
                  <a:cubicBezTo>
                    <a:pt x="5351" y="1680"/>
                    <a:pt x="9256" y="4251"/>
                    <a:pt x="10971" y="18539"/>
                  </a:cubicBezTo>
                  <a:cubicBezTo>
                    <a:pt x="11042" y="20471"/>
                    <a:pt x="11462" y="22375"/>
                    <a:pt x="12209" y="24159"/>
                  </a:cubicBezTo>
                  <a:cubicBezTo>
                    <a:pt x="14040" y="27825"/>
                    <a:pt x="15324" y="31740"/>
                    <a:pt x="16019" y="35779"/>
                  </a:cubicBezTo>
                  <a:cubicBezTo>
                    <a:pt x="16878" y="39969"/>
                    <a:pt x="18089" y="44079"/>
                    <a:pt x="19638" y="48066"/>
                  </a:cubicBezTo>
                  <a:cubicBezTo>
                    <a:pt x="19638" y="48066"/>
                    <a:pt x="21829" y="52829"/>
                    <a:pt x="19638" y="54734"/>
                  </a:cubicBezTo>
                  <a:cubicBezTo>
                    <a:pt x="18845" y="55158"/>
                    <a:pt x="18081" y="55635"/>
                    <a:pt x="17352" y="56163"/>
                  </a:cubicBezTo>
                  <a:cubicBezTo>
                    <a:pt x="16240" y="56984"/>
                    <a:pt x="14921" y="57479"/>
                    <a:pt x="13542" y="57591"/>
                  </a:cubicBezTo>
                  <a:cubicBezTo>
                    <a:pt x="12303" y="57261"/>
                    <a:pt x="11161" y="56640"/>
                    <a:pt x="10209" y="55782"/>
                  </a:cubicBezTo>
                  <a:cubicBezTo>
                    <a:pt x="8289" y="53673"/>
                    <a:pt x="7235" y="50918"/>
                    <a:pt x="7256" y="48066"/>
                  </a:cubicBezTo>
                  <a:cubicBezTo>
                    <a:pt x="7140" y="46919"/>
                    <a:pt x="7445" y="45768"/>
                    <a:pt x="8113" y="44828"/>
                  </a:cubicBezTo>
                  <a:cubicBezTo>
                    <a:pt x="9173" y="42398"/>
                    <a:pt x="9173" y="39637"/>
                    <a:pt x="8113" y="37208"/>
                  </a:cubicBezTo>
                  <a:cubicBezTo>
                    <a:pt x="6171" y="33293"/>
                    <a:pt x="5098" y="29004"/>
                    <a:pt x="4970" y="24635"/>
                  </a:cubicBezTo>
                  <a:cubicBezTo>
                    <a:pt x="4904" y="21624"/>
                    <a:pt x="4554" y="18626"/>
                    <a:pt x="3922" y="15681"/>
                  </a:cubicBezTo>
                  <a:cubicBezTo>
                    <a:pt x="3922" y="15681"/>
                    <a:pt x="969" y="7204"/>
                    <a:pt x="17" y="1965"/>
                  </a:cubicBezTo>
                  <a:close/>
                </a:path>
              </a:pathLst>
            </a:custGeom>
            <a:grpFill/>
            <a:ln w="9525" cap="flat">
              <a:noFill/>
              <a:prstDash val="solid"/>
              <a:miter/>
            </a:ln>
          </p:spPr>
          <p:txBody>
            <a:bodyPr rtlCol="0" anchor="ctr"/>
            <a:lstStyle/>
            <a:p>
              <a:endParaRPr lang="zh-CN" altLang="en-US"/>
            </a:p>
          </p:txBody>
        </p:sp>
        <p:sp>
          <p:nvSpPr>
            <p:cNvPr id="103" name="任意多边形: 形状 102"/>
            <p:cNvSpPr/>
            <p:nvPr/>
          </p:nvSpPr>
          <p:spPr>
            <a:xfrm>
              <a:off x="1482880" y="3088123"/>
              <a:ext cx="18692" cy="14501"/>
            </a:xfrm>
            <a:custGeom>
              <a:avLst/>
              <a:gdLst>
                <a:gd name="connsiteX0" fmla="*/ 131 w 18692"/>
                <a:gd name="connsiteY0" fmla="*/ 8344 h 14501"/>
                <a:gd name="connsiteX1" fmla="*/ 131 w 18692"/>
                <a:gd name="connsiteY1" fmla="*/ 6725 h 14501"/>
                <a:gd name="connsiteX2" fmla="*/ 1179 w 18692"/>
                <a:gd name="connsiteY2" fmla="*/ 4153 h 14501"/>
                <a:gd name="connsiteX3" fmla="*/ 2226 w 18692"/>
                <a:gd name="connsiteY3" fmla="*/ 3200 h 14501"/>
                <a:gd name="connsiteX4" fmla="*/ 12894 w 18692"/>
                <a:gd name="connsiteY4" fmla="*/ 152 h 14501"/>
                <a:gd name="connsiteX5" fmla="*/ 14704 w 18692"/>
                <a:gd name="connsiteY5" fmla="*/ 152 h 14501"/>
                <a:gd name="connsiteX6" fmla="*/ 18514 w 18692"/>
                <a:gd name="connsiteY6" fmla="*/ 4153 h 14501"/>
                <a:gd name="connsiteX7" fmla="*/ 18514 w 18692"/>
                <a:gd name="connsiteY7" fmla="*/ 5677 h 14501"/>
                <a:gd name="connsiteX8" fmla="*/ 17085 w 18692"/>
                <a:gd name="connsiteY8" fmla="*/ 8534 h 14501"/>
                <a:gd name="connsiteX9" fmla="*/ 8894 w 18692"/>
                <a:gd name="connsiteY9" fmla="*/ 14345 h 14501"/>
                <a:gd name="connsiteX10" fmla="*/ 7846 w 18692"/>
                <a:gd name="connsiteY10" fmla="*/ 14345 h 14501"/>
                <a:gd name="connsiteX11" fmla="*/ 6989 w 18692"/>
                <a:gd name="connsiteY11" fmla="*/ 14345 h 14501"/>
                <a:gd name="connsiteX12" fmla="*/ 5846 w 18692"/>
                <a:gd name="connsiteY12" fmla="*/ 12249 h 14501"/>
                <a:gd name="connsiteX13" fmla="*/ 4512 w 18692"/>
                <a:gd name="connsiteY13" fmla="*/ 11392 h 14501"/>
                <a:gd name="connsiteX14" fmla="*/ 152 w 18692"/>
                <a:gd name="connsiteY14" fmla="*/ 8462 h 14501"/>
                <a:gd name="connsiteX15" fmla="*/ 131 w 18692"/>
                <a:gd name="connsiteY15" fmla="*/ 8344 h 14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692" h="14501">
                  <a:moveTo>
                    <a:pt x="131" y="8344"/>
                  </a:moveTo>
                  <a:cubicBezTo>
                    <a:pt x="-44" y="7818"/>
                    <a:pt x="-44" y="7250"/>
                    <a:pt x="131" y="6725"/>
                  </a:cubicBezTo>
                  <a:cubicBezTo>
                    <a:pt x="670" y="5958"/>
                    <a:pt x="1029" y="5078"/>
                    <a:pt x="1179" y="4153"/>
                  </a:cubicBezTo>
                  <a:cubicBezTo>
                    <a:pt x="1228" y="3612"/>
                    <a:pt x="1683" y="3198"/>
                    <a:pt x="2226" y="3200"/>
                  </a:cubicBezTo>
                  <a:cubicBezTo>
                    <a:pt x="2226" y="3200"/>
                    <a:pt x="8513" y="1676"/>
                    <a:pt x="12894" y="152"/>
                  </a:cubicBezTo>
                  <a:cubicBezTo>
                    <a:pt x="13480" y="-51"/>
                    <a:pt x="14118" y="-51"/>
                    <a:pt x="14704" y="152"/>
                  </a:cubicBezTo>
                  <a:cubicBezTo>
                    <a:pt x="16409" y="991"/>
                    <a:pt x="17759" y="2409"/>
                    <a:pt x="18514" y="4153"/>
                  </a:cubicBezTo>
                  <a:cubicBezTo>
                    <a:pt x="18752" y="4633"/>
                    <a:pt x="18752" y="5197"/>
                    <a:pt x="18514" y="5677"/>
                  </a:cubicBezTo>
                  <a:cubicBezTo>
                    <a:pt x="17822" y="6506"/>
                    <a:pt x="17333" y="7484"/>
                    <a:pt x="17085" y="8534"/>
                  </a:cubicBezTo>
                  <a:cubicBezTo>
                    <a:pt x="15550" y="11763"/>
                    <a:pt x="12448" y="13963"/>
                    <a:pt x="8894" y="14345"/>
                  </a:cubicBezTo>
                  <a:cubicBezTo>
                    <a:pt x="8576" y="14554"/>
                    <a:pt x="8164" y="14554"/>
                    <a:pt x="7846" y="14345"/>
                  </a:cubicBezTo>
                  <a:cubicBezTo>
                    <a:pt x="7576" y="14209"/>
                    <a:pt x="7258" y="14209"/>
                    <a:pt x="6989" y="14345"/>
                  </a:cubicBezTo>
                  <a:cubicBezTo>
                    <a:pt x="6989" y="14345"/>
                    <a:pt x="5751" y="14345"/>
                    <a:pt x="5846" y="12249"/>
                  </a:cubicBezTo>
                  <a:cubicBezTo>
                    <a:pt x="5846" y="12249"/>
                    <a:pt x="5846" y="11392"/>
                    <a:pt x="4512" y="11392"/>
                  </a:cubicBezTo>
                  <a:cubicBezTo>
                    <a:pt x="2499" y="11787"/>
                    <a:pt x="547" y="10475"/>
                    <a:pt x="152" y="8462"/>
                  </a:cubicBezTo>
                  <a:cubicBezTo>
                    <a:pt x="144" y="8423"/>
                    <a:pt x="137" y="8383"/>
                    <a:pt x="131" y="8344"/>
                  </a:cubicBezTo>
                  <a:close/>
                </a:path>
              </a:pathLst>
            </a:custGeom>
            <a:grpFill/>
            <a:ln w="9525" cap="flat">
              <a:noFill/>
              <a:prstDash val="solid"/>
              <a:miter/>
            </a:ln>
          </p:spPr>
          <p:txBody>
            <a:bodyPr rtlCol="0" anchor="ctr"/>
            <a:lstStyle/>
            <a:p>
              <a:endParaRPr lang="zh-CN" altLang="en-US"/>
            </a:p>
          </p:txBody>
        </p:sp>
        <p:sp>
          <p:nvSpPr>
            <p:cNvPr id="104" name="任意多边形: 形状 103"/>
            <p:cNvSpPr/>
            <p:nvPr/>
          </p:nvSpPr>
          <p:spPr>
            <a:xfrm>
              <a:off x="1470885" y="3109341"/>
              <a:ext cx="31291" cy="26962"/>
            </a:xfrm>
            <a:custGeom>
              <a:avLst/>
              <a:gdLst>
                <a:gd name="connsiteX0" fmla="*/ 220 w 31291"/>
                <a:gd name="connsiteY0" fmla="*/ 25226 h 26962"/>
                <a:gd name="connsiteX1" fmla="*/ 220 w 31291"/>
                <a:gd name="connsiteY1" fmla="*/ 23702 h 26962"/>
                <a:gd name="connsiteX2" fmla="*/ 7078 w 31291"/>
                <a:gd name="connsiteY2" fmla="*/ 16748 h 26962"/>
                <a:gd name="connsiteX3" fmla="*/ 11269 w 31291"/>
                <a:gd name="connsiteY3" fmla="*/ 11605 h 26962"/>
                <a:gd name="connsiteX4" fmla="*/ 22890 w 31291"/>
                <a:gd name="connsiteY4" fmla="*/ 461 h 26962"/>
                <a:gd name="connsiteX5" fmla="*/ 29176 w 31291"/>
                <a:gd name="connsiteY5" fmla="*/ 461 h 26962"/>
                <a:gd name="connsiteX6" fmla="*/ 31176 w 31291"/>
                <a:gd name="connsiteY6" fmla="*/ 3128 h 26962"/>
                <a:gd name="connsiteX7" fmla="*/ 31176 w 31291"/>
                <a:gd name="connsiteY7" fmla="*/ 3985 h 26962"/>
                <a:gd name="connsiteX8" fmla="*/ 23842 w 31291"/>
                <a:gd name="connsiteY8" fmla="*/ 12367 h 26962"/>
                <a:gd name="connsiteX9" fmla="*/ 16032 w 31291"/>
                <a:gd name="connsiteY9" fmla="*/ 17606 h 26962"/>
                <a:gd name="connsiteX10" fmla="*/ 11555 w 31291"/>
                <a:gd name="connsiteY10" fmla="*/ 20368 h 26962"/>
                <a:gd name="connsiteX11" fmla="*/ 4697 w 31291"/>
                <a:gd name="connsiteY11" fmla="*/ 26845 h 26962"/>
                <a:gd name="connsiteX12" fmla="*/ 3078 w 31291"/>
                <a:gd name="connsiteY12" fmla="*/ 26845 h 26962"/>
                <a:gd name="connsiteX13" fmla="*/ 982 w 31291"/>
                <a:gd name="connsiteY13" fmla="*/ 26083 h 26962"/>
                <a:gd name="connsiteX14" fmla="*/ 220 w 31291"/>
                <a:gd name="connsiteY14" fmla="*/ 25226 h 26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91" h="26962">
                  <a:moveTo>
                    <a:pt x="220" y="25226"/>
                  </a:moveTo>
                  <a:cubicBezTo>
                    <a:pt x="-73" y="24760"/>
                    <a:pt x="-73" y="24167"/>
                    <a:pt x="220" y="23702"/>
                  </a:cubicBezTo>
                  <a:cubicBezTo>
                    <a:pt x="2090" y="21008"/>
                    <a:pt x="4410" y="18655"/>
                    <a:pt x="7078" y="16748"/>
                  </a:cubicBezTo>
                  <a:cubicBezTo>
                    <a:pt x="8741" y="15269"/>
                    <a:pt x="10156" y="13532"/>
                    <a:pt x="11269" y="11605"/>
                  </a:cubicBezTo>
                  <a:cubicBezTo>
                    <a:pt x="11269" y="11605"/>
                    <a:pt x="17651" y="2080"/>
                    <a:pt x="22890" y="461"/>
                  </a:cubicBezTo>
                  <a:cubicBezTo>
                    <a:pt x="24940" y="-154"/>
                    <a:pt x="27126" y="-154"/>
                    <a:pt x="29176" y="461"/>
                  </a:cubicBezTo>
                  <a:cubicBezTo>
                    <a:pt x="30155" y="1066"/>
                    <a:pt x="30869" y="2019"/>
                    <a:pt x="31176" y="3128"/>
                  </a:cubicBezTo>
                  <a:cubicBezTo>
                    <a:pt x="31330" y="3393"/>
                    <a:pt x="31330" y="3720"/>
                    <a:pt x="31176" y="3985"/>
                  </a:cubicBezTo>
                  <a:cubicBezTo>
                    <a:pt x="31176" y="3985"/>
                    <a:pt x="28414" y="6938"/>
                    <a:pt x="23842" y="12367"/>
                  </a:cubicBezTo>
                  <a:cubicBezTo>
                    <a:pt x="21717" y="14738"/>
                    <a:pt x="19032" y="16540"/>
                    <a:pt x="16032" y="17606"/>
                  </a:cubicBezTo>
                  <a:cubicBezTo>
                    <a:pt x="14366" y="18211"/>
                    <a:pt x="12843" y="19151"/>
                    <a:pt x="11555" y="20368"/>
                  </a:cubicBezTo>
                  <a:cubicBezTo>
                    <a:pt x="9546" y="22803"/>
                    <a:pt x="7242" y="24978"/>
                    <a:pt x="4697" y="26845"/>
                  </a:cubicBezTo>
                  <a:cubicBezTo>
                    <a:pt x="4168" y="27001"/>
                    <a:pt x="3606" y="27001"/>
                    <a:pt x="3078" y="26845"/>
                  </a:cubicBezTo>
                  <a:cubicBezTo>
                    <a:pt x="2318" y="26812"/>
                    <a:pt x="1586" y="26546"/>
                    <a:pt x="982" y="26083"/>
                  </a:cubicBezTo>
                  <a:cubicBezTo>
                    <a:pt x="702" y="25821"/>
                    <a:pt x="447" y="25534"/>
                    <a:pt x="220" y="25226"/>
                  </a:cubicBezTo>
                  <a:close/>
                </a:path>
              </a:pathLst>
            </a:custGeom>
            <a:grpFill/>
            <a:ln w="9525" cap="flat">
              <a:noFill/>
              <a:prstDash val="solid"/>
              <a:miter/>
            </a:ln>
          </p:spPr>
          <p:txBody>
            <a:bodyPr rtlCol="0" anchor="ctr"/>
            <a:lstStyle/>
            <a:p>
              <a:endParaRPr lang="zh-CN" altLang="en-US"/>
            </a:p>
          </p:txBody>
        </p:sp>
        <p:sp>
          <p:nvSpPr>
            <p:cNvPr id="105" name="任意多边形: 形状 104"/>
            <p:cNvSpPr/>
            <p:nvPr/>
          </p:nvSpPr>
          <p:spPr>
            <a:xfrm>
              <a:off x="1483710" y="3125137"/>
              <a:ext cx="19640" cy="16706"/>
            </a:xfrm>
            <a:custGeom>
              <a:avLst/>
              <a:gdLst>
                <a:gd name="connsiteX0" fmla="*/ 254 w 19640"/>
                <a:gd name="connsiteY0" fmla="*/ 13716 h 16706"/>
                <a:gd name="connsiteX1" fmla="*/ 254 w 19640"/>
                <a:gd name="connsiteY1" fmla="*/ 12573 h 16706"/>
                <a:gd name="connsiteX2" fmla="*/ 11970 w 19640"/>
                <a:gd name="connsiteY2" fmla="*/ 2095 h 16706"/>
                <a:gd name="connsiteX3" fmla="*/ 13113 w 19640"/>
                <a:gd name="connsiteY3" fmla="*/ 1143 h 16706"/>
                <a:gd name="connsiteX4" fmla="*/ 15970 w 19640"/>
                <a:gd name="connsiteY4" fmla="*/ 0 h 16706"/>
                <a:gd name="connsiteX5" fmla="*/ 16542 w 19640"/>
                <a:gd name="connsiteY5" fmla="*/ 0 h 16706"/>
                <a:gd name="connsiteX6" fmla="*/ 19495 w 19640"/>
                <a:gd name="connsiteY6" fmla="*/ 2572 h 16706"/>
                <a:gd name="connsiteX7" fmla="*/ 19495 w 19640"/>
                <a:gd name="connsiteY7" fmla="*/ 3334 h 16706"/>
                <a:gd name="connsiteX8" fmla="*/ 16923 w 19640"/>
                <a:gd name="connsiteY8" fmla="*/ 7525 h 16706"/>
                <a:gd name="connsiteX9" fmla="*/ 11017 w 19640"/>
                <a:gd name="connsiteY9" fmla="*/ 14383 h 16706"/>
                <a:gd name="connsiteX10" fmla="*/ 5302 w 19640"/>
                <a:gd name="connsiteY10" fmla="*/ 16669 h 16706"/>
                <a:gd name="connsiteX11" fmla="*/ 3588 w 19640"/>
                <a:gd name="connsiteY11" fmla="*/ 16192 h 16706"/>
                <a:gd name="connsiteX12" fmla="*/ 254 w 19640"/>
                <a:gd name="connsiteY12" fmla="*/ 13716 h 16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640" h="16706">
                  <a:moveTo>
                    <a:pt x="254" y="13716"/>
                  </a:moveTo>
                  <a:cubicBezTo>
                    <a:pt x="254" y="13716"/>
                    <a:pt x="-318" y="13145"/>
                    <a:pt x="254" y="12573"/>
                  </a:cubicBezTo>
                  <a:cubicBezTo>
                    <a:pt x="4809" y="9883"/>
                    <a:pt x="8790" y="6323"/>
                    <a:pt x="11970" y="2095"/>
                  </a:cubicBezTo>
                  <a:cubicBezTo>
                    <a:pt x="12269" y="1691"/>
                    <a:pt x="12661" y="1364"/>
                    <a:pt x="13113" y="1143"/>
                  </a:cubicBezTo>
                  <a:lnTo>
                    <a:pt x="15970" y="0"/>
                  </a:lnTo>
                  <a:lnTo>
                    <a:pt x="16542" y="0"/>
                  </a:lnTo>
                  <a:cubicBezTo>
                    <a:pt x="17726" y="596"/>
                    <a:pt x="18741" y="1480"/>
                    <a:pt x="19495" y="2572"/>
                  </a:cubicBezTo>
                  <a:cubicBezTo>
                    <a:pt x="19689" y="2789"/>
                    <a:pt x="19689" y="3117"/>
                    <a:pt x="19495" y="3334"/>
                  </a:cubicBezTo>
                  <a:cubicBezTo>
                    <a:pt x="18501" y="4642"/>
                    <a:pt x="17639" y="6046"/>
                    <a:pt x="16923" y="7525"/>
                  </a:cubicBezTo>
                  <a:cubicBezTo>
                    <a:pt x="15726" y="10376"/>
                    <a:pt x="13659" y="12776"/>
                    <a:pt x="11017" y="14383"/>
                  </a:cubicBezTo>
                  <a:cubicBezTo>
                    <a:pt x="11017" y="14383"/>
                    <a:pt x="6350" y="17050"/>
                    <a:pt x="5302" y="16669"/>
                  </a:cubicBezTo>
                  <a:cubicBezTo>
                    <a:pt x="4755" y="16434"/>
                    <a:pt x="4178" y="16274"/>
                    <a:pt x="3588" y="16192"/>
                  </a:cubicBezTo>
                  <a:cubicBezTo>
                    <a:pt x="3588" y="16192"/>
                    <a:pt x="2445" y="16192"/>
                    <a:pt x="254" y="13716"/>
                  </a:cubicBezTo>
                  <a:close/>
                </a:path>
              </a:pathLst>
            </a:custGeom>
            <a:grpFill/>
            <a:ln w="9525" cap="flat">
              <a:noFill/>
              <a:prstDash val="solid"/>
              <a:miter/>
            </a:ln>
          </p:spPr>
          <p:txBody>
            <a:bodyPr rtlCol="0" anchor="ctr"/>
            <a:lstStyle/>
            <a:p>
              <a:endParaRPr lang="zh-CN" altLang="en-US"/>
            </a:p>
          </p:txBody>
        </p:sp>
        <p:sp>
          <p:nvSpPr>
            <p:cNvPr id="106" name="任意多边形: 形状 105"/>
            <p:cNvSpPr/>
            <p:nvPr/>
          </p:nvSpPr>
          <p:spPr>
            <a:xfrm>
              <a:off x="1486821" y="3136837"/>
              <a:ext cx="18372" cy="18017"/>
            </a:xfrm>
            <a:custGeom>
              <a:avLst/>
              <a:gdLst>
                <a:gd name="connsiteX0" fmla="*/ 0 w 18372"/>
                <a:gd name="connsiteY0" fmla="*/ 13255 h 18017"/>
                <a:gd name="connsiteX1" fmla="*/ 0 w 18372"/>
                <a:gd name="connsiteY1" fmla="*/ 12588 h 18017"/>
                <a:gd name="connsiteX2" fmla="*/ 12097 w 18372"/>
                <a:gd name="connsiteY2" fmla="*/ 1444 h 18017"/>
                <a:gd name="connsiteX3" fmla="*/ 14859 w 18372"/>
                <a:gd name="connsiteY3" fmla="*/ 206 h 18017"/>
                <a:gd name="connsiteX4" fmla="*/ 17145 w 18372"/>
                <a:gd name="connsiteY4" fmla="*/ 1825 h 18017"/>
                <a:gd name="connsiteX5" fmla="*/ 18184 w 18372"/>
                <a:gd name="connsiteY5" fmla="*/ 4601 h 18017"/>
                <a:gd name="connsiteX6" fmla="*/ 17812 w 18372"/>
                <a:gd name="connsiteY6" fmla="*/ 5159 h 18017"/>
                <a:gd name="connsiteX7" fmla="*/ 13716 w 18372"/>
                <a:gd name="connsiteY7" fmla="*/ 11160 h 18017"/>
                <a:gd name="connsiteX8" fmla="*/ 4191 w 18372"/>
                <a:gd name="connsiteY8" fmla="*/ 18018 h 18017"/>
                <a:gd name="connsiteX9" fmla="*/ 0 w 18372"/>
                <a:gd name="connsiteY9" fmla="*/ 13255 h 18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372" h="18017">
                  <a:moveTo>
                    <a:pt x="0" y="13255"/>
                  </a:moveTo>
                  <a:cubicBezTo>
                    <a:pt x="0" y="13255"/>
                    <a:pt x="0" y="12779"/>
                    <a:pt x="0" y="12588"/>
                  </a:cubicBezTo>
                  <a:cubicBezTo>
                    <a:pt x="4663" y="9622"/>
                    <a:pt x="8759" y="5849"/>
                    <a:pt x="12097" y="1444"/>
                  </a:cubicBezTo>
                  <a:cubicBezTo>
                    <a:pt x="12097" y="1444"/>
                    <a:pt x="13526" y="-651"/>
                    <a:pt x="14859" y="206"/>
                  </a:cubicBezTo>
                  <a:cubicBezTo>
                    <a:pt x="15575" y="808"/>
                    <a:pt x="16340" y="1349"/>
                    <a:pt x="17145" y="1825"/>
                  </a:cubicBezTo>
                  <a:cubicBezTo>
                    <a:pt x="18198" y="2305"/>
                    <a:pt x="18664" y="3547"/>
                    <a:pt x="18184" y="4601"/>
                  </a:cubicBezTo>
                  <a:cubicBezTo>
                    <a:pt x="18091" y="4806"/>
                    <a:pt x="17965" y="4994"/>
                    <a:pt x="17812" y="5159"/>
                  </a:cubicBezTo>
                  <a:cubicBezTo>
                    <a:pt x="17812" y="5159"/>
                    <a:pt x="15050" y="9064"/>
                    <a:pt x="13716" y="11160"/>
                  </a:cubicBezTo>
                  <a:cubicBezTo>
                    <a:pt x="13716" y="11160"/>
                    <a:pt x="9620" y="17541"/>
                    <a:pt x="4191" y="18018"/>
                  </a:cubicBezTo>
                  <a:cubicBezTo>
                    <a:pt x="4763" y="17922"/>
                    <a:pt x="1715" y="17922"/>
                    <a:pt x="0" y="13255"/>
                  </a:cubicBezTo>
                  <a:close/>
                </a:path>
              </a:pathLst>
            </a:custGeom>
            <a:grpFill/>
            <a:ln w="9525" cap="flat">
              <a:noFill/>
              <a:prstDash val="solid"/>
              <a:miter/>
            </a:ln>
          </p:spPr>
          <p:txBody>
            <a:bodyPr rtlCol="0" anchor="ctr"/>
            <a:lstStyle/>
            <a:p>
              <a:endParaRPr lang="zh-CN" altLang="en-US"/>
            </a:p>
          </p:txBody>
        </p:sp>
        <p:sp>
          <p:nvSpPr>
            <p:cNvPr id="107" name="任意多边形: 形状 106"/>
            <p:cNvSpPr/>
            <p:nvPr/>
          </p:nvSpPr>
          <p:spPr>
            <a:xfrm>
              <a:off x="1486155" y="3173868"/>
              <a:ext cx="11506" cy="11767"/>
            </a:xfrm>
            <a:custGeom>
              <a:avLst/>
              <a:gdLst>
                <a:gd name="connsiteX0" fmla="*/ 0 w 11506"/>
                <a:gd name="connsiteY0" fmla="*/ 4038 h 11767"/>
                <a:gd name="connsiteX1" fmla="*/ 0 w 11506"/>
                <a:gd name="connsiteY1" fmla="*/ 3466 h 11767"/>
                <a:gd name="connsiteX2" fmla="*/ 1715 w 11506"/>
                <a:gd name="connsiteY2" fmla="*/ 1180 h 11767"/>
                <a:gd name="connsiteX3" fmla="*/ 2762 w 11506"/>
                <a:gd name="connsiteY3" fmla="*/ 418 h 11767"/>
                <a:gd name="connsiteX4" fmla="*/ 8382 w 11506"/>
                <a:gd name="connsiteY4" fmla="*/ 1180 h 11767"/>
                <a:gd name="connsiteX5" fmla="*/ 11430 w 11506"/>
                <a:gd name="connsiteY5" fmla="*/ 7657 h 11767"/>
                <a:gd name="connsiteX6" fmla="*/ 11430 w 11506"/>
                <a:gd name="connsiteY6" fmla="*/ 8324 h 11767"/>
                <a:gd name="connsiteX7" fmla="*/ 11430 w 11506"/>
                <a:gd name="connsiteY7" fmla="*/ 8895 h 11767"/>
                <a:gd name="connsiteX8" fmla="*/ 9430 w 11506"/>
                <a:gd name="connsiteY8" fmla="*/ 10229 h 11767"/>
                <a:gd name="connsiteX9" fmla="*/ 6477 w 11506"/>
                <a:gd name="connsiteY9" fmla="*/ 11753 h 11767"/>
                <a:gd name="connsiteX10" fmla="*/ 2477 w 11506"/>
                <a:gd name="connsiteY10" fmla="*/ 9372 h 11767"/>
                <a:gd name="connsiteX11" fmla="*/ 0 w 11506"/>
                <a:gd name="connsiteY11" fmla="*/ 4038 h 11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506" h="11767">
                  <a:moveTo>
                    <a:pt x="0" y="4038"/>
                  </a:moveTo>
                  <a:lnTo>
                    <a:pt x="0" y="3466"/>
                  </a:lnTo>
                  <a:cubicBezTo>
                    <a:pt x="633" y="2752"/>
                    <a:pt x="1206" y="1988"/>
                    <a:pt x="1715" y="1180"/>
                  </a:cubicBezTo>
                  <a:cubicBezTo>
                    <a:pt x="1943" y="791"/>
                    <a:pt x="2322" y="515"/>
                    <a:pt x="2762" y="418"/>
                  </a:cubicBezTo>
                  <a:cubicBezTo>
                    <a:pt x="2762" y="418"/>
                    <a:pt x="6763" y="-915"/>
                    <a:pt x="8382" y="1180"/>
                  </a:cubicBezTo>
                  <a:cubicBezTo>
                    <a:pt x="9722" y="3171"/>
                    <a:pt x="10750" y="5355"/>
                    <a:pt x="11430" y="7657"/>
                  </a:cubicBezTo>
                  <a:cubicBezTo>
                    <a:pt x="11384" y="7877"/>
                    <a:pt x="11384" y="8104"/>
                    <a:pt x="11430" y="8324"/>
                  </a:cubicBezTo>
                  <a:cubicBezTo>
                    <a:pt x="11532" y="8501"/>
                    <a:pt x="11532" y="8719"/>
                    <a:pt x="11430" y="8895"/>
                  </a:cubicBezTo>
                  <a:cubicBezTo>
                    <a:pt x="10730" y="9288"/>
                    <a:pt x="10061" y="9734"/>
                    <a:pt x="9430" y="10229"/>
                  </a:cubicBezTo>
                  <a:cubicBezTo>
                    <a:pt x="9430" y="10229"/>
                    <a:pt x="7429" y="11943"/>
                    <a:pt x="6477" y="11753"/>
                  </a:cubicBezTo>
                  <a:cubicBezTo>
                    <a:pt x="4901" y="11466"/>
                    <a:pt x="3481" y="10620"/>
                    <a:pt x="2477" y="9372"/>
                  </a:cubicBezTo>
                  <a:cubicBezTo>
                    <a:pt x="1477" y="7680"/>
                    <a:pt x="648" y="5893"/>
                    <a:pt x="0" y="4038"/>
                  </a:cubicBezTo>
                  <a:close/>
                </a:path>
              </a:pathLst>
            </a:custGeom>
            <a:grpFill/>
            <a:ln w="9525" cap="flat">
              <a:noFill/>
              <a:prstDash val="solid"/>
              <a:miter/>
            </a:ln>
          </p:spPr>
          <p:txBody>
            <a:bodyPr rtlCol="0" anchor="ctr"/>
            <a:lstStyle/>
            <a:p>
              <a:endParaRPr lang="zh-CN" altLang="en-US"/>
            </a:p>
          </p:txBody>
        </p:sp>
        <p:sp>
          <p:nvSpPr>
            <p:cNvPr id="108" name="任意多边形: 形状 107"/>
            <p:cNvSpPr/>
            <p:nvPr/>
          </p:nvSpPr>
          <p:spPr>
            <a:xfrm>
              <a:off x="1490757" y="3145925"/>
              <a:ext cx="33783" cy="29492"/>
            </a:xfrm>
            <a:custGeom>
              <a:avLst/>
              <a:gdLst>
                <a:gd name="connsiteX0" fmla="*/ 732 w 33783"/>
                <a:gd name="connsiteY0" fmla="*/ 22455 h 29492"/>
                <a:gd name="connsiteX1" fmla="*/ 160 w 33783"/>
                <a:gd name="connsiteY1" fmla="*/ 20169 h 29492"/>
                <a:gd name="connsiteX2" fmla="*/ 6161 w 33783"/>
                <a:gd name="connsiteY2" fmla="*/ 13311 h 29492"/>
                <a:gd name="connsiteX3" fmla="*/ 10257 w 33783"/>
                <a:gd name="connsiteY3" fmla="*/ 8358 h 29492"/>
                <a:gd name="connsiteX4" fmla="*/ 15686 w 33783"/>
                <a:gd name="connsiteY4" fmla="*/ 1881 h 29492"/>
                <a:gd name="connsiteX5" fmla="*/ 19591 w 33783"/>
                <a:gd name="connsiteY5" fmla="*/ 71 h 29492"/>
                <a:gd name="connsiteX6" fmla="*/ 25401 w 33783"/>
                <a:gd name="connsiteY6" fmla="*/ 1595 h 29492"/>
                <a:gd name="connsiteX7" fmla="*/ 26449 w 33783"/>
                <a:gd name="connsiteY7" fmla="*/ 4167 h 29492"/>
                <a:gd name="connsiteX8" fmla="*/ 26449 w 33783"/>
                <a:gd name="connsiteY8" fmla="*/ 4738 h 29492"/>
                <a:gd name="connsiteX9" fmla="*/ 23115 w 33783"/>
                <a:gd name="connsiteY9" fmla="*/ 16073 h 29492"/>
                <a:gd name="connsiteX10" fmla="*/ 23115 w 33783"/>
                <a:gd name="connsiteY10" fmla="*/ 16073 h 29492"/>
                <a:gd name="connsiteX11" fmla="*/ 30735 w 33783"/>
                <a:gd name="connsiteY11" fmla="*/ 14454 h 29492"/>
                <a:gd name="connsiteX12" fmla="*/ 32259 w 33783"/>
                <a:gd name="connsiteY12" fmla="*/ 14454 h 29492"/>
                <a:gd name="connsiteX13" fmla="*/ 33783 w 33783"/>
                <a:gd name="connsiteY13" fmla="*/ 16740 h 29492"/>
                <a:gd name="connsiteX14" fmla="*/ 33783 w 33783"/>
                <a:gd name="connsiteY14" fmla="*/ 17597 h 29492"/>
                <a:gd name="connsiteX15" fmla="*/ 33783 w 33783"/>
                <a:gd name="connsiteY15" fmla="*/ 18740 h 29492"/>
                <a:gd name="connsiteX16" fmla="*/ 23973 w 33783"/>
                <a:gd name="connsiteY16" fmla="*/ 27884 h 29492"/>
                <a:gd name="connsiteX17" fmla="*/ 15781 w 33783"/>
                <a:gd name="connsiteY17" fmla="*/ 27884 h 29492"/>
                <a:gd name="connsiteX18" fmla="*/ 13971 w 33783"/>
                <a:gd name="connsiteY18" fmla="*/ 22169 h 29492"/>
                <a:gd name="connsiteX19" fmla="*/ 14448 w 33783"/>
                <a:gd name="connsiteY19" fmla="*/ 18359 h 29492"/>
                <a:gd name="connsiteX20" fmla="*/ 13114 w 33783"/>
                <a:gd name="connsiteY20" fmla="*/ 18359 h 29492"/>
                <a:gd name="connsiteX21" fmla="*/ 7971 w 33783"/>
                <a:gd name="connsiteY21" fmla="*/ 22455 h 29492"/>
                <a:gd name="connsiteX22" fmla="*/ 3303 w 33783"/>
                <a:gd name="connsiteY22" fmla="*/ 24074 h 29492"/>
                <a:gd name="connsiteX23" fmla="*/ 732 w 33783"/>
                <a:gd name="connsiteY23" fmla="*/ 22455 h 29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3783" h="29492">
                  <a:moveTo>
                    <a:pt x="732" y="22455"/>
                  </a:moveTo>
                  <a:cubicBezTo>
                    <a:pt x="732" y="22455"/>
                    <a:pt x="-411" y="20836"/>
                    <a:pt x="160" y="20169"/>
                  </a:cubicBezTo>
                  <a:cubicBezTo>
                    <a:pt x="2553" y="18258"/>
                    <a:pt x="4585" y="15936"/>
                    <a:pt x="6161" y="13311"/>
                  </a:cubicBezTo>
                  <a:cubicBezTo>
                    <a:pt x="7249" y="11449"/>
                    <a:pt x="8632" y="9776"/>
                    <a:pt x="10257" y="8358"/>
                  </a:cubicBezTo>
                  <a:cubicBezTo>
                    <a:pt x="12634" y="6746"/>
                    <a:pt x="14514" y="4503"/>
                    <a:pt x="15686" y="1881"/>
                  </a:cubicBezTo>
                  <a:cubicBezTo>
                    <a:pt x="15686" y="1881"/>
                    <a:pt x="16257" y="643"/>
                    <a:pt x="19591" y="71"/>
                  </a:cubicBezTo>
                  <a:cubicBezTo>
                    <a:pt x="19591" y="71"/>
                    <a:pt x="24354" y="-500"/>
                    <a:pt x="25401" y="1595"/>
                  </a:cubicBezTo>
                  <a:cubicBezTo>
                    <a:pt x="25401" y="1595"/>
                    <a:pt x="25973" y="2833"/>
                    <a:pt x="26449" y="4167"/>
                  </a:cubicBezTo>
                  <a:lnTo>
                    <a:pt x="26449" y="4738"/>
                  </a:lnTo>
                  <a:cubicBezTo>
                    <a:pt x="24165" y="8068"/>
                    <a:pt x="22997" y="12037"/>
                    <a:pt x="23115" y="16073"/>
                  </a:cubicBezTo>
                  <a:cubicBezTo>
                    <a:pt x="23115" y="16073"/>
                    <a:pt x="23115" y="16740"/>
                    <a:pt x="23115" y="16073"/>
                  </a:cubicBezTo>
                  <a:cubicBezTo>
                    <a:pt x="25557" y="15147"/>
                    <a:pt x="28127" y="14601"/>
                    <a:pt x="30735" y="14454"/>
                  </a:cubicBezTo>
                  <a:cubicBezTo>
                    <a:pt x="31230" y="14287"/>
                    <a:pt x="31765" y="14287"/>
                    <a:pt x="32259" y="14454"/>
                  </a:cubicBezTo>
                  <a:cubicBezTo>
                    <a:pt x="32259" y="14454"/>
                    <a:pt x="33783" y="15883"/>
                    <a:pt x="33783" y="16740"/>
                  </a:cubicBezTo>
                  <a:cubicBezTo>
                    <a:pt x="33733" y="17024"/>
                    <a:pt x="33733" y="17314"/>
                    <a:pt x="33783" y="17597"/>
                  </a:cubicBezTo>
                  <a:cubicBezTo>
                    <a:pt x="33783" y="17597"/>
                    <a:pt x="33783" y="17597"/>
                    <a:pt x="33783" y="18740"/>
                  </a:cubicBezTo>
                  <a:cubicBezTo>
                    <a:pt x="30961" y="22236"/>
                    <a:pt x="27658" y="25314"/>
                    <a:pt x="23973" y="27884"/>
                  </a:cubicBezTo>
                  <a:cubicBezTo>
                    <a:pt x="23973" y="27884"/>
                    <a:pt x="17972" y="31504"/>
                    <a:pt x="15781" y="27884"/>
                  </a:cubicBezTo>
                  <a:cubicBezTo>
                    <a:pt x="14808" y="26117"/>
                    <a:pt x="14193" y="24175"/>
                    <a:pt x="13971" y="22169"/>
                  </a:cubicBezTo>
                  <a:cubicBezTo>
                    <a:pt x="14445" y="20959"/>
                    <a:pt x="14608" y="19649"/>
                    <a:pt x="14448" y="18359"/>
                  </a:cubicBezTo>
                  <a:cubicBezTo>
                    <a:pt x="14448" y="18359"/>
                    <a:pt x="14448" y="17121"/>
                    <a:pt x="13114" y="18359"/>
                  </a:cubicBezTo>
                  <a:cubicBezTo>
                    <a:pt x="11811" y="20173"/>
                    <a:pt x="10030" y="21591"/>
                    <a:pt x="7971" y="22455"/>
                  </a:cubicBezTo>
                  <a:cubicBezTo>
                    <a:pt x="6492" y="23195"/>
                    <a:pt x="4923" y="23739"/>
                    <a:pt x="3303" y="24074"/>
                  </a:cubicBezTo>
                  <a:cubicBezTo>
                    <a:pt x="2354" y="23698"/>
                    <a:pt x="1482" y="23149"/>
                    <a:pt x="732" y="22455"/>
                  </a:cubicBezTo>
                  <a:close/>
                </a:path>
              </a:pathLst>
            </a:custGeom>
            <a:grpFill/>
            <a:ln w="9525" cap="flat">
              <a:noFill/>
              <a:prstDash val="solid"/>
              <a:miter/>
            </a:ln>
          </p:spPr>
          <p:txBody>
            <a:bodyPr rtlCol="0" anchor="ctr"/>
            <a:lstStyle/>
            <a:p>
              <a:endParaRPr lang="zh-CN" altLang="en-US"/>
            </a:p>
          </p:txBody>
        </p:sp>
        <p:sp>
          <p:nvSpPr>
            <p:cNvPr id="109" name="任意多边形: 形状 108"/>
            <p:cNvSpPr/>
            <p:nvPr/>
          </p:nvSpPr>
          <p:spPr>
            <a:xfrm>
              <a:off x="1640199" y="3093219"/>
              <a:ext cx="64652" cy="58335"/>
            </a:xfrm>
            <a:custGeom>
              <a:avLst/>
              <a:gdLst>
                <a:gd name="connsiteX0" fmla="*/ 25692 w 64652"/>
                <a:gd name="connsiteY0" fmla="*/ 8200 h 58335"/>
                <a:gd name="connsiteX1" fmla="*/ 27121 w 64652"/>
                <a:gd name="connsiteY1" fmla="*/ 6581 h 58335"/>
                <a:gd name="connsiteX2" fmla="*/ 32550 w 64652"/>
                <a:gd name="connsiteY2" fmla="*/ 6581 h 58335"/>
                <a:gd name="connsiteX3" fmla="*/ 48743 w 64652"/>
                <a:gd name="connsiteY3" fmla="*/ 3724 h 58335"/>
                <a:gd name="connsiteX4" fmla="*/ 51600 w 64652"/>
                <a:gd name="connsiteY4" fmla="*/ 1342 h 58335"/>
                <a:gd name="connsiteX5" fmla="*/ 52743 w 64652"/>
                <a:gd name="connsiteY5" fmla="*/ 676 h 58335"/>
                <a:gd name="connsiteX6" fmla="*/ 59411 w 64652"/>
                <a:gd name="connsiteY6" fmla="*/ 104 h 58335"/>
                <a:gd name="connsiteX7" fmla="*/ 60554 w 64652"/>
                <a:gd name="connsiteY7" fmla="*/ 104 h 58335"/>
                <a:gd name="connsiteX8" fmla="*/ 62363 w 64652"/>
                <a:gd name="connsiteY8" fmla="*/ 1628 h 58335"/>
                <a:gd name="connsiteX9" fmla="*/ 64364 w 64652"/>
                <a:gd name="connsiteY9" fmla="*/ 5343 h 58335"/>
                <a:gd name="connsiteX10" fmla="*/ 63792 w 64652"/>
                <a:gd name="connsiteY10" fmla="*/ 6676 h 58335"/>
                <a:gd name="connsiteX11" fmla="*/ 59125 w 64652"/>
                <a:gd name="connsiteY11" fmla="*/ 13534 h 58335"/>
                <a:gd name="connsiteX12" fmla="*/ 55505 w 64652"/>
                <a:gd name="connsiteY12" fmla="*/ 17344 h 58335"/>
                <a:gd name="connsiteX13" fmla="*/ 44552 w 64652"/>
                <a:gd name="connsiteY13" fmla="*/ 26869 h 58335"/>
                <a:gd name="connsiteX14" fmla="*/ 35027 w 64652"/>
                <a:gd name="connsiteY14" fmla="*/ 37633 h 58335"/>
                <a:gd name="connsiteX15" fmla="*/ 35027 w 64652"/>
                <a:gd name="connsiteY15" fmla="*/ 38395 h 58335"/>
                <a:gd name="connsiteX16" fmla="*/ 35693 w 64652"/>
                <a:gd name="connsiteY16" fmla="*/ 40014 h 58335"/>
                <a:gd name="connsiteX17" fmla="*/ 37884 w 64652"/>
                <a:gd name="connsiteY17" fmla="*/ 40014 h 58335"/>
                <a:gd name="connsiteX18" fmla="*/ 45314 w 64652"/>
                <a:gd name="connsiteY18" fmla="*/ 35632 h 58335"/>
                <a:gd name="connsiteX19" fmla="*/ 49981 w 64652"/>
                <a:gd name="connsiteY19" fmla="*/ 33061 h 58335"/>
                <a:gd name="connsiteX20" fmla="*/ 62078 w 64652"/>
                <a:gd name="connsiteY20" fmla="*/ 33727 h 58335"/>
                <a:gd name="connsiteX21" fmla="*/ 64650 w 64652"/>
                <a:gd name="connsiteY21" fmla="*/ 38014 h 58335"/>
                <a:gd name="connsiteX22" fmla="*/ 61792 w 64652"/>
                <a:gd name="connsiteY22" fmla="*/ 43538 h 58335"/>
                <a:gd name="connsiteX23" fmla="*/ 55410 w 64652"/>
                <a:gd name="connsiteY23" fmla="*/ 46015 h 58335"/>
                <a:gd name="connsiteX24" fmla="*/ 45885 w 64652"/>
                <a:gd name="connsiteY24" fmla="*/ 46491 h 58335"/>
                <a:gd name="connsiteX25" fmla="*/ 26835 w 64652"/>
                <a:gd name="connsiteY25" fmla="*/ 56492 h 58335"/>
                <a:gd name="connsiteX26" fmla="*/ 22835 w 64652"/>
                <a:gd name="connsiteY26" fmla="*/ 58302 h 58335"/>
                <a:gd name="connsiteX27" fmla="*/ 356 w 64652"/>
                <a:gd name="connsiteY27" fmla="*/ 52206 h 58335"/>
                <a:gd name="connsiteX28" fmla="*/ 607 w 64652"/>
                <a:gd name="connsiteY28" fmla="*/ 49930 h 58335"/>
                <a:gd name="connsiteX29" fmla="*/ 927 w 64652"/>
                <a:gd name="connsiteY29" fmla="*/ 49729 h 58335"/>
                <a:gd name="connsiteX30" fmla="*/ 9595 w 64652"/>
                <a:gd name="connsiteY30" fmla="*/ 48301 h 58335"/>
                <a:gd name="connsiteX31" fmla="*/ 26930 w 64652"/>
                <a:gd name="connsiteY31" fmla="*/ 43633 h 58335"/>
                <a:gd name="connsiteX32" fmla="*/ 32360 w 64652"/>
                <a:gd name="connsiteY32" fmla="*/ 36966 h 58335"/>
                <a:gd name="connsiteX33" fmla="*/ 32360 w 64652"/>
                <a:gd name="connsiteY33" fmla="*/ 34299 h 58335"/>
                <a:gd name="connsiteX34" fmla="*/ 33312 w 64652"/>
                <a:gd name="connsiteY34" fmla="*/ 33346 h 58335"/>
                <a:gd name="connsiteX35" fmla="*/ 39503 w 64652"/>
                <a:gd name="connsiteY35" fmla="*/ 23821 h 58335"/>
                <a:gd name="connsiteX36" fmla="*/ 44171 w 64652"/>
                <a:gd name="connsiteY36" fmla="*/ 14868 h 58335"/>
                <a:gd name="connsiteX37" fmla="*/ 44838 w 64652"/>
                <a:gd name="connsiteY37" fmla="*/ 12582 h 58335"/>
                <a:gd name="connsiteX38" fmla="*/ 43980 w 64652"/>
                <a:gd name="connsiteY38" fmla="*/ 12582 h 58335"/>
                <a:gd name="connsiteX39" fmla="*/ 25692 w 64652"/>
                <a:gd name="connsiteY39" fmla="*/ 8200 h 58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64652" h="58335">
                  <a:moveTo>
                    <a:pt x="25692" y="8200"/>
                  </a:moveTo>
                  <a:cubicBezTo>
                    <a:pt x="25692" y="8200"/>
                    <a:pt x="24930" y="6676"/>
                    <a:pt x="27121" y="6581"/>
                  </a:cubicBezTo>
                  <a:cubicBezTo>
                    <a:pt x="28924" y="6356"/>
                    <a:pt x="30747" y="6356"/>
                    <a:pt x="32550" y="6581"/>
                  </a:cubicBezTo>
                  <a:cubicBezTo>
                    <a:pt x="38104" y="7046"/>
                    <a:pt x="43684" y="6062"/>
                    <a:pt x="48743" y="3724"/>
                  </a:cubicBezTo>
                  <a:cubicBezTo>
                    <a:pt x="49875" y="3175"/>
                    <a:pt x="50856" y="2357"/>
                    <a:pt x="51600" y="1342"/>
                  </a:cubicBezTo>
                  <a:cubicBezTo>
                    <a:pt x="51849" y="947"/>
                    <a:pt x="52276" y="697"/>
                    <a:pt x="52743" y="676"/>
                  </a:cubicBezTo>
                  <a:lnTo>
                    <a:pt x="59411" y="104"/>
                  </a:lnTo>
                  <a:cubicBezTo>
                    <a:pt x="59779" y="-35"/>
                    <a:pt x="60185" y="-35"/>
                    <a:pt x="60554" y="104"/>
                  </a:cubicBezTo>
                  <a:cubicBezTo>
                    <a:pt x="61064" y="713"/>
                    <a:pt x="61676" y="1229"/>
                    <a:pt x="62363" y="1628"/>
                  </a:cubicBezTo>
                  <a:cubicBezTo>
                    <a:pt x="63608" y="2455"/>
                    <a:pt x="64359" y="3848"/>
                    <a:pt x="64364" y="5343"/>
                  </a:cubicBezTo>
                  <a:cubicBezTo>
                    <a:pt x="64411" y="5855"/>
                    <a:pt x="64196" y="6357"/>
                    <a:pt x="63792" y="6676"/>
                  </a:cubicBezTo>
                  <a:cubicBezTo>
                    <a:pt x="61797" y="8630"/>
                    <a:pt x="60210" y="10962"/>
                    <a:pt x="59125" y="13534"/>
                  </a:cubicBezTo>
                  <a:cubicBezTo>
                    <a:pt x="58300" y="15119"/>
                    <a:pt x="57045" y="16439"/>
                    <a:pt x="55505" y="17344"/>
                  </a:cubicBezTo>
                  <a:cubicBezTo>
                    <a:pt x="51597" y="20211"/>
                    <a:pt x="47934" y="23397"/>
                    <a:pt x="44552" y="26869"/>
                  </a:cubicBezTo>
                  <a:cubicBezTo>
                    <a:pt x="44552" y="26869"/>
                    <a:pt x="39027" y="32680"/>
                    <a:pt x="35027" y="37633"/>
                  </a:cubicBezTo>
                  <a:cubicBezTo>
                    <a:pt x="35027" y="37633"/>
                    <a:pt x="35027" y="37633"/>
                    <a:pt x="35027" y="38395"/>
                  </a:cubicBezTo>
                  <a:cubicBezTo>
                    <a:pt x="35351" y="38886"/>
                    <a:pt x="35578" y="39436"/>
                    <a:pt x="35693" y="40014"/>
                  </a:cubicBezTo>
                  <a:cubicBezTo>
                    <a:pt x="35693" y="40014"/>
                    <a:pt x="35693" y="41157"/>
                    <a:pt x="37884" y="40014"/>
                  </a:cubicBezTo>
                  <a:cubicBezTo>
                    <a:pt x="40663" y="39141"/>
                    <a:pt x="43205" y="37642"/>
                    <a:pt x="45314" y="35632"/>
                  </a:cubicBezTo>
                  <a:cubicBezTo>
                    <a:pt x="46593" y="34349"/>
                    <a:pt x="48212" y="33456"/>
                    <a:pt x="49981" y="33061"/>
                  </a:cubicBezTo>
                  <a:cubicBezTo>
                    <a:pt x="53994" y="32120"/>
                    <a:pt x="58193" y="32352"/>
                    <a:pt x="62078" y="33727"/>
                  </a:cubicBezTo>
                  <a:cubicBezTo>
                    <a:pt x="63709" y="34520"/>
                    <a:pt x="64718" y="36201"/>
                    <a:pt x="64650" y="38014"/>
                  </a:cubicBezTo>
                  <a:cubicBezTo>
                    <a:pt x="64100" y="40037"/>
                    <a:pt x="63126" y="41921"/>
                    <a:pt x="61792" y="43538"/>
                  </a:cubicBezTo>
                  <a:cubicBezTo>
                    <a:pt x="60214" y="45381"/>
                    <a:pt x="57818" y="46311"/>
                    <a:pt x="55410" y="46015"/>
                  </a:cubicBezTo>
                  <a:cubicBezTo>
                    <a:pt x="52246" y="45363"/>
                    <a:pt x="48969" y="45527"/>
                    <a:pt x="45885" y="46491"/>
                  </a:cubicBezTo>
                  <a:cubicBezTo>
                    <a:pt x="38900" y="48442"/>
                    <a:pt x="32408" y="51850"/>
                    <a:pt x="26835" y="56492"/>
                  </a:cubicBezTo>
                  <a:cubicBezTo>
                    <a:pt x="25802" y="57613"/>
                    <a:pt x="24359" y="58266"/>
                    <a:pt x="22835" y="58302"/>
                  </a:cubicBezTo>
                  <a:cubicBezTo>
                    <a:pt x="22835" y="58302"/>
                    <a:pt x="6356" y="59159"/>
                    <a:pt x="356" y="52206"/>
                  </a:cubicBezTo>
                  <a:cubicBezTo>
                    <a:pt x="-203" y="51508"/>
                    <a:pt x="-91" y="50489"/>
                    <a:pt x="607" y="49930"/>
                  </a:cubicBezTo>
                  <a:cubicBezTo>
                    <a:pt x="705" y="49851"/>
                    <a:pt x="813" y="49784"/>
                    <a:pt x="927" y="49729"/>
                  </a:cubicBezTo>
                  <a:cubicBezTo>
                    <a:pt x="3624" y="48444"/>
                    <a:pt x="6629" y="47949"/>
                    <a:pt x="9595" y="48301"/>
                  </a:cubicBezTo>
                  <a:cubicBezTo>
                    <a:pt x="15698" y="48410"/>
                    <a:pt x="21707" y="46792"/>
                    <a:pt x="26930" y="43633"/>
                  </a:cubicBezTo>
                  <a:cubicBezTo>
                    <a:pt x="26930" y="43633"/>
                    <a:pt x="32455" y="38395"/>
                    <a:pt x="32360" y="36966"/>
                  </a:cubicBezTo>
                  <a:cubicBezTo>
                    <a:pt x="32111" y="36094"/>
                    <a:pt x="32111" y="35171"/>
                    <a:pt x="32360" y="34299"/>
                  </a:cubicBezTo>
                  <a:cubicBezTo>
                    <a:pt x="32648" y="33953"/>
                    <a:pt x="32967" y="33634"/>
                    <a:pt x="33312" y="33346"/>
                  </a:cubicBezTo>
                  <a:cubicBezTo>
                    <a:pt x="33312" y="33346"/>
                    <a:pt x="35503" y="32203"/>
                    <a:pt x="39503" y="23821"/>
                  </a:cubicBezTo>
                  <a:cubicBezTo>
                    <a:pt x="40762" y="20691"/>
                    <a:pt x="42325" y="17692"/>
                    <a:pt x="44171" y="14868"/>
                  </a:cubicBezTo>
                  <a:cubicBezTo>
                    <a:pt x="44171" y="14868"/>
                    <a:pt x="45504" y="13439"/>
                    <a:pt x="44838" y="12582"/>
                  </a:cubicBezTo>
                  <a:cubicBezTo>
                    <a:pt x="44171" y="11725"/>
                    <a:pt x="44838" y="12582"/>
                    <a:pt x="43980" y="12582"/>
                  </a:cubicBezTo>
                  <a:cubicBezTo>
                    <a:pt x="43123" y="12582"/>
                    <a:pt x="29788" y="17059"/>
                    <a:pt x="25692" y="8200"/>
                  </a:cubicBezTo>
                  <a:close/>
                </a:path>
              </a:pathLst>
            </a:custGeom>
            <a:grpFill/>
            <a:ln w="9525" cap="flat">
              <a:noFill/>
              <a:prstDash val="solid"/>
              <a:miter/>
            </a:ln>
          </p:spPr>
          <p:txBody>
            <a:bodyPr rtlCol="0" anchor="ctr"/>
            <a:lstStyle/>
            <a:p>
              <a:endParaRPr lang="zh-CN" altLang="en-US"/>
            </a:p>
          </p:txBody>
        </p:sp>
        <p:sp>
          <p:nvSpPr>
            <p:cNvPr id="110" name="任意多边形: 形状 109"/>
            <p:cNvSpPr/>
            <p:nvPr/>
          </p:nvSpPr>
          <p:spPr>
            <a:xfrm>
              <a:off x="1716162" y="3097391"/>
              <a:ext cx="82305" cy="86789"/>
            </a:xfrm>
            <a:custGeom>
              <a:avLst/>
              <a:gdLst>
                <a:gd name="connsiteX0" fmla="*/ 66696 w 82305"/>
                <a:gd name="connsiteY0" fmla="*/ 218 h 86789"/>
                <a:gd name="connsiteX1" fmla="*/ 67839 w 82305"/>
                <a:gd name="connsiteY1" fmla="*/ 218 h 86789"/>
                <a:gd name="connsiteX2" fmla="*/ 69839 w 82305"/>
                <a:gd name="connsiteY2" fmla="*/ 1266 h 86789"/>
                <a:gd name="connsiteX3" fmla="*/ 70506 w 82305"/>
                <a:gd name="connsiteY3" fmla="*/ 2409 h 86789"/>
                <a:gd name="connsiteX4" fmla="*/ 70506 w 82305"/>
                <a:gd name="connsiteY4" fmla="*/ 10315 h 86789"/>
                <a:gd name="connsiteX5" fmla="*/ 69649 w 82305"/>
                <a:gd name="connsiteY5" fmla="*/ 11458 h 86789"/>
                <a:gd name="connsiteX6" fmla="*/ 65648 w 82305"/>
                <a:gd name="connsiteY6" fmla="*/ 13553 h 86789"/>
                <a:gd name="connsiteX7" fmla="*/ 64219 w 82305"/>
                <a:gd name="connsiteY7" fmla="*/ 13553 h 86789"/>
                <a:gd name="connsiteX8" fmla="*/ 63076 w 82305"/>
                <a:gd name="connsiteY8" fmla="*/ 13553 h 86789"/>
                <a:gd name="connsiteX9" fmla="*/ 61267 w 82305"/>
                <a:gd name="connsiteY9" fmla="*/ 13553 h 86789"/>
                <a:gd name="connsiteX10" fmla="*/ 41455 w 82305"/>
                <a:gd name="connsiteY10" fmla="*/ 19268 h 86789"/>
                <a:gd name="connsiteX11" fmla="*/ 32692 w 82305"/>
                <a:gd name="connsiteY11" fmla="*/ 23364 h 86789"/>
                <a:gd name="connsiteX12" fmla="*/ 32692 w 82305"/>
                <a:gd name="connsiteY12" fmla="*/ 24983 h 86789"/>
                <a:gd name="connsiteX13" fmla="*/ 35549 w 82305"/>
                <a:gd name="connsiteY13" fmla="*/ 26412 h 86789"/>
                <a:gd name="connsiteX14" fmla="*/ 38597 w 82305"/>
                <a:gd name="connsiteY14" fmla="*/ 25650 h 86789"/>
                <a:gd name="connsiteX15" fmla="*/ 43074 w 82305"/>
                <a:gd name="connsiteY15" fmla="*/ 23078 h 86789"/>
                <a:gd name="connsiteX16" fmla="*/ 50884 w 82305"/>
                <a:gd name="connsiteY16" fmla="*/ 19649 h 86789"/>
                <a:gd name="connsiteX17" fmla="*/ 53456 w 82305"/>
                <a:gd name="connsiteY17" fmla="*/ 20792 h 86789"/>
                <a:gd name="connsiteX18" fmla="*/ 54028 w 82305"/>
                <a:gd name="connsiteY18" fmla="*/ 21364 h 86789"/>
                <a:gd name="connsiteX19" fmla="*/ 54028 w 82305"/>
                <a:gd name="connsiteY19" fmla="*/ 22221 h 86789"/>
                <a:gd name="connsiteX20" fmla="*/ 54599 w 82305"/>
                <a:gd name="connsiteY20" fmla="*/ 25841 h 86789"/>
                <a:gd name="connsiteX21" fmla="*/ 54599 w 82305"/>
                <a:gd name="connsiteY21" fmla="*/ 27174 h 86789"/>
                <a:gd name="connsiteX22" fmla="*/ 43169 w 82305"/>
                <a:gd name="connsiteY22" fmla="*/ 33746 h 86789"/>
                <a:gd name="connsiteX23" fmla="*/ 38597 w 82305"/>
                <a:gd name="connsiteY23" fmla="*/ 36985 h 86789"/>
                <a:gd name="connsiteX24" fmla="*/ 37264 w 82305"/>
                <a:gd name="connsiteY24" fmla="*/ 40985 h 86789"/>
                <a:gd name="connsiteX25" fmla="*/ 36216 w 82305"/>
                <a:gd name="connsiteY25" fmla="*/ 42509 h 86789"/>
                <a:gd name="connsiteX26" fmla="*/ 35263 w 82305"/>
                <a:gd name="connsiteY26" fmla="*/ 46891 h 86789"/>
                <a:gd name="connsiteX27" fmla="*/ 36787 w 82305"/>
                <a:gd name="connsiteY27" fmla="*/ 48796 h 86789"/>
                <a:gd name="connsiteX28" fmla="*/ 37835 w 82305"/>
                <a:gd name="connsiteY28" fmla="*/ 48796 h 86789"/>
                <a:gd name="connsiteX29" fmla="*/ 43931 w 82305"/>
                <a:gd name="connsiteY29" fmla="*/ 46224 h 86789"/>
                <a:gd name="connsiteX30" fmla="*/ 49932 w 82305"/>
                <a:gd name="connsiteY30" fmla="*/ 42795 h 86789"/>
                <a:gd name="connsiteX31" fmla="*/ 56123 w 82305"/>
                <a:gd name="connsiteY31" fmla="*/ 38318 h 86789"/>
                <a:gd name="connsiteX32" fmla="*/ 58885 w 82305"/>
                <a:gd name="connsiteY32" fmla="*/ 39747 h 86789"/>
                <a:gd name="connsiteX33" fmla="*/ 58885 w 82305"/>
                <a:gd name="connsiteY33" fmla="*/ 42986 h 86789"/>
                <a:gd name="connsiteX34" fmla="*/ 61457 w 82305"/>
                <a:gd name="connsiteY34" fmla="*/ 43938 h 86789"/>
                <a:gd name="connsiteX35" fmla="*/ 79936 w 82305"/>
                <a:gd name="connsiteY35" fmla="*/ 42509 h 86789"/>
                <a:gd name="connsiteX36" fmla="*/ 81269 w 82305"/>
                <a:gd name="connsiteY36" fmla="*/ 43462 h 86789"/>
                <a:gd name="connsiteX37" fmla="*/ 81745 w 82305"/>
                <a:gd name="connsiteY37" fmla="*/ 46129 h 86789"/>
                <a:gd name="connsiteX38" fmla="*/ 81745 w 82305"/>
                <a:gd name="connsiteY38" fmla="*/ 51939 h 86789"/>
                <a:gd name="connsiteX39" fmla="*/ 81745 w 82305"/>
                <a:gd name="connsiteY39" fmla="*/ 52511 h 86789"/>
                <a:gd name="connsiteX40" fmla="*/ 78031 w 82305"/>
                <a:gd name="connsiteY40" fmla="*/ 55368 h 86789"/>
                <a:gd name="connsiteX41" fmla="*/ 78031 w 82305"/>
                <a:gd name="connsiteY41" fmla="*/ 57083 h 86789"/>
                <a:gd name="connsiteX42" fmla="*/ 79269 w 82305"/>
                <a:gd name="connsiteY42" fmla="*/ 64322 h 86789"/>
                <a:gd name="connsiteX43" fmla="*/ 78602 w 82305"/>
                <a:gd name="connsiteY43" fmla="*/ 65274 h 86789"/>
                <a:gd name="connsiteX44" fmla="*/ 71173 w 82305"/>
                <a:gd name="connsiteY44" fmla="*/ 69941 h 86789"/>
                <a:gd name="connsiteX45" fmla="*/ 62219 w 82305"/>
                <a:gd name="connsiteY45" fmla="*/ 74894 h 86789"/>
                <a:gd name="connsiteX46" fmla="*/ 62219 w 82305"/>
                <a:gd name="connsiteY46" fmla="*/ 75561 h 86789"/>
                <a:gd name="connsiteX47" fmla="*/ 64505 w 82305"/>
                <a:gd name="connsiteY47" fmla="*/ 78038 h 86789"/>
                <a:gd name="connsiteX48" fmla="*/ 74030 w 82305"/>
                <a:gd name="connsiteY48" fmla="*/ 79181 h 86789"/>
                <a:gd name="connsiteX49" fmla="*/ 79364 w 82305"/>
                <a:gd name="connsiteY49" fmla="*/ 80419 h 86789"/>
                <a:gd name="connsiteX50" fmla="*/ 82126 w 82305"/>
                <a:gd name="connsiteY50" fmla="*/ 81848 h 86789"/>
                <a:gd name="connsiteX51" fmla="*/ 82126 w 82305"/>
                <a:gd name="connsiteY51" fmla="*/ 82419 h 86789"/>
                <a:gd name="connsiteX52" fmla="*/ 82126 w 82305"/>
                <a:gd name="connsiteY52" fmla="*/ 85277 h 86789"/>
                <a:gd name="connsiteX53" fmla="*/ 81174 w 82305"/>
                <a:gd name="connsiteY53" fmla="*/ 86324 h 86789"/>
                <a:gd name="connsiteX54" fmla="*/ 80602 w 82305"/>
                <a:gd name="connsiteY54" fmla="*/ 86324 h 86789"/>
                <a:gd name="connsiteX55" fmla="*/ 79078 w 82305"/>
                <a:gd name="connsiteY55" fmla="*/ 86324 h 86789"/>
                <a:gd name="connsiteX56" fmla="*/ 55742 w 82305"/>
                <a:gd name="connsiteY56" fmla="*/ 82514 h 86789"/>
                <a:gd name="connsiteX57" fmla="*/ 51837 w 82305"/>
                <a:gd name="connsiteY57" fmla="*/ 78895 h 86789"/>
                <a:gd name="connsiteX58" fmla="*/ 51265 w 82305"/>
                <a:gd name="connsiteY58" fmla="*/ 75275 h 86789"/>
                <a:gd name="connsiteX59" fmla="*/ 51265 w 82305"/>
                <a:gd name="connsiteY59" fmla="*/ 73561 h 86789"/>
                <a:gd name="connsiteX60" fmla="*/ 52027 w 82305"/>
                <a:gd name="connsiteY60" fmla="*/ 72799 h 86789"/>
                <a:gd name="connsiteX61" fmla="*/ 57552 w 82305"/>
                <a:gd name="connsiteY61" fmla="*/ 69656 h 86789"/>
                <a:gd name="connsiteX62" fmla="*/ 59457 w 82305"/>
                <a:gd name="connsiteY62" fmla="*/ 66131 h 86789"/>
                <a:gd name="connsiteX63" fmla="*/ 61267 w 82305"/>
                <a:gd name="connsiteY63" fmla="*/ 64512 h 86789"/>
                <a:gd name="connsiteX64" fmla="*/ 64505 w 82305"/>
                <a:gd name="connsiteY64" fmla="*/ 62988 h 86789"/>
                <a:gd name="connsiteX65" fmla="*/ 64505 w 82305"/>
                <a:gd name="connsiteY65" fmla="*/ 61845 h 86789"/>
                <a:gd name="connsiteX66" fmla="*/ 64505 w 82305"/>
                <a:gd name="connsiteY66" fmla="*/ 57178 h 86789"/>
                <a:gd name="connsiteX67" fmla="*/ 65172 w 82305"/>
                <a:gd name="connsiteY67" fmla="*/ 57178 h 86789"/>
                <a:gd name="connsiteX68" fmla="*/ 73173 w 82305"/>
                <a:gd name="connsiteY68" fmla="*/ 50034 h 86789"/>
                <a:gd name="connsiteX69" fmla="*/ 73173 w 82305"/>
                <a:gd name="connsiteY69" fmla="*/ 48224 h 86789"/>
                <a:gd name="connsiteX70" fmla="*/ 72506 w 82305"/>
                <a:gd name="connsiteY70" fmla="*/ 48224 h 86789"/>
                <a:gd name="connsiteX71" fmla="*/ 66410 w 82305"/>
                <a:gd name="connsiteY71" fmla="*/ 50129 h 86789"/>
                <a:gd name="connsiteX72" fmla="*/ 59743 w 82305"/>
                <a:gd name="connsiteY72" fmla="*/ 50129 h 86789"/>
                <a:gd name="connsiteX73" fmla="*/ 57647 w 82305"/>
                <a:gd name="connsiteY73" fmla="*/ 47939 h 86789"/>
                <a:gd name="connsiteX74" fmla="*/ 55837 w 82305"/>
                <a:gd name="connsiteY74" fmla="*/ 46891 h 86789"/>
                <a:gd name="connsiteX75" fmla="*/ 52885 w 82305"/>
                <a:gd name="connsiteY75" fmla="*/ 46224 h 86789"/>
                <a:gd name="connsiteX76" fmla="*/ 52027 w 82305"/>
                <a:gd name="connsiteY76" fmla="*/ 46224 h 86789"/>
                <a:gd name="connsiteX77" fmla="*/ 32120 w 82305"/>
                <a:gd name="connsiteY77" fmla="*/ 57368 h 86789"/>
                <a:gd name="connsiteX78" fmla="*/ 31549 w 82305"/>
                <a:gd name="connsiteY78" fmla="*/ 58035 h 86789"/>
                <a:gd name="connsiteX79" fmla="*/ 29072 w 82305"/>
                <a:gd name="connsiteY79" fmla="*/ 64988 h 86789"/>
                <a:gd name="connsiteX80" fmla="*/ 28310 w 82305"/>
                <a:gd name="connsiteY80" fmla="*/ 65750 h 86789"/>
                <a:gd name="connsiteX81" fmla="*/ 26215 w 82305"/>
                <a:gd name="connsiteY81" fmla="*/ 67179 h 86789"/>
                <a:gd name="connsiteX82" fmla="*/ 21547 w 82305"/>
                <a:gd name="connsiteY82" fmla="*/ 68227 h 86789"/>
                <a:gd name="connsiteX83" fmla="*/ 20881 w 82305"/>
                <a:gd name="connsiteY83" fmla="*/ 67465 h 86789"/>
                <a:gd name="connsiteX84" fmla="*/ 18499 w 82305"/>
                <a:gd name="connsiteY84" fmla="*/ 64988 h 86789"/>
                <a:gd name="connsiteX85" fmla="*/ 10213 w 82305"/>
                <a:gd name="connsiteY85" fmla="*/ 66798 h 86789"/>
                <a:gd name="connsiteX86" fmla="*/ 5355 w 82305"/>
                <a:gd name="connsiteY86" fmla="*/ 69751 h 86789"/>
                <a:gd name="connsiteX87" fmla="*/ 2307 w 82305"/>
                <a:gd name="connsiteY87" fmla="*/ 68703 h 86789"/>
                <a:gd name="connsiteX88" fmla="*/ 21 w 82305"/>
                <a:gd name="connsiteY88" fmla="*/ 64036 h 86789"/>
                <a:gd name="connsiteX89" fmla="*/ 783 w 82305"/>
                <a:gd name="connsiteY89" fmla="*/ 61178 h 86789"/>
                <a:gd name="connsiteX90" fmla="*/ 15928 w 82305"/>
                <a:gd name="connsiteY90" fmla="*/ 52987 h 86789"/>
                <a:gd name="connsiteX91" fmla="*/ 25453 w 82305"/>
                <a:gd name="connsiteY91" fmla="*/ 50225 h 86789"/>
                <a:gd name="connsiteX92" fmla="*/ 26596 w 82305"/>
                <a:gd name="connsiteY92" fmla="*/ 49463 h 86789"/>
                <a:gd name="connsiteX93" fmla="*/ 31930 w 82305"/>
                <a:gd name="connsiteY93" fmla="*/ 37461 h 86789"/>
                <a:gd name="connsiteX94" fmla="*/ 31930 w 82305"/>
                <a:gd name="connsiteY94" fmla="*/ 36509 h 86789"/>
                <a:gd name="connsiteX95" fmla="*/ 31072 w 82305"/>
                <a:gd name="connsiteY95" fmla="*/ 34794 h 86789"/>
                <a:gd name="connsiteX96" fmla="*/ 30406 w 82305"/>
                <a:gd name="connsiteY96" fmla="*/ 34794 h 86789"/>
                <a:gd name="connsiteX97" fmla="*/ 21452 w 82305"/>
                <a:gd name="connsiteY97" fmla="*/ 34794 h 86789"/>
                <a:gd name="connsiteX98" fmla="*/ 17261 w 82305"/>
                <a:gd name="connsiteY98" fmla="*/ 33651 h 86789"/>
                <a:gd name="connsiteX99" fmla="*/ 16404 w 82305"/>
                <a:gd name="connsiteY99" fmla="*/ 32699 h 86789"/>
                <a:gd name="connsiteX100" fmla="*/ 15737 w 82305"/>
                <a:gd name="connsiteY100" fmla="*/ 30889 h 86789"/>
                <a:gd name="connsiteX101" fmla="*/ 15737 w 82305"/>
                <a:gd name="connsiteY101" fmla="*/ 27746 h 86789"/>
                <a:gd name="connsiteX102" fmla="*/ 16690 w 82305"/>
                <a:gd name="connsiteY102" fmla="*/ 26888 h 86789"/>
                <a:gd name="connsiteX103" fmla="*/ 27834 w 82305"/>
                <a:gd name="connsiteY103" fmla="*/ 19935 h 86789"/>
                <a:gd name="connsiteX104" fmla="*/ 42979 w 82305"/>
                <a:gd name="connsiteY104" fmla="*/ 11934 h 86789"/>
                <a:gd name="connsiteX105" fmla="*/ 66696 w 82305"/>
                <a:gd name="connsiteY105" fmla="*/ 218 h 86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82305" h="86789">
                  <a:moveTo>
                    <a:pt x="66696" y="218"/>
                  </a:moveTo>
                  <a:cubicBezTo>
                    <a:pt x="67021" y="-73"/>
                    <a:pt x="67514" y="-73"/>
                    <a:pt x="67839" y="218"/>
                  </a:cubicBezTo>
                  <a:lnTo>
                    <a:pt x="69839" y="1266"/>
                  </a:lnTo>
                  <a:cubicBezTo>
                    <a:pt x="70206" y="1542"/>
                    <a:pt x="70446" y="1954"/>
                    <a:pt x="70506" y="2409"/>
                  </a:cubicBezTo>
                  <a:cubicBezTo>
                    <a:pt x="70952" y="5025"/>
                    <a:pt x="70952" y="7698"/>
                    <a:pt x="70506" y="10315"/>
                  </a:cubicBezTo>
                  <a:cubicBezTo>
                    <a:pt x="70506" y="10315"/>
                    <a:pt x="70506" y="11267"/>
                    <a:pt x="69649" y="11458"/>
                  </a:cubicBezTo>
                  <a:cubicBezTo>
                    <a:pt x="68229" y="11978"/>
                    <a:pt x="66884" y="12682"/>
                    <a:pt x="65648" y="13553"/>
                  </a:cubicBezTo>
                  <a:cubicBezTo>
                    <a:pt x="65206" y="13809"/>
                    <a:pt x="64662" y="13809"/>
                    <a:pt x="64219" y="13553"/>
                  </a:cubicBezTo>
                  <a:lnTo>
                    <a:pt x="63076" y="13553"/>
                  </a:lnTo>
                  <a:cubicBezTo>
                    <a:pt x="62489" y="13357"/>
                    <a:pt x="61854" y="13357"/>
                    <a:pt x="61267" y="13553"/>
                  </a:cubicBezTo>
                  <a:cubicBezTo>
                    <a:pt x="54925" y="16272"/>
                    <a:pt x="48270" y="18192"/>
                    <a:pt x="41455" y="19268"/>
                  </a:cubicBezTo>
                  <a:cubicBezTo>
                    <a:pt x="41455" y="19268"/>
                    <a:pt x="34597" y="20507"/>
                    <a:pt x="32692" y="23364"/>
                  </a:cubicBezTo>
                  <a:cubicBezTo>
                    <a:pt x="32290" y="23829"/>
                    <a:pt x="32290" y="24518"/>
                    <a:pt x="32692" y="24983"/>
                  </a:cubicBezTo>
                  <a:cubicBezTo>
                    <a:pt x="32692" y="24983"/>
                    <a:pt x="34501" y="26698"/>
                    <a:pt x="35549" y="26412"/>
                  </a:cubicBezTo>
                  <a:cubicBezTo>
                    <a:pt x="36543" y="26077"/>
                    <a:pt x="37563" y="25823"/>
                    <a:pt x="38597" y="25650"/>
                  </a:cubicBezTo>
                  <a:cubicBezTo>
                    <a:pt x="40361" y="25390"/>
                    <a:pt x="41961" y="24471"/>
                    <a:pt x="43074" y="23078"/>
                  </a:cubicBezTo>
                  <a:cubicBezTo>
                    <a:pt x="45165" y="21010"/>
                    <a:pt x="47947" y="19788"/>
                    <a:pt x="50884" y="19649"/>
                  </a:cubicBezTo>
                  <a:cubicBezTo>
                    <a:pt x="51825" y="19806"/>
                    <a:pt x="52710" y="20199"/>
                    <a:pt x="53456" y="20792"/>
                  </a:cubicBezTo>
                  <a:lnTo>
                    <a:pt x="54028" y="21364"/>
                  </a:lnTo>
                  <a:cubicBezTo>
                    <a:pt x="54139" y="21639"/>
                    <a:pt x="54139" y="21946"/>
                    <a:pt x="54028" y="22221"/>
                  </a:cubicBezTo>
                  <a:cubicBezTo>
                    <a:pt x="53982" y="23453"/>
                    <a:pt x="54176" y="24682"/>
                    <a:pt x="54599" y="25841"/>
                  </a:cubicBezTo>
                  <a:cubicBezTo>
                    <a:pt x="54837" y="26253"/>
                    <a:pt x="54837" y="26761"/>
                    <a:pt x="54599" y="27174"/>
                  </a:cubicBezTo>
                  <a:cubicBezTo>
                    <a:pt x="51693" y="30655"/>
                    <a:pt x="47640" y="32986"/>
                    <a:pt x="43169" y="33746"/>
                  </a:cubicBezTo>
                  <a:cubicBezTo>
                    <a:pt x="43169" y="33746"/>
                    <a:pt x="39454" y="34699"/>
                    <a:pt x="38597" y="36985"/>
                  </a:cubicBezTo>
                  <a:lnTo>
                    <a:pt x="37264" y="40985"/>
                  </a:lnTo>
                  <a:cubicBezTo>
                    <a:pt x="37116" y="41606"/>
                    <a:pt x="36742" y="42149"/>
                    <a:pt x="36216" y="42509"/>
                  </a:cubicBezTo>
                  <a:cubicBezTo>
                    <a:pt x="35188" y="43720"/>
                    <a:pt x="34831" y="45363"/>
                    <a:pt x="35263" y="46891"/>
                  </a:cubicBezTo>
                  <a:cubicBezTo>
                    <a:pt x="35448" y="47728"/>
                    <a:pt x="36011" y="48432"/>
                    <a:pt x="36787" y="48796"/>
                  </a:cubicBezTo>
                  <a:cubicBezTo>
                    <a:pt x="37124" y="48928"/>
                    <a:pt x="37499" y="48928"/>
                    <a:pt x="37835" y="48796"/>
                  </a:cubicBezTo>
                  <a:cubicBezTo>
                    <a:pt x="39677" y="47544"/>
                    <a:pt x="41749" y="46670"/>
                    <a:pt x="43931" y="46224"/>
                  </a:cubicBezTo>
                  <a:cubicBezTo>
                    <a:pt x="46211" y="45659"/>
                    <a:pt x="48288" y="44472"/>
                    <a:pt x="49932" y="42795"/>
                  </a:cubicBezTo>
                  <a:cubicBezTo>
                    <a:pt x="49932" y="42795"/>
                    <a:pt x="52694" y="38128"/>
                    <a:pt x="56123" y="38318"/>
                  </a:cubicBezTo>
                  <a:cubicBezTo>
                    <a:pt x="56123" y="38318"/>
                    <a:pt x="58885" y="38318"/>
                    <a:pt x="58885" y="39747"/>
                  </a:cubicBezTo>
                  <a:cubicBezTo>
                    <a:pt x="58530" y="40797"/>
                    <a:pt x="58530" y="41935"/>
                    <a:pt x="58885" y="42986"/>
                  </a:cubicBezTo>
                  <a:cubicBezTo>
                    <a:pt x="59473" y="43792"/>
                    <a:pt x="60486" y="44168"/>
                    <a:pt x="61457" y="43938"/>
                  </a:cubicBezTo>
                  <a:cubicBezTo>
                    <a:pt x="67341" y="41650"/>
                    <a:pt x="73770" y="41153"/>
                    <a:pt x="79936" y="42509"/>
                  </a:cubicBezTo>
                  <a:cubicBezTo>
                    <a:pt x="79936" y="42509"/>
                    <a:pt x="81364" y="42509"/>
                    <a:pt x="81269" y="43462"/>
                  </a:cubicBezTo>
                  <a:cubicBezTo>
                    <a:pt x="81191" y="44377"/>
                    <a:pt x="81356" y="45297"/>
                    <a:pt x="81745" y="46129"/>
                  </a:cubicBezTo>
                  <a:cubicBezTo>
                    <a:pt x="82493" y="47993"/>
                    <a:pt x="82493" y="50074"/>
                    <a:pt x="81745" y="51939"/>
                  </a:cubicBezTo>
                  <a:cubicBezTo>
                    <a:pt x="81745" y="51939"/>
                    <a:pt x="81745" y="52415"/>
                    <a:pt x="81745" y="52511"/>
                  </a:cubicBezTo>
                  <a:cubicBezTo>
                    <a:pt x="80113" y="52796"/>
                    <a:pt x="78725" y="53864"/>
                    <a:pt x="78031" y="55368"/>
                  </a:cubicBezTo>
                  <a:cubicBezTo>
                    <a:pt x="78031" y="55368"/>
                    <a:pt x="77269" y="56702"/>
                    <a:pt x="78031" y="57083"/>
                  </a:cubicBezTo>
                  <a:cubicBezTo>
                    <a:pt x="79607" y="59146"/>
                    <a:pt x="80070" y="61852"/>
                    <a:pt x="79269" y="64322"/>
                  </a:cubicBezTo>
                  <a:cubicBezTo>
                    <a:pt x="79269" y="64322"/>
                    <a:pt x="79269" y="65084"/>
                    <a:pt x="78602" y="65274"/>
                  </a:cubicBezTo>
                  <a:cubicBezTo>
                    <a:pt x="75998" y="66617"/>
                    <a:pt x="73513" y="68178"/>
                    <a:pt x="71173" y="69941"/>
                  </a:cubicBezTo>
                  <a:cubicBezTo>
                    <a:pt x="68315" y="71812"/>
                    <a:pt x="65323" y="73468"/>
                    <a:pt x="62219" y="74894"/>
                  </a:cubicBezTo>
                  <a:cubicBezTo>
                    <a:pt x="62076" y="75094"/>
                    <a:pt x="62076" y="75362"/>
                    <a:pt x="62219" y="75561"/>
                  </a:cubicBezTo>
                  <a:cubicBezTo>
                    <a:pt x="62331" y="76810"/>
                    <a:pt x="63270" y="77826"/>
                    <a:pt x="64505" y="78038"/>
                  </a:cubicBezTo>
                  <a:cubicBezTo>
                    <a:pt x="67631" y="78752"/>
                    <a:pt x="70824" y="79135"/>
                    <a:pt x="74030" y="79181"/>
                  </a:cubicBezTo>
                  <a:cubicBezTo>
                    <a:pt x="75870" y="79253"/>
                    <a:pt x="77680" y="79673"/>
                    <a:pt x="79364" y="80419"/>
                  </a:cubicBezTo>
                  <a:lnTo>
                    <a:pt x="82126" y="81848"/>
                  </a:lnTo>
                  <a:cubicBezTo>
                    <a:pt x="82126" y="81848"/>
                    <a:pt x="82126" y="81848"/>
                    <a:pt x="82126" y="82419"/>
                  </a:cubicBezTo>
                  <a:cubicBezTo>
                    <a:pt x="82210" y="83370"/>
                    <a:pt x="82210" y="84326"/>
                    <a:pt x="82126" y="85277"/>
                  </a:cubicBezTo>
                  <a:cubicBezTo>
                    <a:pt x="82126" y="85277"/>
                    <a:pt x="81460" y="85277"/>
                    <a:pt x="81174" y="86324"/>
                  </a:cubicBezTo>
                  <a:cubicBezTo>
                    <a:pt x="80888" y="87372"/>
                    <a:pt x="81174" y="86324"/>
                    <a:pt x="80602" y="86324"/>
                  </a:cubicBezTo>
                  <a:cubicBezTo>
                    <a:pt x="80097" y="86249"/>
                    <a:pt x="79584" y="86249"/>
                    <a:pt x="79078" y="86324"/>
                  </a:cubicBezTo>
                  <a:cubicBezTo>
                    <a:pt x="71144" y="86337"/>
                    <a:pt x="63261" y="85050"/>
                    <a:pt x="55742" y="82514"/>
                  </a:cubicBezTo>
                  <a:cubicBezTo>
                    <a:pt x="54206" y="81589"/>
                    <a:pt x="52876" y="80357"/>
                    <a:pt x="51837" y="78895"/>
                  </a:cubicBezTo>
                  <a:cubicBezTo>
                    <a:pt x="51127" y="77830"/>
                    <a:pt x="50918" y="76507"/>
                    <a:pt x="51265" y="75275"/>
                  </a:cubicBezTo>
                  <a:cubicBezTo>
                    <a:pt x="51306" y="74705"/>
                    <a:pt x="51306" y="74132"/>
                    <a:pt x="51265" y="73561"/>
                  </a:cubicBezTo>
                  <a:cubicBezTo>
                    <a:pt x="51265" y="73561"/>
                    <a:pt x="51265" y="73085"/>
                    <a:pt x="52027" y="72799"/>
                  </a:cubicBezTo>
                  <a:cubicBezTo>
                    <a:pt x="53970" y="71940"/>
                    <a:pt x="55821" y="70887"/>
                    <a:pt x="57552" y="69656"/>
                  </a:cubicBezTo>
                  <a:cubicBezTo>
                    <a:pt x="58466" y="68654"/>
                    <a:pt x="59120" y="67444"/>
                    <a:pt x="59457" y="66131"/>
                  </a:cubicBezTo>
                  <a:cubicBezTo>
                    <a:pt x="59457" y="66131"/>
                    <a:pt x="59457" y="65179"/>
                    <a:pt x="61267" y="64512"/>
                  </a:cubicBezTo>
                  <a:cubicBezTo>
                    <a:pt x="62412" y="64156"/>
                    <a:pt x="63501" y="63643"/>
                    <a:pt x="64505" y="62988"/>
                  </a:cubicBezTo>
                  <a:cubicBezTo>
                    <a:pt x="64505" y="62988"/>
                    <a:pt x="64505" y="62988"/>
                    <a:pt x="64505" y="61845"/>
                  </a:cubicBezTo>
                  <a:cubicBezTo>
                    <a:pt x="64505" y="60702"/>
                    <a:pt x="62600" y="60226"/>
                    <a:pt x="64505" y="57178"/>
                  </a:cubicBezTo>
                  <a:cubicBezTo>
                    <a:pt x="64505" y="57178"/>
                    <a:pt x="64505" y="57178"/>
                    <a:pt x="65172" y="57178"/>
                  </a:cubicBezTo>
                  <a:cubicBezTo>
                    <a:pt x="65839" y="57178"/>
                    <a:pt x="69934" y="57178"/>
                    <a:pt x="73173" y="50034"/>
                  </a:cubicBezTo>
                  <a:cubicBezTo>
                    <a:pt x="73496" y="49474"/>
                    <a:pt x="73496" y="48784"/>
                    <a:pt x="73173" y="48224"/>
                  </a:cubicBezTo>
                  <a:cubicBezTo>
                    <a:pt x="72974" y="48081"/>
                    <a:pt x="72705" y="48081"/>
                    <a:pt x="72506" y="48224"/>
                  </a:cubicBezTo>
                  <a:cubicBezTo>
                    <a:pt x="70423" y="48682"/>
                    <a:pt x="68383" y="49320"/>
                    <a:pt x="66410" y="50129"/>
                  </a:cubicBezTo>
                  <a:cubicBezTo>
                    <a:pt x="64271" y="50988"/>
                    <a:pt x="61882" y="50988"/>
                    <a:pt x="59743" y="50129"/>
                  </a:cubicBezTo>
                  <a:cubicBezTo>
                    <a:pt x="58876" y="49581"/>
                    <a:pt x="58157" y="48829"/>
                    <a:pt x="57647" y="47939"/>
                  </a:cubicBezTo>
                  <a:cubicBezTo>
                    <a:pt x="57647" y="47939"/>
                    <a:pt x="57647" y="46986"/>
                    <a:pt x="55837" y="46891"/>
                  </a:cubicBezTo>
                  <a:cubicBezTo>
                    <a:pt x="54832" y="46774"/>
                    <a:pt x="53843" y="46550"/>
                    <a:pt x="52885" y="46224"/>
                  </a:cubicBezTo>
                  <a:cubicBezTo>
                    <a:pt x="52885" y="46224"/>
                    <a:pt x="52313" y="46224"/>
                    <a:pt x="52027" y="46224"/>
                  </a:cubicBezTo>
                  <a:cubicBezTo>
                    <a:pt x="46081" y="51055"/>
                    <a:pt x="39347" y="54825"/>
                    <a:pt x="32120" y="57368"/>
                  </a:cubicBezTo>
                  <a:cubicBezTo>
                    <a:pt x="31808" y="57447"/>
                    <a:pt x="31579" y="57714"/>
                    <a:pt x="31549" y="58035"/>
                  </a:cubicBezTo>
                  <a:cubicBezTo>
                    <a:pt x="31549" y="58035"/>
                    <a:pt x="30025" y="62798"/>
                    <a:pt x="29072" y="64988"/>
                  </a:cubicBezTo>
                  <a:cubicBezTo>
                    <a:pt x="28907" y="65318"/>
                    <a:pt x="28640" y="65585"/>
                    <a:pt x="28310" y="65750"/>
                  </a:cubicBezTo>
                  <a:cubicBezTo>
                    <a:pt x="27500" y="66037"/>
                    <a:pt x="26777" y="66529"/>
                    <a:pt x="26215" y="67179"/>
                  </a:cubicBezTo>
                  <a:cubicBezTo>
                    <a:pt x="25046" y="68495"/>
                    <a:pt x="23167" y="68917"/>
                    <a:pt x="21547" y="68227"/>
                  </a:cubicBezTo>
                  <a:cubicBezTo>
                    <a:pt x="21183" y="68145"/>
                    <a:pt x="20913" y="67837"/>
                    <a:pt x="20881" y="67465"/>
                  </a:cubicBezTo>
                  <a:cubicBezTo>
                    <a:pt x="20881" y="67465"/>
                    <a:pt x="20881" y="65846"/>
                    <a:pt x="18499" y="64988"/>
                  </a:cubicBezTo>
                  <a:cubicBezTo>
                    <a:pt x="15611" y="64106"/>
                    <a:pt x="12471" y="64792"/>
                    <a:pt x="10213" y="66798"/>
                  </a:cubicBezTo>
                  <a:cubicBezTo>
                    <a:pt x="8774" y="68053"/>
                    <a:pt x="7131" y="69052"/>
                    <a:pt x="5355" y="69751"/>
                  </a:cubicBezTo>
                  <a:cubicBezTo>
                    <a:pt x="4229" y="69914"/>
                    <a:pt x="3094" y="69524"/>
                    <a:pt x="2307" y="68703"/>
                  </a:cubicBezTo>
                  <a:cubicBezTo>
                    <a:pt x="1191" y="67347"/>
                    <a:pt x="408" y="65749"/>
                    <a:pt x="21" y="64036"/>
                  </a:cubicBezTo>
                  <a:cubicBezTo>
                    <a:pt x="-81" y="63022"/>
                    <a:pt x="190" y="62007"/>
                    <a:pt x="783" y="61178"/>
                  </a:cubicBezTo>
                  <a:cubicBezTo>
                    <a:pt x="783" y="61178"/>
                    <a:pt x="3736" y="55178"/>
                    <a:pt x="15928" y="52987"/>
                  </a:cubicBezTo>
                  <a:cubicBezTo>
                    <a:pt x="19158" y="52267"/>
                    <a:pt x="22339" y="51344"/>
                    <a:pt x="25453" y="50225"/>
                  </a:cubicBezTo>
                  <a:cubicBezTo>
                    <a:pt x="25898" y="50083"/>
                    <a:pt x="26294" y="49819"/>
                    <a:pt x="26596" y="49463"/>
                  </a:cubicBezTo>
                  <a:cubicBezTo>
                    <a:pt x="26596" y="49463"/>
                    <a:pt x="30406" y="39938"/>
                    <a:pt x="31930" y="37461"/>
                  </a:cubicBezTo>
                  <a:cubicBezTo>
                    <a:pt x="31930" y="37461"/>
                    <a:pt x="31930" y="36794"/>
                    <a:pt x="31930" y="36509"/>
                  </a:cubicBezTo>
                  <a:lnTo>
                    <a:pt x="31072" y="34794"/>
                  </a:lnTo>
                  <a:cubicBezTo>
                    <a:pt x="31072" y="34794"/>
                    <a:pt x="31072" y="34794"/>
                    <a:pt x="30406" y="34794"/>
                  </a:cubicBezTo>
                  <a:cubicBezTo>
                    <a:pt x="27452" y="35400"/>
                    <a:pt x="24406" y="35400"/>
                    <a:pt x="21452" y="34794"/>
                  </a:cubicBezTo>
                  <a:cubicBezTo>
                    <a:pt x="20019" y="34559"/>
                    <a:pt x="18615" y="34176"/>
                    <a:pt x="17261" y="33651"/>
                  </a:cubicBezTo>
                  <a:cubicBezTo>
                    <a:pt x="17261" y="33651"/>
                    <a:pt x="16309" y="33651"/>
                    <a:pt x="16404" y="32699"/>
                  </a:cubicBezTo>
                  <a:cubicBezTo>
                    <a:pt x="16345" y="32047"/>
                    <a:pt x="16115" y="31423"/>
                    <a:pt x="15737" y="30889"/>
                  </a:cubicBezTo>
                  <a:cubicBezTo>
                    <a:pt x="15155" y="29922"/>
                    <a:pt x="15155" y="28713"/>
                    <a:pt x="15737" y="27746"/>
                  </a:cubicBezTo>
                  <a:cubicBezTo>
                    <a:pt x="15913" y="27334"/>
                    <a:pt x="16262" y="27020"/>
                    <a:pt x="16690" y="26888"/>
                  </a:cubicBezTo>
                  <a:cubicBezTo>
                    <a:pt x="20708" y="25096"/>
                    <a:pt x="24458" y="22756"/>
                    <a:pt x="27834" y="19935"/>
                  </a:cubicBezTo>
                  <a:cubicBezTo>
                    <a:pt x="32165" y="16089"/>
                    <a:pt x="37360" y="13344"/>
                    <a:pt x="42979" y="11934"/>
                  </a:cubicBezTo>
                  <a:cubicBezTo>
                    <a:pt x="51842" y="10377"/>
                    <a:pt x="60073" y="6311"/>
                    <a:pt x="66696" y="218"/>
                  </a:cubicBezTo>
                  <a:close/>
                </a:path>
              </a:pathLst>
            </a:custGeom>
            <a:grpFill/>
            <a:ln w="9525" cap="flat">
              <a:noFill/>
              <a:prstDash val="solid"/>
              <a:miter/>
            </a:ln>
          </p:spPr>
          <p:txBody>
            <a:bodyPr rtlCol="0" anchor="ctr"/>
            <a:lstStyle/>
            <a:p>
              <a:endParaRPr lang="zh-CN" altLang="en-US"/>
            </a:p>
          </p:txBody>
        </p:sp>
        <p:sp>
          <p:nvSpPr>
            <p:cNvPr id="111" name="任意多边形: 形状 110"/>
            <p:cNvSpPr/>
            <p:nvPr/>
          </p:nvSpPr>
          <p:spPr>
            <a:xfrm>
              <a:off x="1789619" y="3111474"/>
              <a:ext cx="37583" cy="20804"/>
            </a:xfrm>
            <a:custGeom>
              <a:avLst/>
              <a:gdLst>
                <a:gd name="connsiteX0" fmla="*/ 1907 w 37583"/>
                <a:gd name="connsiteY0" fmla="*/ 6615 h 20804"/>
                <a:gd name="connsiteX1" fmla="*/ 4574 w 37583"/>
                <a:gd name="connsiteY1" fmla="*/ 5472 h 20804"/>
                <a:gd name="connsiteX2" fmla="*/ 7051 w 37583"/>
                <a:gd name="connsiteY2" fmla="*/ 6043 h 20804"/>
                <a:gd name="connsiteX3" fmla="*/ 8003 w 37583"/>
                <a:gd name="connsiteY3" fmla="*/ 8615 h 20804"/>
                <a:gd name="connsiteX4" fmla="*/ 11718 w 37583"/>
                <a:gd name="connsiteY4" fmla="*/ 10329 h 20804"/>
                <a:gd name="connsiteX5" fmla="*/ 24672 w 37583"/>
                <a:gd name="connsiteY5" fmla="*/ 5186 h 20804"/>
                <a:gd name="connsiteX6" fmla="*/ 24672 w 37583"/>
                <a:gd name="connsiteY6" fmla="*/ 4233 h 20804"/>
                <a:gd name="connsiteX7" fmla="*/ 24672 w 37583"/>
                <a:gd name="connsiteY7" fmla="*/ 804 h 20804"/>
                <a:gd name="connsiteX8" fmla="*/ 25243 w 37583"/>
                <a:gd name="connsiteY8" fmla="*/ 804 h 20804"/>
                <a:gd name="connsiteX9" fmla="*/ 33530 w 37583"/>
                <a:gd name="connsiteY9" fmla="*/ 42 h 20804"/>
                <a:gd name="connsiteX10" fmla="*/ 34197 w 37583"/>
                <a:gd name="connsiteY10" fmla="*/ 42 h 20804"/>
                <a:gd name="connsiteX11" fmla="*/ 35626 w 37583"/>
                <a:gd name="connsiteY11" fmla="*/ 1185 h 20804"/>
                <a:gd name="connsiteX12" fmla="*/ 37245 w 37583"/>
                <a:gd name="connsiteY12" fmla="*/ 6234 h 20804"/>
                <a:gd name="connsiteX13" fmla="*/ 36673 w 37583"/>
                <a:gd name="connsiteY13" fmla="*/ 6234 h 20804"/>
                <a:gd name="connsiteX14" fmla="*/ 19338 w 37583"/>
                <a:gd name="connsiteY14" fmla="*/ 12139 h 20804"/>
                <a:gd name="connsiteX15" fmla="*/ 18481 w 37583"/>
                <a:gd name="connsiteY15" fmla="*/ 14806 h 20804"/>
                <a:gd name="connsiteX16" fmla="*/ 19243 w 37583"/>
                <a:gd name="connsiteY16" fmla="*/ 17473 h 20804"/>
                <a:gd name="connsiteX17" fmla="*/ 19242 w 37583"/>
                <a:gd name="connsiteY17" fmla="*/ 19092 h 20804"/>
                <a:gd name="connsiteX18" fmla="*/ 18480 w 37583"/>
                <a:gd name="connsiteY18" fmla="*/ 19854 h 20804"/>
                <a:gd name="connsiteX19" fmla="*/ 15242 w 37583"/>
                <a:gd name="connsiteY19" fmla="*/ 20426 h 20804"/>
                <a:gd name="connsiteX20" fmla="*/ 4003 w 37583"/>
                <a:gd name="connsiteY20" fmla="*/ 18807 h 20804"/>
                <a:gd name="connsiteX21" fmla="*/ 3431 w 37583"/>
                <a:gd name="connsiteY21" fmla="*/ 18235 h 20804"/>
                <a:gd name="connsiteX22" fmla="*/ 764 w 37583"/>
                <a:gd name="connsiteY22" fmla="*/ 14616 h 20804"/>
                <a:gd name="connsiteX23" fmla="*/ 2 w 37583"/>
                <a:gd name="connsiteY23" fmla="*/ 13092 h 20804"/>
                <a:gd name="connsiteX24" fmla="*/ 1907 w 37583"/>
                <a:gd name="connsiteY24" fmla="*/ 6615 h 20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7583" h="20804">
                  <a:moveTo>
                    <a:pt x="1907" y="6615"/>
                  </a:moveTo>
                  <a:cubicBezTo>
                    <a:pt x="2583" y="5858"/>
                    <a:pt x="3560" y="5439"/>
                    <a:pt x="4574" y="5472"/>
                  </a:cubicBezTo>
                  <a:cubicBezTo>
                    <a:pt x="4574" y="5472"/>
                    <a:pt x="7051" y="5472"/>
                    <a:pt x="7051" y="6043"/>
                  </a:cubicBezTo>
                  <a:cubicBezTo>
                    <a:pt x="6909" y="7007"/>
                    <a:pt x="7268" y="7976"/>
                    <a:pt x="8003" y="8615"/>
                  </a:cubicBezTo>
                  <a:cubicBezTo>
                    <a:pt x="9102" y="9449"/>
                    <a:pt x="10370" y="10034"/>
                    <a:pt x="11718" y="10329"/>
                  </a:cubicBezTo>
                  <a:cubicBezTo>
                    <a:pt x="11718" y="10329"/>
                    <a:pt x="14766" y="11377"/>
                    <a:pt x="24672" y="5186"/>
                  </a:cubicBezTo>
                  <a:cubicBezTo>
                    <a:pt x="24672" y="5186"/>
                    <a:pt x="25243" y="5186"/>
                    <a:pt x="24672" y="4233"/>
                  </a:cubicBezTo>
                  <a:cubicBezTo>
                    <a:pt x="24113" y="3159"/>
                    <a:pt x="24113" y="1879"/>
                    <a:pt x="24672" y="804"/>
                  </a:cubicBezTo>
                  <a:cubicBezTo>
                    <a:pt x="24672" y="804"/>
                    <a:pt x="24672" y="804"/>
                    <a:pt x="25243" y="804"/>
                  </a:cubicBezTo>
                  <a:cubicBezTo>
                    <a:pt x="25815" y="804"/>
                    <a:pt x="30006" y="804"/>
                    <a:pt x="33530" y="42"/>
                  </a:cubicBezTo>
                  <a:cubicBezTo>
                    <a:pt x="33749" y="-14"/>
                    <a:pt x="33978" y="-14"/>
                    <a:pt x="34197" y="42"/>
                  </a:cubicBezTo>
                  <a:lnTo>
                    <a:pt x="35626" y="1185"/>
                  </a:lnTo>
                  <a:cubicBezTo>
                    <a:pt x="37363" y="2218"/>
                    <a:pt x="38058" y="4383"/>
                    <a:pt x="37245" y="6234"/>
                  </a:cubicBezTo>
                  <a:cubicBezTo>
                    <a:pt x="37245" y="6234"/>
                    <a:pt x="37245" y="6234"/>
                    <a:pt x="36673" y="6234"/>
                  </a:cubicBezTo>
                  <a:cubicBezTo>
                    <a:pt x="30455" y="6535"/>
                    <a:pt x="24447" y="8582"/>
                    <a:pt x="19338" y="12139"/>
                  </a:cubicBezTo>
                  <a:cubicBezTo>
                    <a:pt x="19338" y="12139"/>
                    <a:pt x="17242" y="13473"/>
                    <a:pt x="18481" y="14806"/>
                  </a:cubicBezTo>
                  <a:cubicBezTo>
                    <a:pt x="19233" y="15470"/>
                    <a:pt x="19531" y="16512"/>
                    <a:pt x="19243" y="17473"/>
                  </a:cubicBezTo>
                  <a:lnTo>
                    <a:pt x="19242" y="19092"/>
                  </a:lnTo>
                  <a:cubicBezTo>
                    <a:pt x="19149" y="19468"/>
                    <a:pt x="18856" y="19760"/>
                    <a:pt x="18480" y="19854"/>
                  </a:cubicBezTo>
                  <a:lnTo>
                    <a:pt x="15242" y="20426"/>
                  </a:lnTo>
                  <a:cubicBezTo>
                    <a:pt x="11423" y="21269"/>
                    <a:pt x="7428" y="20694"/>
                    <a:pt x="4003" y="18807"/>
                  </a:cubicBezTo>
                  <a:cubicBezTo>
                    <a:pt x="3761" y="18675"/>
                    <a:pt x="3563" y="18477"/>
                    <a:pt x="3431" y="18235"/>
                  </a:cubicBezTo>
                  <a:cubicBezTo>
                    <a:pt x="2961" y="16770"/>
                    <a:pt x="2024" y="15499"/>
                    <a:pt x="764" y="14616"/>
                  </a:cubicBezTo>
                  <a:cubicBezTo>
                    <a:pt x="306" y="14238"/>
                    <a:pt x="29" y="13685"/>
                    <a:pt x="2" y="13092"/>
                  </a:cubicBezTo>
                  <a:cubicBezTo>
                    <a:pt x="-42" y="10788"/>
                    <a:pt x="623" y="8527"/>
                    <a:pt x="1907" y="6615"/>
                  </a:cubicBezTo>
                  <a:close/>
                </a:path>
              </a:pathLst>
            </a:custGeom>
            <a:grpFill/>
            <a:ln w="9525" cap="flat">
              <a:noFill/>
              <a:prstDash val="solid"/>
              <a:miter/>
            </a:ln>
          </p:spPr>
          <p:txBody>
            <a:bodyPr rtlCol="0" anchor="ctr"/>
            <a:lstStyle/>
            <a:p>
              <a:endParaRPr lang="zh-CN" altLang="en-US"/>
            </a:p>
          </p:txBody>
        </p:sp>
        <p:sp>
          <p:nvSpPr>
            <p:cNvPr id="112" name="任意多边形: 形状 111"/>
            <p:cNvSpPr/>
            <p:nvPr/>
          </p:nvSpPr>
          <p:spPr>
            <a:xfrm>
              <a:off x="1814459" y="3161903"/>
              <a:ext cx="88038" cy="47203"/>
            </a:xfrm>
            <a:custGeom>
              <a:avLst/>
              <a:gdLst>
                <a:gd name="connsiteX0" fmla="*/ 80508 w 88038"/>
                <a:gd name="connsiteY0" fmla="*/ 1429 h 47203"/>
                <a:gd name="connsiteX1" fmla="*/ 82484 w 88038"/>
                <a:gd name="connsiteY1" fmla="*/ 24 h 47203"/>
                <a:gd name="connsiteX2" fmla="*/ 82985 w 88038"/>
                <a:gd name="connsiteY2" fmla="*/ 191 h 47203"/>
                <a:gd name="connsiteX3" fmla="*/ 87081 w 88038"/>
                <a:gd name="connsiteY3" fmla="*/ 4858 h 47203"/>
                <a:gd name="connsiteX4" fmla="*/ 87843 w 88038"/>
                <a:gd name="connsiteY4" fmla="*/ 15241 h 47203"/>
                <a:gd name="connsiteX5" fmla="*/ 85461 w 88038"/>
                <a:gd name="connsiteY5" fmla="*/ 22670 h 47203"/>
                <a:gd name="connsiteX6" fmla="*/ 80699 w 88038"/>
                <a:gd name="connsiteY6" fmla="*/ 25718 h 47203"/>
                <a:gd name="connsiteX7" fmla="*/ 75174 w 88038"/>
                <a:gd name="connsiteY7" fmla="*/ 28766 h 47203"/>
                <a:gd name="connsiteX8" fmla="*/ 70507 w 88038"/>
                <a:gd name="connsiteY8" fmla="*/ 30671 h 47203"/>
                <a:gd name="connsiteX9" fmla="*/ 65554 w 88038"/>
                <a:gd name="connsiteY9" fmla="*/ 33814 h 47203"/>
                <a:gd name="connsiteX10" fmla="*/ 66602 w 88038"/>
                <a:gd name="connsiteY10" fmla="*/ 36481 h 47203"/>
                <a:gd name="connsiteX11" fmla="*/ 71936 w 88038"/>
                <a:gd name="connsiteY11" fmla="*/ 35719 h 47203"/>
                <a:gd name="connsiteX12" fmla="*/ 75837 w 88038"/>
                <a:gd name="connsiteY12" fmla="*/ 35525 h 47203"/>
                <a:gd name="connsiteX13" fmla="*/ 76032 w 88038"/>
                <a:gd name="connsiteY13" fmla="*/ 35719 h 47203"/>
                <a:gd name="connsiteX14" fmla="*/ 76032 w 88038"/>
                <a:gd name="connsiteY14" fmla="*/ 42006 h 47203"/>
                <a:gd name="connsiteX15" fmla="*/ 74127 w 88038"/>
                <a:gd name="connsiteY15" fmla="*/ 43435 h 47203"/>
                <a:gd name="connsiteX16" fmla="*/ 70412 w 88038"/>
                <a:gd name="connsiteY16" fmla="*/ 44578 h 47203"/>
                <a:gd name="connsiteX17" fmla="*/ 65649 w 88038"/>
                <a:gd name="connsiteY17" fmla="*/ 43625 h 47203"/>
                <a:gd name="connsiteX18" fmla="*/ 51933 w 88038"/>
                <a:gd name="connsiteY18" fmla="*/ 41434 h 47203"/>
                <a:gd name="connsiteX19" fmla="*/ 45552 w 88038"/>
                <a:gd name="connsiteY19" fmla="*/ 43244 h 47203"/>
                <a:gd name="connsiteX20" fmla="*/ 31359 w 88038"/>
                <a:gd name="connsiteY20" fmla="*/ 45244 h 47203"/>
                <a:gd name="connsiteX21" fmla="*/ 22406 w 88038"/>
                <a:gd name="connsiteY21" fmla="*/ 46578 h 47203"/>
                <a:gd name="connsiteX22" fmla="*/ 5642 w 88038"/>
                <a:gd name="connsiteY22" fmla="*/ 44387 h 47203"/>
                <a:gd name="connsiteX23" fmla="*/ 689 w 88038"/>
                <a:gd name="connsiteY23" fmla="*/ 40672 h 47203"/>
                <a:gd name="connsiteX24" fmla="*/ 213 w 88038"/>
                <a:gd name="connsiteY24" fmla="*/ 40006 h 47203"/>
                <a:gd name="connsiteX25" fmla="*/ 213 w 88038"/>
                <a:gd name="connsiteY25" fmla="*/ 36386 h 47203"/>
                <a:gd name="connsiteX26" fmla="*/ 1019 w 88038"/>
                <a:gd name="connsiteY26" fmla="*/ 36335 h 47203"/>
                <a:gd name="connsiteX27" fmla="*/ 1070 w 88038"/>
                <a:gd name="connsiteY27" fmla="*/ 36386 h 47203"/>
                <a:gd name="connsiteX28" fmla="*/ 4118 w 88038"/>
                <a:gd name="connsiteY28" fmla="*/ 38386 h 47203"/>
                <a:gd name="connsiteX29" fmla="*/ 21549 w 88038"/>
                <a:gd name="connsiteY29" fmla="*/ 38958 h 47203"/>
                <a:gd name="connsiteX30" fmla="*/ 31645 w 88038"/>
                <a:gd name="connsiteY30" fmla="*/ 36577 h 47203"/>
                <a:gd name="connsiteX31" fmla="*/ 38789 w 88038"/>
                <a:gd name="connsiteY31" fmla="*/ 34957 h 47203"/>
                <a:gd name="connsiteX32" fmla="*/ 39456 w 88038"/>
                <a:gd name="connsiteY32" fmla="*/ 34195 h 47203"/>
                <a:gd name="connsiteX33" fmla="*/ 37646 w 88038"/>
                <a:gd name="connsiteY33" fmla="*/ 31814 h 47203"/>
                <a:gd name="connsiteX34" fmla="*/ 28121 w 88038"/>
                <a:gd name="connsiteY34" fmla="*/ 27147 h 47203"/>
                <a:gd name="connsiteX35" fmla="*/ 21168 w 88038"/>
                <a:gd name="connsiteY35" fmla="*/ 20670 h 47203"/>
                <a:gd name="connsiteX36" fmla="*/ 21168 w 88038"/>
                <a:gd name="connsiteY36" fmla="*/ 20194 h 47203"/>
                <a:gd name="connsiteX37" fmla="*/ 22120 w 88038"/>
                <a:gd name="connsiteY37" fmla="*/ 18574 h 47203"/>
                <a:gd name="connsiteX38" fmla="*/ 22120 w 88038"/>
                <a:gd name="connsiteY38" fmla="*/ 18574 h 47203"/>
                <a:gd name="connsiteX39" fmla="*/ 27073 w 88038"/>
                <a:gd name="connsiteY39" fmla="*/ 20670 h 47203"/>
                <a:gd name="connsiteX40" fmla="*/ 33931 w 88038"/>
                <a:gd name="connsiteY40" fmla="*/ 25623 h 47203"/>
                <a:gd name="connsiteX41" fmla="*/ 49647 w 88038"/>
                <a:gd name="connsiteY41" fmla="*/ 30195 h 47203"/>
                <a:gd name="connsiteX42" fmla="*/ 58601 w 88038"/>
                <a:gd name="connsiteY42" fmla="*/ 25432 h 47203"/>
                <a:gd name="connsiteX43" fmla="*/ 63268 w 88038"/>
                <a:gd name="connsiteY43" fmla="*/ 23718 h 47203"/>
                <a:gd name="connsiteX44" fmla="*/ 76317 w 88038"/>
                <a:gd name="connsiteY44" fmla="*/ 16669 h 47203"/>
                <a:gd name="connsiteX45" fmla="*/ 77270 w 88038"/>
                <a:gd name="connsiteY45" fmla="*/ 14479 h 47203"/>
                <a:gd name="connsiteX46" fmla="*/ 77270 w 88038"/>
                <a:gd name="connsiteY46" fmla="*/ 9049 h 47203"/>
                <a:gd name="connsiteX47" fmla="*/ 78318 w 88038"/>
                <a:gd name="connsiteY47" fmla="*/ 7049 h 47203"/>
                <a:gd name="connsiteX48" fmla="*/ 79461 w 88038"/>
                <a:gd name="connsiteY48" fmla="*/ 4763 h 47203"/>
                <a:gd name="connsiteX49" fmla="*/ 80508 w 88038"/>
                <a:gd name="connsiteY49" fmla="*/ 1429 h 47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88038" h="47203">
                  <a:moveTo>
                    <a:pt x="80508" y="1429"/>
                  </a:moveTo>
                  <a:cubicBezTo>
                    <a:pt x="80666" y="496"/>
                    <a:pt x="81551" y="-133"/>
                    <a:pt x="82484" y="24"/>
                  </a:cubicBezTo>
                  <a:cubicBezTo>
                    <a:pt x="82659" y="54"/>
                    <a:pt x="82828" y="110"/>
                    <a:pt x="82985" y="191"/>
                  </a:cubicBezTo>
                  <a:cubicBezTo>
                    <a:pt x="82985" y="191"/>
                    <a:pt x="87081" y="3049"/>
                    <a:pt x="87081" y="4858"/>
                  </a:cubicBezTo>
                  <a:cubicBezTo>
                    <a:pt x="87064" y="8334"/>
                    <a:pt x="87318" y="11805"/>
                    <a:pt x="87843" y="15241"/>
                  </a:cubicBezTo>
                  <a:cubicBezTo>
                    <a:pt x="88473" y="17966"/>
                    <a:pt x="87559" y="20818"/>
                    <a:pt x="85461" y="22670"/>
                  </a:cubicBezTo>
                  <a:cubicBezTo>
                    <a:pt x="83994" y="23863"/>
                    <a:pt x="82396" y="24885"/>
                    <a:pt x="80699" y="25718"/>
                  </a:cubicBezTo>
                  <a:cubicBezTo>
                    <a:pt x="78796" y="26618"/>
                    <a:pt x="76951" y="27636"/>
                    <a:pt x="75174" y="28766"/>
                  </a:cubicBezTo>
                  <a:cubicBezTo>
                    <a:pt x="73737" y="29659"/>
                    <a:pt x="72159" y="30303"/>
                    <a:pt x="70507" y="30671"/>
                  </a:cubicBezTo>
                  <a:cubicBezTo>
                    <a:pt x="70507" y="30671"/>
                    <a:pt x="65840" y="31814"/>
                    <a:pt x="65554" y="33814"/>
                  </a:cubicBezTo>
                  <a:cubicBezTo>
                    <a:pt x="65510" y="34812"/>
                    <a:pt x="65891" y="35781"/>
                    <a:pt x="66602" y="36481"/>
                  </a:cubicBezTo>
                  <a:cubicBezTo>
                    <a:pt x="66602" y="36481"/>
                    <a:pt x="68602" y="38767"/>
                    <a:pt x="71936" y="35719"/>
                  </a:cubicBezTo>
                  <a:cubicBezTo>
                    <a:pt x="72960" y="34588"/>
                    <a:pt x="74706" y="34501"/>
                    <a:pt x="75837" y="35525"/>
                  </a:cubicBezTo>
                  <a:cubicBezTo>
                    <a:pt x="75905" y="35587"/>
                    <a:pt x="75970" y="35651"/>
                    <a:pt x="76032" y="35719"/>
                  </a:cubicBezTo>
                  <a:cubicBezTo>
                    <a:pt x="77398" y="37592"/>
                    <a:pt x="77398" y="40133"/>
                    <a:pt x="76032" y="42006"/>
                  </a:cubicBezTo>
                  <a:cubicBezTo>
                    <a:pt x="76032" y="42006"/>
                    <a:pt x="75174" y="43435"/>
                    <a:pt x="74127" y="43435"/>
                  </a:cubicBezTo>
                  <a:cubicBezTo>
                    <a:pt x="72803" y="43444"/>
                    <a:pt x="71512" y="43841"/>
                    <a:pt x="70412" y="44578"/>
                  </a:cubicBezTo>
                  <a:cubicBezTo>
                    <a:pt x="68787" y="45337"/>
                    <a:pt x="66857" y="44951"/>
                    <a:pt x="65649" y="43625"/>
                  </a:cubicBezTo>
                  <a:cubicBezTo>
                    <a:pt x="65649" y="43625"/>
                    <a:pt x="62220" y="40482"/>
                    <a:pt x="51933" y="41434"/>
                  </a:cubicBezTo>
                  <a:cubicBezTo>
                    <a:pt x="49732" y="41734"/>
                    <a:pt x="47583" y="42344"/>
                    <a:pt x="45552" y="43244"/>
                  </a:cubicBezTo>
                  <a:cubicBezTo>
                    <a:pt x="40980" y="44760"/>
                    <a:pt x="36172" y="45437"/>
                    <a:pt x="31359" y="45244"/>
                  </a:cubicBezTo>
                  <a:cubicBezTo>
                    <a:pt x="28345" y="45458"/>
                    <a:pt x="25352" y="45904"/>
                    <a:pt x="22406" y="46578"/>
                  </a:cubicBezTo>
                  <a:cubicBezTo>
                    <a:pt x="16737" y="47896"/>
                    <a:pt x="10782" y="47118"/>
                    <a:pt x="5642" y="44387"/>
                  </a:cubicBezTo>
                  <a:cubicBezTo>
                    <a:pt x="3811" y="43408"/>
                    <a:pt x="2141" y="42155"/>
                    <a:pt x="689" y="40672"/>
                  </a:cubicBezTo>
                  <a:cubicBezTo>
                    <a:pt x="493" y="40479"/>
                    <a:pt x="332" y="40254"/>
                    <a:pt x="213" y="40006"/>
                  </a:cubicBezTo>
                  <a:cubicBezTo>
                    <a:pt x="-71" y="38816"/>
                    <a:pt x="-71" y="37576"/>
                    <a:pt x="213" y="36386"/>
                  </a:cubicBezTo>
                  <a:cubicBezTo>
                    <a:pt x="421" y="36149"/>
                    <a:pt x="782" y="36127"/>
                    <a:pt x="1019" y="36335"/>
                  </a:cubicBezTo>
                  <a:cubicBezTo>
                    <a:pt x="1037" y="36351"/>
                    <a:pt x="1054" y="36368"/>
                    <a:pt x="1070" y="36386"/>
                  </a:cubicBezTo>
                  <a:cubicBezTo>
                    <a:pt x="2139" y="36968"/>
                    <a:pt x="3158" y="37637"/>
                    <a:pt x="4118" y="38386"/>
                  </a:cubicBezTo>
                  <a:cubicBezTo>
                    <a:pt x="4118" y="38386"/>
                    <a:pt x="7737" y="41530"/>
                    <a:pt x="21549" y="38958"/>
                  </a:cubicBezTo>
                  <a:cubicBezTo>
                    <a:pt x="21549" y="38958"/>
                    <a:pt x="28311" y="37624"/>
                    <a:pt x="31645" y="36577"/>
                  </a:cubicBezTo>
                  <a:cubicBezTo>
                    <a:pt x="33993" y="35897"/>
                    <a:pt x="36378" y="35356"/>
                    <a:pt x="38789" y="34957"/>
                  </a:cubicBezTo>
                  <a:cubicBezTo>
                    <a:pt x="39172" y="34909"/>
                    <a:pt x="39459" y="34582"/>
                    <a:pt x="39456" y="34195"/>
                  </a:cubicBezTo>
                  <a:cubicBezTo>
                    <a:pt x="39456" y="34195"/>
                    <a:pt x="39456" y="32100"/>
                    <a:pt x="37646" y="31814"/>
                  </a:cubicBezTo>
                  <a:cubicBezTo>
                    <a:pt x="34156" y="31007"/>
                    <a:pt x="30897" y="29410"/>
                    <a:pt x="28121" y="27147"/>
                  </a:cubicBezTo>
                  <a:cubicBezTo>
                    <a:pt x="25649" y="25159"/>
                    <a:pt x="23325" y="22995"/>
                    <a:pt x="21168" y="20670"/>
                  </a:cubicBezTo>
                  <a:lnTo>
                    <a:pt x="21168" y="20194"/>
                  </a:lnTo>
                  <a:cubicBezTo>
                    <a:pt x="21168" y="20194"/>
                    <a:pt x="21834" y="18955"/>
                    <a:pt x="22120" y="18574"/>
                  </a:cubicBezTo>
                  <a:lnTo>
                    <a:pt x="22120" y="18574"/>
                  </a:lnTo>
                  <a:cubicBezTo>
                    <a:pt x="23938" y="18782"/>
                    <a:pt x="25658" y="19510"/>
                    <a:pt x="27073" y="20670"/>
                  </a:cubicBezTo>
                  <a:cubicBezTo>
                    <a:pt x="28999" y="22770"/>
                    <a:pt x="31332" y="24455"/>
                    <a:pt x="33931" y="25623"/>
                  </a:cubicBezTo>
                  <a:cubicBezTo>
                    <a:pt x="33931" y="25623"/>
                    <a:pt x="45552" y="31719"/>
                    <a:pt x="49647" y="30195"/>
                  </a:cubicBezTo>
                  <a:cubicBezTo>
                    <a:pt x="52843" y="29041"/>
                    <a:pt x="55858" y="27438"/>
                    <a:pt x="58601" y="25432"/>
                  </a:cubicBezTo>
                  <a:cubicBezTo>
                    <a:pt x="60058" y="24621"/>
                    <a:pt x="61633" y="24043"/>
                    <a:pt x="63268" y="23718"/>
                  </a:cubicBezTo>
                  <a:cubicBezTo>
                    <a:pt x="68065" y="22312"/>
                    <a:pt x="72512" y="19911"/>
                    <a:pt x="76317" y="16669"/>
                  </a:cubicBezTo>
                  <a:cubicBezTo>
                    <a:pt x="76880" y="16072"/>
                    <a:pt x="77217" y="15297"/>
                    <a:pt x="77270" y="14479"/>
                  </a:cubicBezTo>
                  <a:lnTo>
                    <a:pt x="77270" y="9049"/>
                  </a:lnTo>
                  <a:cubicBezTo>
                    <a:pt x="77318" y="8264"/>
                    <a:pt x="77699" y="7536"/>
                    <a:pt x="78318" y="7049"/>
                  </a:cubicBezTo>
                  <a:cubicBezTo>
                    <a:pt x="79005" y="6483"/>
                    <a:pt x="79421" y="5653"/>
                    <a:pt x="79461" y="4763"/>
                  </a:cubicBezTo>
                  <a:cubicBezTo>
                    <a:pt x="79601" y="3597"/>
                    <a:pt x="79957" y="2466"/>
                    <a:pt x="80508" y="1429"/>
                  </a:cubicBezTo>
                  <a:close/>
                </a:path>
              </a:pathLst>
            </a:custGeom>
            <a:grpFill/>
            <a:ln w="9525" cap="flat">
              <a:noFill/>
              <a:prstDash val="solid"/>
              <a:miter/>
            </a:ln>
          </p:spPr>
          <p:txBody>
            <a:bodyPr rtlCol="0" anchor="ctr"/>
            <a:lstStyle/>
            <a:p>
              <a:endParaRPr lang="zh-CN" altLang="en-US"/>
            </a:p>
          </p:txBody>
        </p:sp>
        <p:sp>
          <p:nvSpPr>
            <p:cNvPr id="113" name="任意多边形: 形状 112"/>
            <p:cNvSpPr/>
            <p:nvPr/>
          </p:nvSpPr>
          <p:spPr>
            <a:xfrm>
              <a:off x="1858086" y="3213690"/>
              <a:ext cx="13902" cy="16836"/>
            </a:xfrm>
            <a:custGeom>
              <a:avLst/>
              <a:gdLst>
                <a:gd name="connsiteX0" fmla="*/ 5544 w 13902"/>
                <a:gd name="connsiteY0" fmla="*/ 2791 h 16836"/>
                <a:gd name="connsiteX1" fmla="*/ 6115 w 13902"/>
                <a:gd name="connsiteY1" fmla="*/ 696 h 16836"/>
                <a:gd name="connsiteX2" fmla="*/ 8021 w 13902"/>
                <a:gd name="connsiteY2" fmla="*/ 124 h 16836"/>
                <a:gd name="connsiteX3" fmla="*/ 13736 w 13902"/>
                <a:gd name="connsiteY3" fmla="*/ 7363 h 16836"/>
                <a:gd name="connsiteX4" fmla="*/ 12783 w 13902"/>
                <a:gd name="connsiteY4" fmla="*/ 12888 h 16836"/>
                <a:gd name="connsiteX5" fmla="*/ 8497 w 13902"/>
                <a:gd name="connsiteY5" fmla="*/ 16793 h 16836"/>
                <a:gd name="connsiteX6" fmla="*/ 4115 w 13902"/>
                <a:gd name="connsiteY6" fmla="*/ 15459 h 16836"/>
                <a:gd name="connsiteX7" fmla="*/ 115 w 13902"/>
                <a:gd name="connsiteY7" fmla="*/ 11173 h 16836"/>
                <a:gd name="connsiteX8" fmla="*/ 115 w 13902"/>
                <a:gd name="connsiteY8" fmla="*/ 10316 h 16836"/>
                <a:gd name="connsiteX9" fmla="*/ 1258 w 13902"/>
                <a:gd name="connsiteY9" fmla="*/ 8411 h 16836"/>
                <a:gd name="connsiteX10" fmla="*/ 1829 w 13902"/>
                <a:gd name="connsiteY10" fmla="*/ 8411 h 16836"/>
                <a:gd name="connsiteX11" fmla="*/ 5544 w 13902"/>
                <a:gd name="connsiteY11" fmla="*/ 7839 h 16836"/>
                <a:gd name="connsiteX12" fmla="*/ 5544 w 13902"/>
                <a:gd name="connsiteY12" fmla="*/ 2791 h 16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902" h="16836">
                  <a:moveTo>
                    <a:pt x="5544" y="2791"/>
                  </a:moveTo>
                  <a:cubicBezTo>
                    <a:pt x="5279" y="2042"/>
                    <a:pt x="5506" y="1206"/>
                    <a:pt x="6115" y="696"/>
                  </a:cubicBezTo>
                  <a:cubicBezTo>
                    <a:pt x="6116" y="696"/>
                    <a:pt x="7163" y="-352"/>
                    <a:pt x="8021" y="124"/>
                  </a:cubicBezTo>
                  <a:cubicBezTo>
                    <a:pt x="10576" y="1944"/>
                    <a:pt x="12558" y="4455"/>
                    <a:pt x="13736" y="7363"/>
                  </a:cubicBezTo>
                  <a:cubicBezTo>
                    <a:pt x="14141" y="9259"/>
                    <a:pt x="13800" y="11238"/>
                    <a:pt x="12783" y="12888"/>
                  </a:cubicBezTo>
                  <a:cubicBezTo>
                    <a:pt x="12783" y="12888"/>
                    <a:pt x="10592" y="16317"/>
                    <a:pt x="8497" y="16793"/>
                  </a:cubicBezTo>
                  <a:cubicBezTo>
                    <a:pt x="6913" y="16991"/>
                    <a:pt x="5320" y="16506"/>
                    <a:pt x="4115" y="15459"/>
                  </a:cubicBezTo>
                  <a:cubicBezTo>
                    <a:pt x="2603" y="14209"/>
                    <a:pt x="1258" y="12768"/>
                    <a:pt x="115" y="11173"/>
                  </a:cubicBezTo>
                  <a:cubicBezTo>
                    <a:pt x="-38" y="10908"/>
                    <a:pt x="-38" y="10581"/>
                    <a:pt x="115" y="10316"/>
                  </a:cubicBezTo>
                  <a:lnTo>
                    <a:pt x="1258" y="8411"/>
                  </a:lnTo>
                  <a:cubicBezTo>
                    <a:pt x="1258" y="8411"/>
                    <a:pt x="1258" y="7935"/>
                    <a:pt x="1829" y="8411"/>
                  </a:cubicBezTo>
                  <a:cubicBezTo>
                    <a:pt x="3074" y="8952"/>
                    <a:pt x="4519" y="8729"/>
                    <a:pt x="5544" y="7839"/>
                  </a:cubicBezTo>
                  <a:cubicBezTo>
                    <a:pt x="5544" y="7839"/>
                    <a:pt x="7068" y="6220"/>
                    <a:pt x="5544" y="2791"/>
                  </a:cubicBezTo>
                  <a:close/>
                </a:path>
              </a:pathLst>
            </a:custGeom>
            <a:grpFill/>
            <a:ln w="9525" cap="flat">
              <a:noFill/>
              <a:prstDash val="solid"/>
              <a:miter/>
            </a:ln>
          </p:spPr>
          <p:txBody>
            <a:bodyPr rtlCol="0" anchor="ctr"/>
            <a:lstStyle/>
            <a:p>
              <a:endParaRPr lang="zh-CN" altLang="en-US"/>
            </a:p>
          </p:txBody>
        </p:sp>
        <p:sp>
          <p:nvSpPr>
            <p:cNvPr id="114" name="任意多边形: 形状 113"/>
            <p:cNvSpPr/>
            <p:nvPr/>
          </p:nvSpPr>
          <p:spPr>
            <a:xfrm>
              <a:off x="1934238" y="3228004"/>
              <a:ext cx="60401" cy="45379"/>
            </a:xfrm>
            <a:custGeom>
              <a:avLst/>
              <a:gdLst>
                <a:gd name="connsiteX0" fmla="*/ 8545 w 60401"/>
                <a:gd name="connsiteY0" fmla="*/ 955 h 45379"/>
                <a:gd name="connsiteX1" fmla="*/ 9973 w 60401"/>
                <a:gd name="connsiteY1" fmla="*/ 2 h 45379"/>
                <a:gd name="connsiteX2" fmla="*/ 12831 w 60401"/>
                <a:gd name="connsiteY2" fmla="*/ 2098 h 45379"/>
                <a:gd name="connsiteX3" fmla="*/ 12831 w 60401"/>
                <a:gd name="connsiteY3" fmla="*/ 2860 h 45379"/>
                <a:gd name="connsiteX4" fmla="*/ 11878 w 60401"/>
                <a:gd name="connsiteY4" fmla="*/ 4765 h 45379"/>
                <a:gd name="connsiteX5" fmla="*/ 11878 w 60401"/>
                <a:gd name="connsiteY5" fmla="*/ 7908 h 45379"/>
                <a:gd name="connsiteX6" fmla="*/ 13974 w 60401"/>
                <a:gd name="connsiteY6" fmla="*/ 10861 h 45379"/>
                <a:gd name="connsiteX7" fmla="*/ 15212 w 60401"/>
                <a:gd name="connsiteY7" fmla="*/ 10861 h 45379"/>
                <a:gd name="connsiteX8" fmla="*/ 15212 w 60401"/>
                <a:gd name="connsiteY8" fmla="*/ 10385 h 45379"/>
                <a:gd name="connsiteX9" fmla="*/ 16165 w 60401"/>
                <a:gd name="connsiteY9" fmla="*/ 8765 h 45379"/>
                <a:gd name="connsiteX10" fmla="*/ 18451 w 60401"/>
                <a:gd name="connsiteY10" fmla="*/ 8003 h 45379"/>
                <a:gd name="connsiteX11" fmla="*/ 20451 w 60401"/>
                <a:gd name="connsiteY11" fmla="*/ 6194 h 45379"/>
                <a:gd name="connsiteX12" fmla="*/ 23689 w 60401"/>
                <a:gd name="connsiteY12" fmla="*/ 1717 h 45379"/>
                <a:gd name="connsiteX13" fmla="*/ 25213 w 60401"/>
                <a:gd name="connsiteY13" fmla="*/ 5336 h 45379"/>
                <a:gd name="connsiteX14" fmla="*/ 24261 w 60401"/>
                <a:gd name="connsiteY14" fmla="*/ 11528 h 45379"/>
                <a:gd name="connsiteX15" fmla="*/ 24261 w 60401"/>
                <a:gd name="connsiteY15" fmla="*/ 16957 h 45379"/>
                <a:gd name="connsiteX16" fmla="*/ 25690 w 60401"/>
                <a:gd name="connsiteY16" fmla="*/ 18290 h 45379"/>
                <a:gd name="connsiteX17" fmla="*/ 28738 w 60401"/>
                <a:gd name="connsiteY17" fmla="*/ 20100 h 45379"/>
                <a:gd name="connsiteX18" fmla="*/ 32548 w 60401"/>
                <a:gd name="connsiteY18" fmla="*/ 20672 h 45379"/>
                <a:gd name="connsiteX19" fmla="*/ 32548 w 60401"/>
                <a:gd name="connsiteY19" fmla="*/ 20672 h 45379"/>
                <a:gd name="connsiteX20" fmla="*/ 32548 w 60401"/>
                <a:gd name="connsiteY20" fmla="*/ 19624 h 45379"/>
                <a:gd name="connsiteX21" fmla="*/ 32548 w 60401"/>
                <a:gd name="connsiteY21" fmla="*/ 19148 h 45379"/>
                <a:gd name="connsiteX22" fmla="*/ 27785 w 60401"/>
                <a:gd name="connsiteY22" fmla="*/ 16576 h 45379"/>
                <a:gd name="connsiteX23" fmla="*/ 27118 w 60401"/>
                <a:gd name="connsiteY23" fmla="*/ 15052 h 45379"/>
                <a:gd name="connsiteX24" fmla="*/ 29500 w 60401"/>
                <a:gd name="connsiteY24" fmla="*/ 13242 h 45379"/>
                <a:gd name="connsiteX25" fmla="*/ 29500 w 60401"/>
                <a:gd name="connsiteY25" fmla="*/ 12480 h 45379"/>
                <a:gd name="connsiteX26" fmla="*/ 29500 w 60401"/>
                <a:gd name="connsiteY26" fmla="*/ 9623 h 45379"/>
                <a:gd name="connsiteX27" fmla="*/ 31309 w 60401"/>
                <a:gd name="connsiteY27" fmla="*/ 9623 h 45379"/>
                <a:gd name="connsiteX28" fmla="*/ 36548 w 60401"/>
                <a:gd name="connsiteY28" fmla="*/ 15433 h 45379"/>
                <a:gd name="connsiteX29" fmla="*/ 39215 w 60401"/>
                <a:gd name="connsiteY29" fmla="*/ 16862 h 45379"/>
                <a:gd name="connsiteX30" fmla="*/ 41120 w 60401"/>
                <a:gd name="connsiteY30" fmla="*/ 18290 h 45379"/>
                <a:gd name="connsiteX31" fmla="*/ 49502 w 60401"/>
                <a:gd name="connsiteY31" fmla="*/ 18862 h 45379"/>
                <a:gd name="connsiteX32" fmla="*/ 60361 w 60401"/>
                <a:gd name="connsiteY32" fmla="*/ 22005 h 45379"/>
                <a:gd name="connsiteX33" fmla="*/ 59789 w 60401"/>
                <a:gd name="connsiteY33" fmla="*/ 24767 h 45379"/>
                <a:gd name="connsiteX34" fmla="*/ 56265 w 60401"/>
                <a:gd name="connsiteY34" fmla="*/ 26291 h 45379"/>
                <a:gd name="connsiteX35" fmla="*/ 47883 w 60401"/>
                <a:gd name="connsiteY35" fmla="*/ 24958 h 45379"/>
                <a:gd name="connsiteX36" fmla="*/ 43692 w 60401"/>
                <a:gd name="connsiteY36" fmla="*/ 24958 h 45379"/>
                <a:gd name="connsiteX37" fmla="*/ 43692 w 60401"/>
                <a:gd name="connsiteY37" fmla="*/ 28196 h 45379"/>
                <a:gd name="connsiteX38" fmla="*/ 50931 w 60401"/>
                <a:gd name="connsiteY38" fmla="*/ 33911 h 45379"/>
                <a:gd name="connsiteX39" fmla="*/ 51979 w 60401"/>
                <a:gd name="connsiteY39" fmla="*/ 33911 h 45379"/>
                <a:gd name="connsiteX40" fmla="*/ 53979 w 60401"/>
                <a:gd name="connsiteY40" fmla="*/ 35245 h 45379"/>
                <a:gd name="connsiteX41" fmla="*/ 57408 w 60401"/>
                <a:gd name="connsiteY41" fmla="*/ 40865 h 45379"/>
                <a:gd name="connsiteX42" fmla="*/ 57408 w 60401"/>
                <a:gd name="connsiteY42" fmla="*/ 42293 h 45379"/>
                <a:gd name="connsiteX43" fmla="*/ 54741 w 60401"/>
                <a:gd name="connsiteY43" fmla="*/ 45151 h 45379"/>
                <a:gd name="connsiteX44" fmla="*/ 53503 w 60401"/>
                <a:gd name="connsiteY44" fmla="*/ 45151 h 45379"/>
                <a:gd name="connsiteX45" fmla="*/ 46264 w 60401"/>
                <a:gd name="connsiteY45" fmla="*/ 43817 h 45379"/>
                <a:gd name="connsiteX46" fmla="*/ 38167 w 60401"/>
                <a:gd name="connsiteY46" fmla="*/ 43817 h 45379"/>
                <a:gd name="connsiteX47" fmla="*/ 25118 w 60401"/>
                <a:gd name="connsiteY47" fmla="*/ 35054 h 45379"/>
                <a:gd name="connsiteX48" fmla="*/ 25118 w 60401"/>
                <a:gd name="connsiteY48" fmla="*/ 34388 h 45379"/>
                <a:gd name="connsiteX49" fmla="*/ 26737 w 60401"/>
                <a:gd name="connsiteY49" fmla="*/ 34388 h 45379"/>
                <a:gd name="connsiteX50" fmla="*/ 34357 w 60401"/>
                <a:gd name="connsiteY50" fmla="*/ 35816 h 45379"/>
                <a:gd name="connsiteX51" fmla="*/ 39406 w 60401"/>
                <a:gd name="connsiteY51" fmla="*/ 37055 h 45379"/>
                <a:gd name="connsiteX52" fmla="*/ 41215 w 60401"/>
                <a:gd name="connsiteY52" fmla="*/ 38483 h 45379"/>
                <a:gd name="connsiteX53" fmla="*/ 49597 w 60401"/>
                <a:gd name="connsiteY53" fmla="*/ 39245 h 45379"/>
                <a:gd name="connsiteX54" fmla="*/ 49597 w 60401"/>
                <a:gd name="connsiteY54" fmla="*/ 38769 h 45379"/>
                <a:gd name="connsiteX55" fmla="*/ 49121 w 60401"/>
                <a:gd name="connsiteY55" fmla="*/ 36959 h 45379"/>
                <a:gd name="connsiteX56" fmla="*/ 35024 w 60401"/>
                <a:gd name="connsiteY56" fmla="*/ 28006 h 45379"/>
                <a:gd name="connsiteX57" fmla="*/ 25499 w 60401"/>
                <a:gd name="connsiteY57" fmla="*/ 28006 h 45379"/>
                <a:gd name="connsiteX58" fmla="*/ 24166 w 60401"/>
                <a:gd name="connsiteY58" fmla="*/ 32864 h 45379"/>
                <a:gd name="connsiteX59" fmla="*/ 22832 w 60401"/>
                <a:gd name="connsiteY59" fmla="*/ 33530 h 45379"/>
                <a:gd name="connsiteX60" fmla="*/ 20451 w 60401"/>
                <a:gd name="connsiteY60" fmla="*/ 31721 h 45379"/>
                <a:gd name="connsiteX61" fmla="*/ 20451 w 60401"/>
                <a:gd name="connsiteY61" fmla="*/ 30578 h 45379"/>
                <a:gd name="connsiteX62" fmla="*/ 19022 w 60401"/>
                <a:gd name="connsiteY62" fmla="*/ 25434 h 45379"/>
                <a:gd name="connsiteX63" fmla="*/ 17593 w 60401"/>
                <a:gd name="connsiteY63" fmla="*/ 24577 h 45379"/>
                <a:gd name="connsiteX64" fmla="*/ 10259 w 60401"/>
                <a:gd name="connsiteY64" fmla="*/ 21719 h 45379"/>
                <a:gd name="connsiteX65" fmla="*/ 10259 w 60401"/>
                <a:gd name="connsiteY65" fmla="*/ 21053 h 45379"/>
                <a:gd name="connsiteX66" fmla="*/ 11497 w 60401"/>
                <a:gd name="connsiteY66" fmla="*/ 19910 h 45379"/>
                <a:gd name="connsiteX67" fmla="*/ 12069 w 60401"/>
                <a:gd name="connsiteY67" fmla="*/ 19910 h 45379"/>
                <a:gd name="connsiteX68" fmla="*/ 13783 w 60401"/>
                <a:gd name="connsiteY68" fmla="*/ 19910 h 45379"/>
                <a:gd name="connsiteX69" fmla="*/ 15403 w 60401"/>
                <a:gd name="connsiteY69" fmla="*/ 16957 h 45379"/>
                <a:gd name="connsiteX70" fmla="*/ 8449 w 60401"/>
                <a:gd name="connsiteY70" fmla="*/ 14861 h 45379"/>
                <a:gd name="connsiteX71" fmla="*/ 67 w 60401"/>
                <a:gd name="connsiteY71" fmla="*/ 9242 h 45379"/>
                <a:gd name="connsiteX72" fmla="*/ 67 w 60401"/>
                <a:gd name="connsiteY72" fmla="*/ 8575 h 45379"/>
                <a:gd name="connsiteX73" fmla="*/ 925 w 60401"/>
                <a:gd name="connsiteY73" fmla="*/ 6194 h 45379"/>
                <a:gd name="connsiteX74" fmla="*/ 925 w 60401"/>
                <a:gd name="connsiteY74" fmla="*/ 5622 h 45379"/>
                <a:gd name="connsiteX75" fmla="*/ 4258 w 60401"/>
                <a:gd name="connsiteY75" fmla="*/ 4289 h 45379"/>
                <a:gd name="connsiteX76" fmla="*/ 8545 w 60401"/>
                <a:gd name="connsiteY76" fmla="*/ 955 h 45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60401" h="45379">
                  <a:moveTo>
                    <a:pt x="8545" y="955"/>
                  </a:moveTo>
                  <a:cubicBezTo>
                    <a:pt x="8756" y="355"/>
                    <a:pt x="9338" y="-34"/>
                    <a:pt x="9973" y="2"/>
                  </a:cubicBezTo>
                  <a:cubicBezTo>
                    <a:pt x="11286" y="-12"/>
                    <a:pt x="12450" y="842"/>
                    <a:pt x="12831" y="2098"/>
                  </a:cubicBezTo>
                  <a:cubicBezTo>
                    <a:pt x="12831" y="2098"/>
                    <a:pt x="12831" y="2669"/>
                    <a:pt x="12831" y="2860"/>
                  </a:cubicBezTo>
                  <a:cubicBezTo>
                    <a:pt x="12453" y="3463"/>
                    <a:pt x="12134" y="4101"/>
                    <a:pt x="11878" y="4765"/>
                  </a:cubicBezTo>
                  <a:cubicBezTo>
                    <a:pt x="11426" y="5764"/>
                    <a:pt x="11426" y="6909"/>
                    <a:pt x="11878" y="7908"/>
                  </a:cubicBezTo>
                  <a:cubicBezTo>
                    <a:pt x="11878" y="7908"/>
                    <a:pt x="13307" y="10575"/>
                    <a:pt x="13974" y="10861"/>
                  </a:cubicBezTo>
                  <a:cubicBezTo>
                    <a:pt x="14641" y="11147"/>
                    <a:pt x="13974" y="10861"/>
                    <a:pt x="15212" y="10861"/>
                  </a:cubicBezTo>
                  <a:cubicBezTo>
                    <a:pt x="16450" y="10861"/>
                    <a:pt x="15212" y="10861"/>
                    <a:pt x="15212" y="10385"/>
                  </a:cubicBezTo>
                  <a:cubicBezTo>
                    <a:pt x="15203" y="9709"/>
                    <a:pt x="15570" y="9085"/>
                    <a:pt x="16165" y="8765"/>
                  </a:cubicBezTo>
                  <a:cubicBezTo>
                    <a:pt x="16887" y="8405"/>
                    <a:pt x="17657" y="8148"/>
                    <a:pt x="18451" y="8003"/>
                  </a:cubicBezTo>
                  <a:cubicBezTo>
                    <a:pt x="19370" y="7758"/>
                    <a:pt x="20115" y="7084"/>
                    <a:pt x="20451" y="6194"/>
                  </a:cubicBezTo>
                  <a:cubicBezTo>
                    <a:pt x="20451" y="6194"/>
                    <a:pt x="21880" y="1717"/>
                    <a:pt x="23689" y="1717"/>
                  </a:cubicBezTo>
                  <a:cubicBezTo>
                    <a:pt x="23689" y="1717"/>
                    <a:pt x="24928" y="1717"/>
                    <a:pt x="25213" y="5336"/>
                  </a:cubicBezTo>
                  <a:cubicBezTo>
                    <a:pt x="25283" y="7441"/>
                    <a:pt x="24960" y="9541"/>
                    <a:pt x="24261" y="11528"/>
                  </a:cubicBezTo>
                  <a:cubicBezTo>
                    <a:pt x="23636" y="13283"/>
                    <a:pt x="23636" y="15201"/>
                    <a:pt x="24261" y="16957"/>
                  </a:cubicBezTo>
                  <a:cubicBezTo>
                    <a:pt x="24606" y="17524"/>
                    <a:pt x="25100" y="17985"/>
                    <a:pt x="25690" y="18290"/>
                  </a:cubicBezTo>
                  <a:lnTo>
                    <a:pt x="28738" y="20100"/>
                  </a:lnTo>
                  <a:cubicBezTo>
                    <a:pt x="29846" y="20883"/>
                    <a:pt x="31259" y="21095"/>
                    <a:pt x="32548" y="20672"/>
                  </a:cubicBezTo>
                  <a:cubicBezTo>
                    <a:pt x="32548" y="20672"/>
                    <a:pt x="32548" y="20672"/>
                    <a:pt x="32548" y="20672"/>
                  </a:cubicBezTo>
                  <a:cubicBezTo>
                    <a:pt x="32572" y="20323"/>
                    <a:pt x="32572" y="19973"/>
                    <a:pt x="32548" y="19624"/>
                  </a:cubicBezTo>
                  <a:cubicBezTo>
                    <a:pt x="32548" y="19624"/>
                    <a:pt x="32548" y="19624"/>
                    <a:pt x="32548" y="19148"/>
                  </a:cubicBezTo>
                  <a:cubicBezTo>
                    <a:pt x="30840" y="18535"/>
                    <a:pt x="29234" y="17668"/>
                    <a:pt x="27785" y="16576"/>
                  </a:cubicBezTo>
                  <a:cubicBezTo>
                    <a:pt x="27785" y="16576"/>
                    <a:pt x="26833" y="15814"/>
                    <a:pt x="27118" y="15052"/>
                  </a:cubicBezTo>
                  <a:cubicBezTo>
                    <a:pt x="27404" y="14290"/>
                    <a:pt x="27118" y="14004"/>
                    <a:pt x="29500" y="13242"/>
                  </a:cubicBezTo>
                  <a:cubicBezTo>
                    <a:pt x="29694" y="13025"/>
                    <a:pt x="29694" y="12697"/>
                    <a:pt x="29500" y="12480"/>
                  </a:cubicBezTo>
                  <a:cubicBezTo>
                    <a:pt x="29500" y="12480"/>
                    <a:pt x="28642" y="10575"/>
                    <a:pt x="29500" y="9623"/>
                  </a:cubicBezTo>
                  <a:cubicBezTo>
                    <a:pt x="30357" y="8670"/>
                    <a:pt x="30833" y="8765"/>
                    <a:pt x="31309" y="9623"/>
                  </a:cubicBezTo>
                  <a:cubicBezTo>
                    <a:pt x="31786" y="10480"/>
                    <a:pt x="34357" y="14671"/>
                    <a:pt x="36548" y="15433"/>
                  </a:cubicBezTo>
                  <a:cubicBezTo>
                    <a:pt x="37528" y="15716"/>
                    <a:pt x="38437" y="16203"/>
                    <a:pt x="39215" y="16862"/>
                  </a:cubicBezTo>
                  <a:cubicBezTo>
                    <a:pt x="39653" y="17556"/>
                    <a:pt x="40331" y="18065"/>
                    <a:pt x="41120" y="18290"/>
                  </a:cubicBezTo>
                  <a:cubicBezTo>
                    <a:pt x="43861" y="18957"/>
                    <a:pt x="46696" y="19150"/>
                    <a:pt x="49502" y="18862"/>
                  </a:cubicBezTo>
                  <a:cubicBezTo>
                    <a:pt x="49502" y="18862"/>
                    <a:pt x="59027" y="18195"/>
                    <a:pt x="60361" y="22005"/>
                  </a:cubicBezTo>
                  <a:cubicBezTo>
                    <a:pt x="60495" y="22964"/>
                    <a:pt x="60293" y="23940"/>
                    <a:pt x="59789" y="24767"/>
                  </a:cubicBezTo>
                  <a:cubicBezTo>
                    <a:pt x="59003" y="25908"/>
                    <a:pt x="57635" y="26500"/>
                    <a:pt x="56265" y="26291"/>
                  </a:cubicBezTo>
                  <a:cubicBezTo>
                    <a:pt x="53431" y="26150"/>
                    <a:pt x="50621" y="25703"/>
                    <a:pt x="47883" y="24958"/>
                  </a:cubicBezTo>
                  <a:cubicBezTo>
                    <a:pt x="47883" y="24958"/>
                    <a:pt x="44263" y="24005"/>
                    <a:pt x="43692" y="24958"/>
                  </a:cubicBezTo>
                  <a:cubicBezTo>
                    <a:pt x="43182" y="25977"/>
                    <a:pt x="43182" y="27177"/>
                    <a:pt x="43692" y="28196"/>
                  </a:cubicBezTo>
                  <a:cubicBezTo>
                    <a:pt x="45479" y="30782"/>
                    <a:pt x="48001" y="32773"/>
                    <a:pt x="50931" y="33911"/>
                  </a:cubicBezTo>
                  <a:cubicBezTo>
                    <a:pt x="51276" y="33989"/>
                    <a:pt x="51634" y="33989"/>
                    <a:pt x="51979" y="33911"/>
                  </a:cubicBezTo>
                  <a:cubicBezTo>
                    <a:pt x="51979" y="33911"/>
                    <a:pt x="53026" y="33911"/>
                    <a:pt x="53979" y="35245"/>
                  </a:cubicBezTo>
                  <a:cubicBezTo>
                    <a:pt x="54931" y="36578"/>
                    <a:pt x="55979" y="38293"/>
                    <a:pt x="57408" y="40865"/>
                  </a:cubicBezTo>
                  <a:cubicBezTo>
                    <a:pt x="57629" y="41315"/>
                    <a:pt x="57629" y="41843"/>
                    <a:pt x="57408" y="42293"/>
                  </a:cubicBezTo>
                  <a:cubicBezTo>
                    <a:pt x="56740" y="43431"/>
                    <a:pt x="55830" y="44406"/>
                    <a:pt x="54741" y="45151"/>
                  </a:cubicBezTo>
                  <a:cubicBezTo>
                    <a:pt x="54385" y="45456"/>
                    <a:pt x="53859" y="45456"/>
                    <a:pt x="53503" y="45151"/>
                  </a:cubicBezTo>
                  <a:cubicBezTo>
                    <a:pt x="51241" y="44102"/>
                    <a:pt x="48751" y="43643"/>
                    <a:pt x="46264" y="43817"/>
                  </a:cubicBezTo>
                  <a:lnTo>
                    <a:pt x="38167" y="43817"/>
                  </a:lnTo>
                  <a:cubicBezTo>
                    <a:pt x="32510" y="43602"/>
                    <a:pt x="27458" y="40210"/>
                    <a:pt x="25118" y="35054"/>
                  </a:cubicBezTo>
                  <a:cubicBezTo>
                    <a:pt x="25118" y="35054"/>
                    <a:pt x="25118" y="34578"/>
                    <a:pt x="25118" y="34388"/>
                  </a:cubicBezTo>
                  <a:cubicBezTo>
                    <a:pt x="25118" y="34197"/>
                    <a:pt x="25118" y="33816"/>
                    <a:pt x="26737" y="34388"/>
                  </a:cubicBezTo>
                  <a:cubicBezTo>
                    <a:pt x="29052" y="35687"/>
                    <a:pt x="31729" y="36189"/>
                    <a:pt x="34357" y="35816"/>
                  </a:cubicBezTo>
                  <a:cubicBezTo>
                    <a:pt x="34357" y="35816"/>
                    <a:pt x="37882" y="34769"/>
                    <a:pt x="39406" y="37055"/>
                  </a:cubicBezTo>
                  <a:cubicBezTo>
                    <a:pt x="39761" y="37780"/>
                    <a:pt x="40427" y="38306"/>
                    <a:pt x="41215" y="38483"/>
                  </a:cubicBezTo>
                  <a:cubicBezTo>
                    <a:pt x="43942" y="39235"/>
                    <a:pt x="46780" y="39493"/>
                    <a:pt x="49597" y="39245"/>
                  </a:cubicBezTo>
                  <a:cubicBezTo>
                    <a:pt x="49597" y="39245"/>
                    <a:pt x="49597" y="39245"/>
                    <a:pt x="49597" y="38769"/>
                  </a:cubicBezTo>
                  <a:cubicBezTo>
                    <a:pt x="49534" y="38145"/>
                    <a:pt x="49374" y="37534"/>
                    <a:pt x="49121" y="36959"/>
                  </a:cubicBezTo>
                  <a:cubicBezTo>
                    <a:pt x="49121" y="36959"/>
                    <a:pt x="47026" y="32673"/>
                    <a:pt x="35024" y="28006"/>
                  </a:cubicBezTo>
                  <a:cubicBezTo>
                    <a:pt x="35024" y="28006"/>
                    <a:pt x="25499" y="24767"/>
                    <a:pt x="25499" y="28006"/>
                  </a:cubicBezTo>
                  <a:cubicBezTo>
                    <a:pt x="25618" y="29729"/>
                    <a:pt x="25148" y="31442"/>
                    <a:pt x="24166" y="32864"/>
                  </a:cubicBezTo>
                  <a:cubicBezTo>
                    <a:pt x="24166" y="32864"/>
                    <a:pt x="23404" y="33721"/>
                    <a:pt x="22832" y="33530"/>
                  </a:cubicBezTo>
                  <a:cubicBezTo>
                    <a:pt x="21955" y="33046"/>
                    <a:pt x="21152" y="32437"/>
                    <a:pt x="20451" y="31721"/>
                  </a:cubicBezTo>
                  <a:cubicBezTo>
                    <a:pt x="20312" y="31352"/>
                    <a:pt x="20312" y="30946"/>
                    <a:pt x="20451" y="30578"/>
                  </a:cubicBezTo>
                  <a:cubicBezTo>
                    <a:pt x="20749" y="28737"/>
                    <a:pt x="20227" y="26857"/>
                    <a:pt x="19022" y="25434"/>
                  </a:cubicBezTo>
                  <a:cubicBezTo>
                    <a:pt x="18693" y="24954"/>
                    <a:pt x="18172" y="24641"/>
                    <a:pt x="17593" y="24577"/>
                  </a:cubicBezTo>
                  <a:cubicBezTo>
                    <a:pt x="14851" y="24726"/>
                    <a:pt x="12178" y="23685"/>
                    <a:pt x="10259" y="21719"/>
                  </a:cubicBezTo>
                  <a:cubicBezTo>
                    <a:pt x="10259" y="21719"/>
                    <a:pt x="10259" y="21719"/>
                    <a:pt x="10259" y="21053"/>
                  </a:cubicBezTo>
                  <a:lnTo>
                    <a:pt x="11497" y="19910"/>
                  </a:lnTo>
                  <a:cubicBezTo>
                    <a:pt x="11674" y="19807"/>
                    <a:pt x="11892" y="19807"/>
                    <a:pt x="12069" y="19910"/>
                  </a:cubicBezTo>
                  <a:cubicBezTo>
                    <a:pt x="12604" y="20197"/>
                    <a:pt x="13248" y="20197"/>
                    <a:pt x="13783" y="19910"/>
                  </a:cubicBezTo>
                  <a:cubicBezTo>
                    <a:pt x="13783" y="19910"/>
                    <a:pt x="16546" y="18576"/>
                    <a:pt x="15403" y="16957"/>
                  </a:cubicBezTo>
                  <a:cubicBezTo>
                    <a:pt x="15403" y="16957"/>
                    <a:pt x="14545" y="16004"/>
                    <a:pt x="8449" y="14861"/>
                  </a:cubicBezTo>
                  <a:cubicBezTo>
                    <a:pt x="4998" y="14230"/>
                    <a:pt x="1963" y="12195"/>
                    <a:pt x="67" y="9242"/>
                  </a:cubicBezTo>
                  <a:cubicBezTo>
                    <a:pt x="-22" y="9028"/>
                    <a:pt x="-22" y="8788"/>
                    <a:pt x="67" y="8575"/>
                  </a:cubicBezTo>
                  <a:cubicBezTo>
                    <a:pt x="447" y="7818"/>
                    <a:pt x="734" y="7019"/>
                    <a:pt x="925" y="6194"/>
                  </a:cubicBezTo>
                  <a:cubicBezTo>
                    <a:pt x="925" y="6194"/>
                    <a:pt x="925" y="5717"/>
                    <a:pt x="925" y="5622"/>
                  </a:cubicBezTo>
                  <a:cubicBezTo>
                    <a:pt x="2083" y="5306"/>
                    <a:pt x="3201" y="4858"/>
                    <a:pt x="4258" y="4289"/>
                  </a:cubicBezTo>
                  <a:cubicBezTo>
                    <a:pt x="4258" y="4289"/>
                    <a:pt x="7783" y="3431"/>
                    <a:pt x="8545" y="955"/>
                  </a:cubicBezTo>
                  <a:close/>
                </a:path>
              </a:pathLst>
            </a:custGeom>
            <a:grpFill/>
            <a:ln w="9525" cap="flat">
              <a:noFill/>
              <a:prstDash val="solid"/>
              <a:miter/>
            </a:ln>
          </p:spPr>
          <p:txBody>
            <a:bodyPr rtlCol="0" anchor="ctr"/>
            <a:lstStyle/>
            <a:p>
              <a:endParaRPr lang="zh-CN" altLang="en-US"/>
            </a:p>
          </p:txBody>
        </p:sp>
        <p:sp>
          <p:nvSpPr>
            <p:cNvPr id="115" name="任意多边形: 形状 114"/>
            <p:cNvSpPr/>
            <p:nvPr/>
          </p:nvSpPr>
          <p:spPr>
            <a:xfrm>
              <a:off x="1901555" y="3225639"/>
              <a:ext cx="62645" cy="50778"/>
            </a:xfrm>
            <a:custGeom>
              <a:avLst/>
              <a:gdLst>
                <a:gd name="connsiteX0" fmla="*/ 651 w 62645"/>
                <a:gd name="connsiteY0" fmla="*/ 1606 h 50778"/>
                <a:gd name="connsiteX1" fmla="*/ 7700 w 62645"/>
                <a:gd name="connsiteY1" fmla="*/ 3320 h 50778"/>
                <a:gd name="connsiteX2" fmla="*/ 27321 w 62645"/>
                <a:gd name="connsiteY2" fmla="*/ 19989 h 50778"/>
                <a:gd name="connsiteX3" fmla="*/ 59325 w 62645"/>
                <a:gd name="connsiteY3" fmla="*/ 41515 h 50778"/>
                <a:gd name="connsiteX4" fmla="*/ 62564 w 62645"/>
                <a:gd name="connsiteY4" fmla="*/ 46373 h 50778"/>
                <a:gd name="connsiteX5" fmla="*/ 61040 w 62645"/>
                <a:gd name="connsiteY5" fmla="*/ 50659 h 50778"/>
                <a:gd name="connsiteX6" fmla="*/ 60277 w 62645"/>
                <a:gd name="connsiteY6" fmla="*/ 50659 h 50778"/>
                <a:gd name="connsiteX7" fmla="*/ 54277 w 62645"/>
                <a:gd name="connsiteY7" fmla="*/ 48850 h 50778"/>
                <a:gd name="connsiteX8" fmla="*/ 41513 w 62645"/>
                <a:gd name="connsiteY8" fmla="*/ 41230 h 50778"/>
                <a:gd name="connsiteX9" fmla="*/ 41513 w 62645"/>
                <a:gd name="connsiteY9" fmla="*/ 40468 h 50778"/>
                <a:gd name="connsiteX10" fmla="*/ 44466 w 62645"/>
                <a:gd name="connsiteY10" fmla="*/ 38848 h 50778"/>
                <a:gd name="connsiteX11" fmla="*/ 50848 w 62645"/>
                <a:gd name="connsiteY11" fmla="*/ 41230 h 50778"/>
                <a:gd name="connsiteX12" fmla="*/ 50848 w 62645"/>
                <a:gd name="connsiteY12" fmla="*/ 41230 h 50778"/>
                <a:gd name="connsiteX13" fmla="*/ 50848 w 62645"/>
                <a:gd name="connsiteY13" fmla="*/ 40182 h 50778"/>
                <a:gd name="connsiteX14" fmla="*/ 50848 w 62645"/>
                <a:gd name="connsiteY14" fmla="*/ 39706 h 50778"/>
                <a:gd name="connsiteX15" fmla="*/ 30083 w 62645"/>
                <a:gd name="connsiteY15" fmla="*/ 27990 h 50778"/>
                <a:gd name="connsiteX16" fmla="*/ 11700 w 62645"/>
                <a:gd name="connsiteY16" fmla="*/ 19132 h 50778"/>
                <a:gd name="connsiteX17" fmla="*/ 7509 w 62645"/>
                <a:gd name="connsiteY17" fmla="*/ 17512 h 50778"/>
                <a:gd name="connsiteX18" fmla="*/ 6176 w 62645"/>
                <a:gd name="connsiteY18" fmla="*/ 16560 h 50778"/>
                <a:gd name="connsiteX19" fmla="*/ 2937 w 62645"/>
                <a:gd name="connsiteY19" fmla="*/ 11321 h 50778"/>
                <a:gd name="connsiteX20" fmla="*/ 651 w 62645"/>
                <a:gd name="connsiteY20" fmla="*/ 1606 h 50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2645" h="50778">
                  <a:moveTo>
                    <a:pt x="651" y="1606"/>
                  </a:moveTo>
                  <a:cubicBezTo>
                    <a:pt x="651" y="1606"/>
                    <a:pt x="3223" y="-2966"/>
                    <a:pt x="7700" y="3320"/>
                  </a:cubicBezTo>
                  <a:cubicBezTo>
                    <a:pt x="12467" y="10678"/>
                    <a:pt x="19290" y="16474"/>
                    <a:pt x="27321" y="19989"/>
                  </a:cubicBezTo>
                  <a:cubicBezTo>
                    <a:pt x="38448" y="26458"/>
                    <a:pt x="49139" y="33649"/>
                    <a:pt x="59325" y="41515"/>
                  </a:cubicBezTo>
                  <a:cubicBezTo>
                    <a:pt x="60750" y="42875"/>
                    <a:pt x="61856" y="44534"/>
                    <a:pt x="62564" y="46373"/>
                  </a:cubicBezTo>
                  <a:cubicBezTo>
                    <a:pt x="62873" y="47973"/>
                    <a:pt x="62290" y="49614"/>
                    <a:pt x="61040" y="50659"/>
                  </a:cubicBezTo>
                  <a:cubicBezTo>
                    <a:pt x="60811" y="50819"/>
                    <a:pt x="60506" y="50819"/>
                    <a:pt x="60277" y="50659"/>
                  </a:cubicBezTo>
                  <a:cubicBezTo>
                    <a:pt x="58332" y="49888"/>
                    <a:pt x="56324" y="49283"/>
                    <a:pt x="54277" y="48850"/>
                  </a:cubicBezTo>
                  <a:cubicBezTo>
                    <a:pt x="49252" y="47906"/>
                    <a:pt x="44728" y="45205"/>
                    <a:pt x="41513" y="41230"/>
                  </a:cubicBezTo>
                  <a:cubicBezTo>
                    <a:pt x="41394" y="40990"/>
                    <a:pt x="41394" y="40708"/>
                    <a:pt x="41513" y="40468"/>
                  </a:cubicBezTo>
                  <a:cubicBezTo>
                    <a:pt x="41513" y="40468"/>
                    <a:pt x="42847" y="37896"/>
                    <a:pt x="44466" y="38848"/>
                  </a:cubicBezTo>
                  <a:cubicBezTo>
                    <a:pt x="46257" y="40350"/>
                    <a:pt x="48510" y="41191"/>
                    <a:pt x="50848" y="41230"/>
                  </a:cubicBezTo>
                  <a:lnTo>
                    <a:pt x="50848" y="41230"/>
                  </a:lnTo>
                  <a:cubicBezTo>
                    <a:pt x="50871" y="40881"/>
                    <a:pt x="50871" y="40531"/>
                    <a:pt x="50848" y="40182"/>
                  </a:cubicBezTo>
                  <a:cubicBezTo>
                    <a:pt x="50868" y="40024"/>
                    <a:pt x="50868" y="39864"/>
                    <a:pt x="50848" y="39706"/>
                  </a:cubicBezTo>
                  <a:cubicBezTo>
                    <a:pt x="44328" y="35127"/>
                    <a:pt x="37373" y="31203"/>
                    <a:pt x="30083" y="27990"/>
                  </a:cubicBezTo>
                  <a:cubicBezTo>
                    <a:pt x="23726" y="25538"/>
                    <a:pt x="17579" y="22576"/>
                    <a:pt x="11700" y="19132"/>
                  </a:cubicBezTo>
                  <a:cubicBezTo>
                    <a:pt x="10395" y="18378"/>
                    <a:pt x="8981" y="17832"/>
                    <a:pt x="7509" y="17512"/>
                  </a:cubicBezTo>
                  <a:cubicBezTo>
                    <a:pt x="6962" y="17370"/>
                    <a:pt x="6487" y="17031"/>
                    <a:pt x="6176" y="16560"/>
                  </a:cubicBezTo>
                  <a:cubicBezTo>
                    <a:pt x="6176" y="16560"/>
                    <a:pt x="4556" y="13702"/>
                    <a:pt x="2937" y="11321"/>
                  </a:cubicBezTo>
                  <a:cubicBezTo>
                    <a:pt x="2461" y="11035"/>
                    <a:pt x="-1540" y="5892"/>
                    <a:pt x="651" y="1606"/>
                  </a:cubicBezTo>
                  <a:close/>
                </a:path>
              </a:pathLst>
            </a:custGeom>
            <a:grpFill/>
            <a:ln w="9525" cap="flat">
              <a:noFill/>
              <a:prstDash val="solid"/>
              <a:miter/>
            </a:ln>
          </p:spPr>
          <p:txBody>
            <a:bodyPr rtlCol="0" anchor="ctr"/>
            <a:lstStyle/>
            <a:p>
              <a:endParaRPr lang="zh-CN" altLang="en-US"/>
            </a:p>
          </p:txBody>
        </p:sp>
        <p:sp>
          <p:nvSpPr>
            <p:cNvPr id="116" name="任意多边形: 形状 115"/>
            <p:cNvSpPr/>
            <p:nvPr/>
          </p:nvSpPr>
          <p:spPr>
            <a:xfrm>
              <a:off x="1898589" y="3255216"/>
              <a:ext cx="61434" cy="36417"/>
            </a:xfrm>
            <a:custGeom>
              <a:avLst/>
              <a:gdLst>
                <a:gd name="connsiteX0" fmla="*/ 20953 w 61434"/>
                <a:gd name="connsiteY0" fmla="*/ 509 h 36417"/>
                <a:gd name="connsiteX1" fmla="*/ 22825 w 61434"/>
                <a:gd name="connsiteY1" fmla="*/ 286 h 36417"/>
                <a:gd name="connsiteX2" fmla="*/ 23048 w 61434"/>
                <a:gd name="connsiteY2" fmla="*/ 509 h 36417"/>
                <a:gd name="connsiteX3" fmla="*/ 30764 w 61434"/>
                <a:gd name="connsiteY3" fmla="*/ 6414 h 36417"/>
                <a:gd name="connsiteX4" fmla="*/ 45908 w 61434"/>
                <a:gd name="connsiteY4" fmla="*/ 17939 h 36417"/>
                <a:gd name="connsiteX5" fmla="*/ 56957 w 61434"/>
                <a:gd name="connsiteY5" fmla="*/ 26226 h 36417"/>
                <a:gd name="connsiteX6" fmla="*/ 58386 w 61434"/>
                <a:gd name="connsiteY6" fmla="*/ 27274 h 36417"/>
                <a:gd name="connsiteX7" fmla="*/ 61434 w 61434"/>
                <a:gd name="connsiteY7" fmla="*/ 32989 h 36417"/>
                <a:gd name="connsiteX8" fmla="*/ 58291 w 61434"/>
                <a:gd name="connsiteY8" fmla="*/ 36418 h 36417"/>
                <a:gd name="connsiteX9" fmla="*/ 56862 w 61434"/>
                <a:gd name="connsiteY9" fmla="*/ 36418 h 36417"/>
                <a:gd name="connsiteX10" fmla="*/ 55148 w 61434"/>
                <a:gd name="connsiteY10" fmla="*/ 35846 h 36417"/>
                <a:gd name="connsiteX11" fmla="*/ 40574 w 61434"/>
                <a:gd name="connsiteY11" fmla="*/ 27179 h 36417"/>
                <a:gd name="connsiteX12" fmla="*/ 33335 w 61434"/>
                <a:gd name="connsiteY12" fmla="*/ 20797 h 36417"/>
                <a:gd name="connsiteX13" fmla="*/ 32192 w 61434"/>
                <a:gd name="connsiteY13" fmla="*/ 20035 h 36417"/>
                <a:gd name="connsiteX14" fmla="*/ 29049 w 61434"/>
                <a:gd name="connsiteY14" fmla="*/ 20892 h 36417"/>
                <a:gd name="connsiteX15" fmla="*/ 25525 w 61434"/>
                <a:gd name="connsiteY15" fmla="*/ 23750 h 36417"/>
                <a:gd name="connsiteX16" fmla="*/ 22477 w 61434"/>
                <a:gd name="connsiteY16" fmla="*/ 25940 h 36417"/>
                <a:gd name="connsiteX17" fmla="*/ 15714 w 61434"/>
                <a:gd name="connsiteY17" fmla="*/ 30703 h 36417"/>
                <a:gd name="connsiteX18" fmla="*/ 13142 w 61434"/>
                <a:gd name="connsiteY18" fmla="*/ 32894 h 36417"/>
                <a:gd name="connsiteX19" fmla="*/ 9809 w 61434"/>
                <a:gd name="connsiteY19" fmla="*/ 34989 h 36417"/>
                <a:gd name="connsiteX20" fmla="*/ 5237 w 61434"/>
                <a:gd name="connsiteY20" fmla="*/ 30893 h 36417"/>
                <a:gd name="connsiteX21" fmla="*/ 3903 w 61434"/>
                <a:gd name="connsiteY21" fmla="*/ 21845 h 36417"/>
                <a:gd name="connsiteX22" fmla="*/ 1903 w 61434"/>
                <a:gd name="connsiteY22" fmla="*/ 12320 h 36417"/>
                <a:gd name="connsiteX23" fmla="*/ 474 w 61434"/>
                <a:gd name="connsiteY23" fmla="*/ 3366 h 36417"/>
                <a:gd name="connsiteX24" fmla="*/ 2760 w 61434"/>
                <a:gd name="connsiteY24" fmla="*/ 2604 h 36417"/>
                <a:gd name="connsiteX25" fmla="*/ 4189 w 61434"/>
                <a:gd name="connsiteY25" fmla="*/ 6224 h 36417"/>
                <a:gd name="connsiteX26" fmla="*/ 6189 w 61434"/>
                <a:gd name="connsiteY26" fmla="*/ 10319 h 36417"/>
                <a:gd name="connsiteX27" fmla="*/ 8761 w 61434"/>
                <a:gd name="connsiteY27" fmla="*/ 15463 h 36417"/>
                <a:gd name="connsiteX28" fmla="*/ 15619 w 61434"/>
                <a:gd name="connsiteY28" fmla="*/ 22321 h 36417"/>
                <a:gd name="connsiteX29" fmla="*/ 22953 w 61434"/>
                <a:gd name="connsiteY29" fmla="*/ 19654 h 36417"/>
                <a:gd name="connsiteX30" fmla="*/ 27239 w 61434"/>
                <a:gd name="connsiteY30" fmla="*/ 15082 h 36417"/>
                <a:gd name="connsiteX31" fmla="*/ 27239 w 61434"/>
                <a:gd name="connsiteY31" fmla="*/ 14034 h 36417"/>
                <a:gd name="connsiteX32" fmla="*/ 21715 w 61434"/>
                <a:gd name="connsiteY32" fmla="*/ 7843 h 36417"/>
                <a:gd name="connsiteX33" fmla="*/ 20953 w 61434"/>
                <a:gd name="connsiteY33" fmla="*/ 509 h 36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1434" h="36417">
                  <a:moveTo>
                    <a:pt x="20953" y="509"/>
                  </a:moveTo>
                  <a:cubicBezTo>
                    <a:pt x="21408" y="-70"/>
                    <a:pt x="22247" y="-170"/>
                    <a:pt x="22825" y="286"/>
                  </a:cubicBezTo>
                  <a:cubicBezTo>
                    <a:pt x="22908" y="351"/>
                    <a:pt x="22983" y="426"/>
                    <a:pt x="23048" y="509"/>
                  </a:cubicBezTo>
                  <a:cubicBezTo>
                    <a:pt x="25167" y="3007"/>
                    <a:pt x="27798" y="5021"/>
                    <a:pt x="30764" y="6414"/>
                  </a:cubicBezTo>
                  <a:cubicBezTo>
                    <a:pt x="36109" y="9849"/>
                    <a:pt x="41173" y="13703"/>
                    <a:pt x="45908" y="17939"/>
                  </a:cubicBezTo>
                  <a:cubicBezTo>
                    <a:pt x="49205" y="21182"/>
                    <a:pt x="52921" y="23969"/>
                    <a:pt x="56957" y="26226"/>
                  </a:cubicBezTo>
                  <a:cubicBezTo>
                    <a:pt x="57519" y="26440"/>
                    <a:pt x="58013" y="26802"/>
                    <a:pt x="58386" y="27274"/>
                  </a:cubicBezTo>
                  <a:cubicBezTo>
                    <a:pt x="58386" y="27274"/>
                    <a:pt x="61434" y="31179"/>
                    <a:pt x="61434" y="32989"/>
                  </a:cubicBezTo>
                  <a:cubicBezTo>
                    <a:pt x="61357" y="34743"/>
                    <a:pt x="60032" y="36189"/>
                    <a:pt x="58291" y="36418"/>
                  </a:cubicBezTo>
                  <a:cubicBezTo>
                    <a:pt x="57816" y="36370"/>
                    <a:pt x="57337" y="36370"/>
                    <a:pt x="56862" y="36418"/>
                  </a:cubicBezTo>
                  <a:cubicBezTo>
                    <a:pt x="56862" y="36418"/>
                    <a:pt x="56195" y="36418"/>
                    <a:pt x="55148" y="35846"/>
                  </a:cubicBezTo>
                  <a:cubicBezTo>
                    <a:pt x="50594" y="32474"/>
                    <a:pt x="45711" y="29570"/>
                    <a:pt x="40574" y="27179"/>
                  </a:cubicBezTo>
                  <a:cubicBezTo>
                    <a:pt x="37743" y="25579"/>
                    <a:pt x="35277" y="23405"/>
                    <a:pt x="33335" y="20797"/>
                  </a:cubicBezTo>
                  <a:cubicBezTo>
                    <a:pt x="33056" y="20416"/>
                    <a:pt x="32651" y="20146"/>
                    <a:pt x="32192" y="20035"/>
                  </a:cubicBezTo>
                  <a:cubicBezTo>
                    <a:pt x="32192" y="20035"/>
                    <a:pt x="29906" y="20035"/>
                    <a:pt x="29049" y="20892"/>
                  </a:cubicBezTo>
                  <a:cubicBezTo>
                    <a:pt x="27969" y="21956"/>
                    <a:pt x="26789" y="22913"/>
                    <a:pt x="25525" y="23750"/>
                  </a:cubicBezTo>
                  <a:lnTo>
                    <a:pt x="22477" y="25940"/>
                  </a:lnTo>
                  <a:cubicBezTo>
                    <a:pt x="20351" y="27702"/>
                    <a:pt x="18090" y="29295"/>
                    <a:pt x="15714" y="30703"/>
                  </a:cubicBezTo>
                  <a:cubicBezTo>
                    <a:pt x="14712" y="31244"/>
                    <a:pt x="13836" y="31991"/>
                    <a:pt x="13142" y="32894"/>
                  </a:cubicBezTo>
                  <a:cubicBezTo>
                    <a:pt x="13142" y="32894"/>
                    <a:pt x="11714" y="35370"/>
                    <a:pt x="9809" y="34989"/>
                  </a:cubicBezTo>
                  <a:cubicBezTo>
                    <a:pt x="7874" y="34166"/>
                    <a:pt x="6267" y="32726"/>
                    <a:pt x="5237" y="30893"/>
                  </a:cubicBezTo>
                  <a:cubicBezTo>
                    <a:pt x="3972" y="28056"/>
                    <a:pt x="3510" y="24926"/>
                    <a:pt x="3903" y="21845"/>
                  </a:cubicBezTo>
                  <a:cubicBezTo>
                    <a:pt x="4039" y="18553"/>
                    <a:pt x="3351" y="15279"/>
                    <a:pt x="1903" y="12320"/>
                  </a:cubicBezTo>
                  <a:cubicBezTo>
                    <a:pt x="1903" y="12320"/>
                    <a:pt x="-1145" y="6700"/>
                    <a:pt x="474" y="3366"/>
                  </a:cubicBezTo>
                  <a:cubicBezTo>
                    <a:pt x="474" y="3366"/>
                    <a:pt x="1712" y="1271"/>
                    <a:pt x="2760" y="2604"/>
                  </a:cubicBezTo>
                  <a:cubicBezTo>
                    <a:pt x="3507" y="3685"/>
                    <a:pt x="3996" y="4924"/>
                    <a:pt x="4189" y="6224"/>
                  </a:cubicBezTo>
                  <a:cubicBezTo>
                    <a:pt x="4469" y="7746"/>
                    <a:pt x="5161" y="9162"/>
                    <a:pt x="6189" y="10319"/>
                  </a:cubicBezTo>
                  <a:cubicBezTo>
                    <a:pt x="7367" y="11854"/>
                    <a:pt x="8240" y="13600"/>
                    <a:pt x="8761" y="15463"/>
                  </a:cubicBezTo>
                  <a:cubicBezTo>
                    <a:pt x="8761" y="15463"/>
                    <a:pt x="11428" y="24035"/>
                    <a:pt x="15619" y="22321"/>
                  </a:cubicBezTo>
                  <a:cubicBezTo>
                    <a:pt x="18011" y="21293"/>
                    <a:pt x="20460" y="20402"/>
                    <a:pt x="22953" y="19654"/>
                  </a:cubicBezTo>
                  <a:cubicBezTo>
                    <a:pt x="25116" y="19037"/>
                    <a:pt x="26763" y="17280"/>
                    <a:pt x="27239" y="15082"/>
                  </a:cubicBezTo>
                  <a:cubicBezTo>
                    <a:pt x="27394" y="14750"/>
                    <a:pt x="27394" y="14366"/>
                    <a:pt x="27239" y="14034"/>
                  </a:cubicBezTo>
                  <a:cubicBezTo>
                    <a:pt x="25155" y="12200"/>
                    <a:pt x="23300" y="10122"/>
                    <a:pt x="21715" y="7843"/>
                  </a:cubicBezTo>
                  <a:cubicBezTo>
                    <a:pt x="21715" y="7843"/>
                    <a:pt x="17810" y="3652"/>
                    <a:pt x="20953" y="509"/>
                  </a:cubicBezTo>
                  <a:close/>
                </a:path>
              </a:pathLst>
            </a:custGeom>
            <a:grpFill/>
            <a:ln w="9525" cap="flat">
              <a:noFill/>
              <a:prstDash val="solid"/>
              <a:miter/>
            </a:ln>
          </p:spPr>
          <p:txBody>
            <a:bodyPr rtlCol="0" anchor="ctr"/>
            <a:lstStyle/>
            <a:p>
              <a:endParaRPr lang="zh-CN" altLang="en-US"/>
            </a:p>
          </p:txBody>
        </p:sp>
        <p:sp>
          <p:nvSpPr>
            <p:cNvPr id="117" name="任意多边形: 形状 116"/>
            <p:cNvSpPr/>
            <p:nvPr/>
          </p:nvSpPr>
          <p:spPr>
            <a:xfrm>
              <a:off x="1557515" y="3060081"/>
              <a:ext cx="20724" cy="27622"/>
            </a:xfrm>
            <a:custGeom>
              <a:avLst/>
              <a:gdLst>
                <a:gd name="connsiteX0" fmla="*/ 13507 w 20724"/>
                <a:gd name="connsiteY0" fmla="*/ 2572 h 27622"/>
                <a:gd name="connsiteX1" fmla="*/ 15603 w 20724"/>
                <a:gd name="connsiteY1" fmla="*/ 0 h 27622"/>
                <a:gd name="connsiteX2" fmla="*/ 17412 w 20724"/>
                <a:gd name="connsiteY2" fmla="*/ 0 h 27622"/>
                <a:gd name="connsiteX3" fmla="*/ 18936 w 20724"/>
                <a:gd name="connsiteY3" fmla="*/ 1905 h 27622"/>
                <a:gd name="connsiteX4" fmla="*/ 20175 w 20724"/>
                <a:gd name="connsiteY4" fmla="*/ 3810 h 27622"/>
                <a:gd name="connsiteX5" fmla="*/ 20175 w 20724"/>
                <a:gd name="connsiteY5" fmla="*/ 12001 h 27622"/>
                <a:gd name="connsiteX6" fmla="*/ 12459 w 20724"/>
                <a:gd name="connsiteY6" fmla="*/ 19145 h 27622"/>
                <a:gd name="connsiteX7" fmla="*/ 744 w 20724"/>
                <a:gd name="connsiteY7" fmla="*/ 27623 h 27622"/>
                <a:gd name="connsiteX8" fmla="*/ 77 w 20724"/>
                <a:gd name="connsiteY8" fmla="*/ 27623 h 27622"/>
                <a:gd name="connsiteX9" fmla="*/ 77 w 20724"/>
                <a:gd name="connsiteY9" fmla="*/ 25241 h 27622"/>
                <a:gd name="connsiteX10" fmla="*/ 77 w 20724"/>
                <a:gd name="connsiteY10" fmla="*/ 24575 h 27622"/>
                <a:gd name="connsiteX11" fmla="*/ 6554 w 20724"/>
                <a:gd name="connsiteY11" fmla="*/ 15812 h 27622"/>
                <a:gd name="connsiteX12" fmla="*/ 12459 w 20724"/>
                <a:gd name="connsiteY12" fmla="*/ 6287 h 27622"/>
                <a:gd name="connsiteX13" fmla="*/ 13507 w 20724"/>
                <a:gd name="connsiteY13" fmla="*/ 2572 h 27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24" h="27622">
                  <a:moveTo>
                    <a:pt x="13507" y="2572"/>
                  </a:moveTo>
                  <a:cubicBezTo>
                    <a:pt x="13556" y="1344"/>
                    <a:pt x="14410" y="296"/>
                    <a:pt x="15603" y="0"/>
                  </a:cubicBezTo>
                  <a:cubicBezTo>
                    <a:pt x="15603" y="0"/>
                    <a:pt x="17031" y="0"/>
                    <a:pt x="17412" y="0"/>
                  </a:cubicBezTo>
                  <a:cubicBezTo>
                    <a:pt x="17780" y="736"/>
                    <a:pt x="18299" y="1385"/>
                    <a:pt x="18936" y="1905"/>
                  </a:cubicBezTo>
                  <a:cubicBezTo>
                    <a:pt x="19633" y="2302"/>
                    <a:pt x="20095" y="3012"/>
                    <a:pt x="20175" y="3810"/>
                  </a:cubicBezTo>
                  <a:cubicBezTo>
                    <a:pt x="20175" y="3810"/>
                    <a:pt x="21413" y="11049"/>
                    <a:pt x="20175" y="12001"/>
                  </a:cubicBezTo>
                  <a:cubicBezTo>
                    <a:pt x="17279" y="14007"/>
                    <a:pt x="14681" y="16412"/>
                    <a:pt x="12459" y="19145"/>
                  </a:cubicBezTo>
                  <a:cubicBezTo>
                    <a:pt x="9245" y="22820"/>
                    <a:pt x="5239" y="25719"/>
                    <a:pt x="744" y="27623"/>
                  </a:cubicBezTo>
                  <a:cubicBezTo>
                    <a:pt x="744" y="27623"/>
                    <a:pt x="172" y="27623"/>
                    <a:pt x="77" y="27623"/>
                  </a:cubicBezTo>
                  <a:cubicBezTo>
                    <a:pt x="160" y="26831"/>
                    <a:pt x="160" y="26033"/>
                    <a:pt x="77" y="25241"/>
                  </a:cubicBezTo>
                  <a:cubicBezTo>
                    <a:pt x="-26" y="25031"/>
                    <a:pt x="-26" y="24785"/>
                    <a:pt x="77" y="24575"/>
                  </a:cubicBezTo>
                  <a:cubicBezTo>
                    <a:pt x="2625" y="21963"/>
                    <a:pt x="4805" y="19014"/>
                    <a:pt x="6554" y="15812"/>
                  </a:cubicBezTo>
                  <a:cubicBezTo>
                    <a:pt x="8252" y="12476"/>
                    <a:pt x="10227" y="9290"/>
                    <a:pt x="12459" y="6287"/>
                  </a:cubicBezTo>
                  <a:cubicBezTo>
                    <a:pt x="13143" y="5168"/>
                    <a:pt x="13505" y="3883"/>
                    <a:pt x="13507" y="2572"/>
                  </a:cubicBezTo>
                  <a:close/>
                </a:path>
              </a:pathLst>
            </a:custGeom>
            <a:grpFill/>
            <a:ln w="9525" cap="flat">
              <a:noFill/>
              <a:prstDash val="solid"/>
              <a:miter/>
            </a:ln>
          </p:spPr>
          <p:txBody>
            <a:bodyPr rtlCol="0" anchor="ctr"/>
            <a:lstStyle/>
            <a:p>
              <a:endParaRPr lang="zh-CN" altLang="en-US"/>
            </a:p>
          </p:txBody>
        </p:sp>
        <p:sp>
          <p:nvSpPr>
            <p:cNvPr id="118" name="任意多边形: 形状 117"/>
            <p:cNvSpPr/>
            <p:nvPr/>
          </p:nvSpPr>
          <p:spPr>
            <a:xfrm>
              <a:off x="1551468" y="3109454"/>
              <a:ext cx="9576" cy="29779"/>
            </a:xfrm>
            <a:custGeom>
              <a:avLst/>
              <a:gdLst>
                <a:gd name="connsiteX0" fmla="*/ 2219 w 9576"/>
                <a:gd name="connsiteY0" fmla="*/ 1395 h 29779"/>
                <a:gd name="connsiteX1" fmla="*/ 3267 w 9576"/>
                <a:gd name="connsiteY1" fmla="*/ 62 h 29779"/>
                <a:gd name="connsiteX2" fmla="*/ 5362 w 9576"/>
                <a:gd name="connsiteY2" fmla="*/ 1490 h 29779"/>
                <a:gd name="connsiteX3" fmla="*/ 6410 w 9576"/>
                <a:gd name="connsiteY3" fmla="*/ 5110 h 29779"/>
                <a:gd name="connsiteX4" fmla="*/ 7648 w 9576"/>
                <a:gd name="connsiteY4" fmla="*/ 9301 h 29779"/>
                <a:gd name="connsiteX5" fmla="*/ 9363 w 9576"/>
                <a:gd name="connsiteY5" fmla="*/ 20921 h 29779"/>
                <a:gd name="connsiteX6" fmla="*/ 4075 w 9576"/>
                <a:gd name="connsiteY6" fmla="*/ 29688 h 29779"/>
                <a:gd name="connsiteX7" fmla="*/ 3648 w 9576"/>
                <a:gd name="connsiteY7" fmla="*/ 29780 h 29779"/>
                <a:gd name="connsiteX8" fmla="*/ 2124 w 9576"/>
                <a:gd name="connsiteY8" fmla="*/ 29780 h 29779"/>
                <a:gd name="connsiteX9" fmla="*/ 219 w 9576"/>
                <a:gd name="connsiteY9" fmla="*/ 22541 h 29779"/>
                <a:gd name="connsiteX10" fmla="*/ 1362 w 9576"/>
                <a:gd name="connsiteY10" fmla="*/ 16730 h 29779"/>
                <a:gd name="connsiteX11" fmla="*/ 2219 w 9576"/>
                <a:gd name="connsiteY11" fmla="*/ 1395 h 29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76" h="29779">
                  <a:moveTo>
                    <a:pt x="2219" y="1395"/>
                  </a:moveTo>
                  <a:cubicBezTo>
                    <a:pt x="2219" y="1395"/>
                    <a:pt x="2219" y="252"/>
                    <a:pt x="3267" y="62"/>
                  </a:cubicBezTo>
                  <a:cubicBezTo>
                    <a:pt x="4315" y="-129"/>
                    <a:pt x="4696" y="62"/>
                    <a:pt x="5362" y="1490"/>
                  </a:cubicBezTo>
                  <a:cubicBezTo>
                    <a:pt x="5362" y="1490"/>
                    <a:pt x="6029" y="4062"/>
                    <a:pt x="6410" y="5110"/>
                  </a:cubicBezTo>
                  <a:cubicBezTo>
                    <a:pt x="7142" y="6392"/>
                    <a:pt x="7566" y="7827"/>
                    <a:pt x="7648" y="9301"/>
                  </a:cubicBezTo>
                  <a:cubicBezTo>
                    <a:pt x="7648" y="9301"/>
                    <a:pt x="8601" y="16540"/>
                    <a:pt x="9363" y="20921"/>
                  </a:cubicBezTo>
                  <a:cubicBezTo>
                    <a:pt x="10323" y="24802"/>
                    <a:pt x="7956" y="28727"/>
                    <a:pt x="4075" y="29688"/>
                  </a:cubicBezTo>
                  <a:cubicBezTo>
                    <a:pt x="3934" y="29723"/>
                    <a:pt x="3791" y="29753"/>
                    <a:pt x="3648" y="29780"/>
                  </a:cubicBezTo>
                  <a:cubicBezTo>
                    <a:pt x="3648" y="29780"/>
                    <a:pt x="2505" y="29780"/>
                    <a:pt x="2124" y="29780"/>
                  </a:cubicBezTo>
                  <a:cubicBezTo>
                    <a:pt x="314" y="27839"/>
                    <a:pt x="-401" y="25121"/>
                    <a:pt x="219" y="22541"/>
                  </a:cubicBezTo>
                  <a:cubicBezTo>
                    <a:pt x="857" y="20663"/>
                    <a:pt x="1241" y="18709"/>
                    <a:pt x="1362" y="16730"/>
                  </a:cubicBezTo>
                  <a:cubicBezTo>
                    <a:pt x="1317" y="11606"/>
                    <a:pt x="1603" y="6483"/>
                    <a:pt x="2219" y="1395"/>
                  </a:cubicBezTo>
                  <a:close/>
                </a:path>
              </a:pathLst>
            </a:custGeom>
            <a:grpFill/>
            <a:ln w="9525" cap="flat">
              <a:noFill/>
              <a:prstDash val="solid"/>
              <a:miter/>
            </a:ln>
          </p:spPr>
          <p:txBody>
            <a:bodyPr rtlCol="0" anchor="ctr"/>
            <a:lstStyle/>
            <a:p>
              <a:endParaRPr lang="zh-CN" altLang="en-US"/>
            </a:p>
          </p:txBody>
        </p:sp>
        <p:sp>
          <p:nvSpPr>
            <p:cNvPr id="119" name="任意多边形: 形状 118"/>
            <p:cNvSpPr/>
            <p:nvPr/>
          </p:nvSpPr>
          <p:spPr>
            <a:xfrm>
              <a:off x="1552025" y="3133968"/>
              <a:ext cx="58466" cy="35269"/>
            </a:xfrm>
            <a:custGeom>
              <a:avLst/>
              <a:gdLst>
                <a:gd name="connsiteX0" fmla="*/ 13663 w 58466"/>
                <a:gd name="connsiteY0" fmla="*/ 1741 h 35269"/>
                <a:gd name="connsiteX1" fmla="*/ 16235 w 58466"/>
                <a:gd name="connsiteY1" fmla="*/ 122 h 35269"/>
                <a:gd name="connsiteX2" fmla="*/ 17854 w 58466"/>
                <a:gd name="connsiteY2" fmla="*/ 3360 h 35269"/>
                <a:gd name="connsiteX3" fmla="*/ 17854 w 58466"/>
                <a:gd name="connsiteY3" fmla="*/ 4789 h 35269"/>
                <a:gd name="connsiteX4" fmla="*/ 15568 w 58466"/>
                <a:gd name="connsiteY4" fmla="*/ 12981 h 35269"/>
                <a:gd name="connsiteX5" fmla="*/ 14235 w 58466"/>
                <a:gd name="connsiteY5" fmla="*/ 18886 h 35269"/>
                <a:gd name="connsiteX6" fmla="*/ 14235 w 58466"/>
                <a:gd name="connsiteY6" fmla="*/ 19458 h 35269"/>
                <a:gd name="connsiteX7" fmla="*/ 15378 w 58466"/>
                <a:gd name="connsiteY7" fmla="*/ 19458 h 35269"/>
                <a:gd name="connsiteX8" fmla="*/ 18045 w 58466"/>
                <a:gd name="connsiteY8" fmla="*/ 19458 h 35269"/>
                <a:gd name="connsiteX9" fmla="*/ 22998 w 58466"/>
                <a:gd name="connsiteY9" fmla="*/ 19458 h 35269"/>
                <a:gd name="connsiteX10" fmla="*/ 34904 w 58466"/>
                <a:gd name="connsiteY10" fmla="*/ 17076 h 35269"/>
                <a:gd name="connsiteX11" fmla="*/ 44905 w 58466"/>
                <a:gd name="connsiteY11" fmla="*/ 12885 h 35269"/>
                <a:gd name="connsiteX12" fmla="*/ 44905 w 58466"/>
                <a:gd name="connsiteY12" fmla="*/ 12314 h 35269"/>
                <a:gd name="connsiteX13" fmla="*/ 44905 w 58466"/>
                <a:gd name="connsiteY13" fmla="*/ 8313 h 35269"/>
                <a:gd name="connsiteX14" fmla="*/ 48906 w 58466"/>
                <a:gd name="connsiteY14" fmla="*/ 7361 h 35269"/>
                <a:gd name="connsiteX15" fmla="*/ 50430 w 58466"/>
                <a:gd name="connsiteY15" fmla="*/ 7932 h 35269"/>
                <a:gd name="connsiteX16" fmla="*/ 54430 w 58466"/>
                <a:gd name="connsiteY16" fmla="*/ 8885 h 35269"/>
                <a:gd name="connsiteX17" fmla="*/ 57764 w 58466"/>
                <a:gd name="connsiteY17" fmla="*/ 11266 h 35269"/>
                <a:gd name="connsiteX18" fmla="*/ 58431 w 58466"/>
                <a:gd name="connsiteY18" fmla="*/ 13362 h 35269"/>
                <a:gd name="connsiteX19" fmla="*/ 58431 w 58466"/>
                <a:gd name="connsiteY19" fmla="*/ 13933 h 35269"/>
                <a:gd name="connsiteX20" fmla="*/ 56430 w 58466"/>
                <a:gd name="connsiteY20" fmla="*/ 16600 h 35269"/>
                <a:gd name="connsiteX21" fmla="*/ 46905 w 58466"/>
                <a:gd name="connsiteY21" fmla="*/ 22029 h 35269"/>
                <a:gd name="connsiteX22" fmla="*/ 20140 w 58466"/>
                <a:gd name="connsiteY22" fmla="*/ 25173 h 35269"/>
                <a:gd name="connsiteX23" fmla="*/ 12996 w 58466"/>
                <a:gd name="connsiteY23" fmla="*/ 23268 h 35269"/>
                <a:gd name="connsiteX24" fmla="*/ 12139 w 58466"/>
                <a:gd name="connsiteY24" fmla="*/ 23268 h 35269"/>
                <a:gd name="connsiteX25" fmla="*/ 5376 w 58466"/>
                <a:gd name="connsiteY25" fmla="*/ 34317 h 35269"/>
                <a:gd name="connsiteX26" fmla="*/ 2614 w 58466"/>
                <a:gd name="connsiteY26" fmla="*/ 35269 h 35269"/>
                <a:gd name="connsiteX27" fmla="*/ 1185 w 58466"/>
                <a:gd name="connsiteY27" fmla="*/ 34602 h 35269"/>
                <a:gd name="connsiteX28" fmla="*/ 423 w 58466"/>
                <a:gd name="connsiteY28" fmla="*/ 33269 h 35269"/>
                <a:gd name="connsiteX29" fmla="*/ 423 w 58466"/>
                <a:gd name="connsiteY29" fmla="*/ 29078 h 35269"/>
                <a:gd name="connsiteX30" fmla="*/ 2614 w 58466"/>
                <a:gd name="connsiteY30" fmla="*/ 24887 h 35269"/>
                <a:gd name="connsiteX31" fmla="*/ 13663 w 58466"/>
                <a:gd name="connsiteY31" fmla="*/ 1741 h 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8466" h="35269">
                  <a:moveTo>
                    <a:pt x="13663" y="1741"/>
                  </a:moveTo>
                  <a:cubicBezTo>
                    <a:pt x="13663" y="1741"/>
                    <a:pt x="14997" y="-545"/>
                    <a:pt x="16235" y="122"/>
                  </a:cubicBezTo>
                  <a:cubicBezTo>
                    <a:pt x="17172" y="952"/>
                    <a:pt x="17752" y="2113"/>
                    <a:pt x="17854" y="3360"/>
                  </a:cubicBezTo>
                  <a:cubicBezTo>
                    <a:pt x="18021" y="3822"/>
                    <a:pt x="18021" y="4328"/>
                    <a:pt x="17854" y="4789"/>
                  </a:cubicBezTo>
                  <a:cubicBezTo>
                    <a:pt x="16860" y="7450"/>
                    <a:pt x="16096" y="10190"/>
                    <a:pt x="15568" y="12981"/>
                  </a:cubicBezTo>
                  <a:cubicBezTo>
                    <a:pt x="15262" y="14978"/>
                    <a:pt x="14817" y="16951"/>
                    <a:pt x="14235" y="18886"/>
                  </a:cubicBezTo>
                  <a:cubicBezTo>
                    <a:pt x="14235" y="18886"/>
                    <a:pt x="14235" y="18886"/>
                    <a:pt x="14235" y="19458"/>
                  </a:cubicBezTo>
                  <a:cubicBezTo>
                    <a:pt x="14611" y="19537"/>
                    <a:pt x="15001" y="19537"/>
                    <a:pt x="15378" y="19458"/>
                  </a:cubicBezTo>
                  <a:lnTo>
                    <a:pt x="18045" y="19458"/>
                  </a:lnTo>
                  <a:cubicBezTo>
                    <a:pt x="19692" y="19310"/>
                    <a:pt x="21350" y="19310"/>
                    <a:pt x="22998" y="19458"/>
                  </a:cubicBezTo>
                  <a:cubicBezTo>
                    <a:pt x="27061" y="19249"/>
                    <a:pt x="31072" y="18447"/>
                    <a:pt x="34904" y="17076"/>
                  </a:cubicBezTo>
                  <a:cubicBezTo>
                    <a:pt x="38331" y="15913"/>
                    <a:pt x="41673" y="14513"/>
                    <a:pt x="44905" y="12885"/>
                  </a:cubicBezTo>
                  <a:cubicBezTo>
                    <a:pt x="45007" y="12709"/>
                    <a:pt x="45007" y="12491"/>
                    <a:pt x="44905" y="12314"/>
                  </a:cubicBezTo>
                  <a:cubicBezTo>
                    <a:pt x="44905" y="12314"/>
                    <a:pt x="43762" y="8885"/>
                    <a:pt x="44905" y="8313"/>
                  </a:cubicBezTo>
                  <a:cubicBezTo>
                    <a:pt x="46048" y="7742"/>
                    <a:pt x="48048" y="6980"/>
                    <a:pt x="48906" y="7361"/>
                  </a:cubicBezTo>
                  <a:cubicBezTo>
                    <a:pt x="49386" y="7619"/>
                    <a:pt x="49898" y="7811"/>
                    <a:pt x="50430" y="7932"/>
                  </a:cubicBezTo>
                  <a:cubicBezTo>
                    <a:pt x="51741" y="8338"/>
                    <a:pt x="53077" y="8656"/>
                    <a:pt x="54430" y="8885"/>
                  </a:cubicBezTo>
                  <a:cubicBezTo>
                    <a:pt x="55833" y="9160"/>
                    <a:pt x="57048" y="10028"/>
                    <a:pt x="57764" y="11266"/>
                  </a:cubicBezTo>
                  <a:cubicBezTo>
                    <a:pt x="58078" y="11932"/>
                    <a:pt x="58302" y="12637"/>
                    <a:pt x="58431" y="13362"/>
                  </a:cubicBezTo>
                  <a:cubicBezTo>
                    <a:pt x="58479" y="13549"/>
                    <a:pt x="58479" y="13746"/>
                    <a:pt x="58431" y="13933"/>
                  </a:cubicBezTo>
                  <a:cubicBezTo>
                    <a:pt x="57630" y="14714"/>
                    <a:pt x="56956" y="15613"/>
                    <a:pt x="56430" y="16600"/>
                  </a:cubicBezTo>
                  <a:cubicBezTo>
                    <a:pt x="56430" y="16600"/>
                    <a:pt x="55192" y="19362"/>
                    <a:pt x="46905" y="22029"/>
                  </a:cubicBezTo>
                  <a:cubicBezTo>
                    <a:pt x="38238" y="24645"/>
                    <a:pt x="29177" y="25709"/>
                    <a:pt x="20140" y="25173"/>
                  </a:cubicBezTo>
                  <a:cubicBezTo>
                    <a:pt x="17867" y="24185"/>
                    <a:pt x="15459" y="23543"/>
                    <a:pt x="12996" y="23268"/>
                  </a:cubicBezTo>
                  <a:cubicBezTo>
                    <a:pt x="12727" y="23132"/>
                    <a:pt x="12409" y="23132"/>
                    <a:pt x="12139" y="23268"/>
                  </a:cubicBezTo>
                  <a:cubicBezTo>
                    <a:pt x="10982" y="27519"/>
                    <a:pt x="8636" y="31352"/>
                    <a:pt x="5376" y="34317"/>
                  </a:cubicBezTo>
                  <a:cubicBezTo>
                    <a:pt x="4592" y="34941"/>
                    <a:pt x="3617" y="35277"/>
                    <a:pt x="2614" y="35269"/>
                  </a:cubicBezTo>
                  <a:cubicBezTo>
                    <a:pt x="2082" y="35196"/>
                    <a:pt x="1584" y="34964"/>
                    <a:pt x="1185" y="34602"/>
                  </a:cubicBezTo>
                  <a:cubicBezTo>
                    <a:pt x="801" y="34246"/>
                    <a:pt x="536" y="33781"/>
                    <a:pt x="423" y="33269"/>
                  </a:cubicBezTo>
                  <a:cubicBezTo>
                    <a:pt x="423" y="33269"/>
                    <a:pt x="-529" y="29840"/>
                    <a:pt x="423" y="29078"/>
                  </a:cubicBezTo>
                  <a:cubicBezTo>
                    <a:pt x="1255" y="27736"/>
                    <a:pt x="1987" y="26336"/>
                    <a:pt x="2614" y="24887"/>
                  </a:cubicBezTo>
                  <a:cubicBezTo>
                    <a:pt x="5729" y="16913"/>
                    <a:pt x="9422" y="9177"/>
                    <a:pt x="13663" y="1741"/>
                  </a:cubicBezTo>
                  <a:close/>
                </a:path>
              </a:pathLst>
            </a:custGeom>
            <a:grpFill/>
            <a:ln w="9525" cap="flat">
              <a:noFill/>
              <a:prstDash val="solid"/>
              <a:miter/>
            </a:ln>
          </p:spPr>
          <p:txBody>
            <a:bodyPr rtlCol="0" anchor="ctr"/>
            <a:lstStyle/>
            <a:p>
              <a:endParaRPr lang="zh-CN" altLang="en-US"/>
            </a:p>
          </p:txBody>
        </p:sp>
        <p:sp>
          <p:nvSpPr>
            <p:cNvPr id="120" name="任意多边形: 形状 119"/>
            <p:cNvSpPr/>
            <p:nvPr/>
          </p:nvSpPr>
          <p:spPr>
            <a:xfrm>
              <a:off x="1558979" y="3075220"/>
              <a:ext cx="62057" cy="70940"/>
            </a:xfrm>
            <a:custGeom>
              <a:avLst/>
              <a:gdLst>
                <a:gd name="connsiteX0" fmla="*/ 60525 w 62057"/>
                <a:gd name="connsiteY0" fmla="*/ 50965 h 70940"/>
                <a:gd name="connsiteX1" fmla="*/ 55382 w 62057"/>
                <a:gd name="connsiteY1" fmla="*/ 46964 h 70940"/>
                <a:gd name="connsiteX2" fmla="*/ 46904 w 62057"/>
                <a:gd name="connsiteY2" fmla="*/ 46964 h 70940"/>
                <a:gd name="connsiteX3" fmla="*/ 34903 w 62057"/>
                <a:gd name="connsiteY3" fmla="*/ 57823 h 70940"/>
                <a:gd name="connsiteX4" fmla="*/ 31379 w 62057"/>
                <a:gd name="connsiteY4" fmla="*/ 60490 h 70940"/>
                <a:gd name="connsiteX5" fmla="*/ 27473 w 62057"/>
                <a:gd name="connsiteY5" fmla="*/ 62776 h 70940"/>
                <a:gd name="connsiteX6" fmla="*/ 25283 w 62057"/>
                <a:gd name="connsiteY6" fmla="*/ 62776 h 70940"/>
                <a:gd name="connsiteX7" fmla="*/ 25854 w 62057"/>
                <a:gd name="connsiteY7" fmla="*/ 61537 h 70940"/>
                <a:gd name="connsiteX8" fmla="*/ 28807 w 62057"/>
                <a:gd name="connsiteY8" fmla="*/ 52012 h 70940"/>
                <a:gd name="connsiteX9" fmla="*/ 28807 w 62057"/>
                <a:gd name="connsiteY9" fmla="*/ 34772 h 70940"/>
                <a:gd name="connsiteX10" fmla="*/ 33188 w 62057"/>
                <a:gd name="connsiteY10" fmla="*/ 7626 h 70940"/>
                <a:gd name="connsiteX11" fmla="*/ 33760 w 62057"/>
                <a:gd name="connsiteY11" fmla="*/ 4292 h 70940"/>
                <a:gd name="connsiteX12" fmla="*/ 32712 w 62057"/>
                <a:gd name="connsiteY12" fmla="*/ 101 h 70940"/>
                <a:gd name="connsiteX13" fmla="*/ 32045 w 62057"/>
                <a:gd name="connsiteY13" fmla="*/ 101 h 70940"/>
                <a:gd name="connsiteX14" fmla="*/ 24806 w 62057"/>
                <a:gd name="connsiteY14" fmla="*/ 101 h 70940"/>
                <a:gd name="connsiteX15" fmla="*/ 20425 w 62057"/>
                <a:gd name="connsiteY15" fmla="*/ 1911 h 70940"/>
                <a:gd name="connsiteX16" fmla="*/ 10138 w 62057"/>
                <a:gd name="connsiteY16" fmla="*/ 10102 h 70940"/>
                <a:gd name="connsiteX17" fmla="*/ 5280 w 62057"/>
                <a:gd name="connsiteY17" fmla="*/ 13246 h 70940"/>
                <a:gd name="connsiteX18" fmla="*/ 41 w 62057"/>
                <a:gd name="connsiteY18" fmla="*/ 18580 h 70940"/>
                <a:gd name="connsiteX19" fmla="*/ 2518 w 62057"/>
                <a:gd name="connsiteY19" fmla="*/ 25342 h 70940"/>
                <a:gd name="connsiteX20" fmla="*/ 4328 w 62057"/>
                <a:gd name="connsiteY20" fmla="*/ 32581 h 70940"/>
                <a:gd name="connsiteX21" fmla="*/ 2327 w 62057"/>
                <a:gd name="connsiteY21" fmla="*/ 37439 h 70940"/>
                <a:gd name="connsiteX22" fmla="*/ 2327 w 62057"/>
                <a:gd name="connsiteY22" fmla="*/ 38201 h 70940"/>
                <a:gd name="connsiteX23" fmla="*/ 3851 w 62057"/>
                <a:gd name="connsiteY23" fmla="*/ 45535 h 70940"/>
                <a:gd name="connsiteX24" fmla="*/ 6804 w 62057"/>
                <a:gd name="connsiteY24" fmla="*/ 47821 h 70940"/>
                <a:gd name="connsiteX25" fmla="*/ 13281 w 62057"/>
                <a:gd name="connsiteY25" fmla="*/ 51822 h 70940"/>
                <a:gd name="connsiteX26" fmla="*/ 19853 w 62057"/>
                <a:gd name="connsiteY26" fmla="*/ 51822 h 70940"/>
                <a:gd name="connsiteX27" fmla="*/ 20520 w 62057"/>
                <a:gd name="connsiteY27" fmla="*/ 52584 h 70940"/>
                <a:gd name="connsiteX28" fmla="*/ 18710 w 62057"/>
                <a:gd name="connsiteY28" fmla="*/ 56013 h 70940"/>
                <a:gd name="connsiteX29" fmla="*/ 17282 w 62057"/>
                <a:gd name="connsiteY29" fmla="*/ 58585 h 70940"/>
                <a:gd name="connsiteX30" fmla="*/ 18234 w 62057"/>
                <a:gd name="connsiteY30" fmla="*/ 64966 h 70940"/>
                <a:gd name="connsiteX31" fmla="*/ 18901 w 62057"/>
                <a:gd name="connsiteY31" fmla="*/ 66109 h 70940"/>
                <a:gd name="connsiteX32" fmla="*/ 23949 w 62057"/>
                <a:gd name="connsiteY32" fmla="*/ 70300 h 70940"/>
                <a:gd name="connsiteX33" fmla="*/ 25854 w 62057"/>
                <a:gd name="connsiteY33" fmla="*/ 70872 h 70940"/>
                <a:gd name="connsiteX34" fmla="*/ 33474 w 62057"/>
                <a:gd name="connsiteY34" fmla="*/ 68395 h 70940"/>
                <a:gd name="connsiteX35" fmla="*/ 46428 w 62057"/>
                <a:gd name="connsiteY35" fmla="*/ 50965 h 70940"/>
                <a:gd name="connsiteX36" fmla="*/ 47190 w 62057"/>
                <a:gd name="connsiteY36" fmla="*/ 50298 h 70940"/>
                <a:gd name="connsiteX37" fmla="*/ 50524 w 62057"/>
                <a:gd name="connsiteY37" fmla="*/ 50298 h 70940"/>
                <a:gd name="connsiteX38" fmla="*/ 51286 w 62057"/>
                <a:gd name="connsiteY38" fmla="*/ 53822 h 70940"/>
                <a:gd name="connsiteX39" fmla="*/ 51286 w 62057"/>
                <a:gd name="connsiteY39" fmla="*/ 54584 h 70940"/>
                <a:gd name="connsiteX40" fmla="*/ 54715 w 62057"/>
                <a:gd name="connsiteY40" fmla="*/ 56013 h 70940"/>
                <a:gd name="connsiteX41" fmla="*/ 55382 w 62057"/>
                <a:gd name="connsiteY41" fmla="*/ 56013 h 70940"/>
                <a:gd name="connsiteX42" fmla="*/ 61859 w 62057"/>
                <a:gd name="connsiteY42" fmla="*/ 52298 h 70940"/>
                <a:gd name="connsiteX43" fmla="*/ 60525 w 62057"/>
                <a:gd name="connsiteY43" fmla="*/ 50965 h 70940"/>
                <a:gd name="connsiteX44" fmla="*/ 20044 w 62057"/>
                <a:gd name="connsiteY44" fmla="*/ 46583 h 70940"/>
                <a:gd name="connsiteX45" fmla="*/ 14234 w 62057"/>
                <a:gd name="connsiteY45" fmla="*/ 43535 h 70940"/>
                <a:gd name="connsiteX46" fmla="*/ 8614 w 62057"/>
                <a:gd name="connsiteY46" fmla="*/ 40106 h 70940"/>
                <a:gd name="connsiteX47" fmla="*/ 8614 w 62057"/>
                <a:gd name="connsiteY47" fmla="*/ 39439 h 70940"/>
                <a:gd name="connsiteX48" fmla="*/ 10519 w 62057"/>
                <a:gd name="connsiteY48" fmla="*/ 28867 h 70940"/>
                <a:gd name="connsiteX49" fmla="*/ 4137 w 62057"/>
                <a:gd name="connsiteY49" fmla="*/ 19342 h 70940"/>
                <a:gd name="connsiteX50" fmla="*/ 4137 w 62057"/>
                <a:gd name="connsiteY50" fmla="*/ 19342 h 70940"/>
                <a:gd name="connsiteX51" fmla="*/ 9566 w 62057"/>
                <a:gd name="connsiteY51" fmla="*/ 18103 h 70940"/>
                <a:gd name="connsiteX52" fmla="*/ 14710 w 62057"/>
                <a:gd name="connsiteY52" fmla="*/ 15627 h 70940"/>
                <a:gd name="connsiteX53" fmla="*/ 24235 w 62057"/>
                <a:gd name="connsiteY53" fmla="*/ 7340 h 70940"/>
                <a:gd name="connsiteX54" fmla="*/ 25092 w 62057"/>
                <a:gd name="connsiteY54" fmla="*/ 7340 h 70940"/>
                <a:gd name="connsiteX55" fmla="*/ 25854 w 62057"/>
                <a:gd name="connsiteY55" fmla="*/ 7912 h 70940"/>
                <a:gd name="connsiteX56" fmla="*/ 22044 w 62057"/>
                <a:gd name="connsiteY56" fmla="*/ 29438 h 70940"/>
                <a:gd name="connsiteX57" fmla="*/ 21568 w 62057"/>
                <a:gd name="connsiteY57" fmla="*/ 41440 h 70940"/>
                <a:gd name="connsiteX58" fmla="*/ 20711 w 62057"/>
                <a:gd name="connsiteY58" fmla="*/ 46774 h 70940"/>
                <a:gd name="connsiteX59" fmla="*/ 20044 w 62057"/>
                <a:gd name="connsiteY59" fmla="*/ 46869 h 70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62057" h="70940">
                  <a:moveTo>
                    <a:pt x="60525" y="50965"/>
                  </a:moveTo>
                  <a:cubicBezTo>
                    <a:pt x="59028" y="49373"/>
                    <a:pt x="57292" y="48024"/>
                    <a:pt x="55382" y="46964"/>
                  </a:cubicBezTo>
                  <a:cubicBezTo>
                    <a:pt x="52670" y="45826"/>
                    <a:pt x="49615" y="45826"/>
                    <a:pt x="46904" y="46964"/>
                  </a:cubicBezTo>
                  <a:cubicBezTo>
                    <a:pt x="42314" y="49872"/>
                    <a:pt x="38254" y="53545"/>
                    <a:pt x="34903" y="57823"/>
                  </a:cubicBezTo>
                  <a:cubicBezTo>
                    <a:pt x="33935" y="58956"/>
                    <a:pt x="32733" y="59866"/>
                    <a:pt x="31379" y="60490"/>
                  </a:cubicBezTo>
                  <a:cubicBezTo>
                    <a:pt x="30007" y="61126"/>
                    <a:pt x="28700" y="61892"/>
                    <a:pt x="27473" y="62776"/>
                  </a:cubicBezTo>
                  <a:cubicBezTo>
                    <a:pt x="25664" y="63728"/>
                    <a:pt x="25283" y="62776"/>
                    <a:pt x="25283" y="62776"/>
                  </a:cubicBezTo>
                  <a:cubicBezTo>
                    <a:pt x="25283" y="62776"/>
                    <a:pt x="25854" y="61537"/>
                    <a:pt x="25854" y="61537"/>
                  </a:cubicBezTo>
                  <a:cubicBezTo>
                    <a:pt x="30426" y="55251"/>
                    <a:pt x="28807" y="52012"/>
                    <a:pt x="28807" y="52012"/>
                  </a:cubicBezTo>
                  <a:cubicBezTo>
                    <a:pt x="27455" y="46345"/>
                    <a:pt x="27455" y="40439"/>
                    <a:pt x="28807" y="34772"/>
                  </a:cubicBezTo>
                  <a:cubicBezTo>
                    <a:pt x="31288" y="25918"/>
                    <a:pt x="32758" y="16811"/>
                    <a:pt x="33188" y="7626"/>
                  </a:cubicBezTo>
                  <a:cubicBezTo>
                    <a:pt x="33188" y="4959"/>
                    <a:pt x="33760" y="4292"/>
                    <a:pt x="33760" y="4292"/>
                  </a:cubicBezTo>
                  <a:cubicBezTo>
                    <a:pt x="33760" y="4292"/>
                    <a:pt x="32712" y="101"/>
                    <a:pt x="32712" y="101"/>
                  </a:cubicBezTo>
                  <a:cubicBezTo>
                    <a:pt x="32496" y="28"/>
                    <a:pt x="32262" y="28"/>
                    <a:pt x="32045" y="101"/>
                  </a:cubicBezTo>
                  <a:cubicBezTo>
                    <a:pt x="29634" y="-34"/>
                    <a:pt x="27217" y="-34"/>
                    <a:pt x="24806" y="101"/>
                  </a:cubicBezTo>
                  <a:cubicBezTo>
                    <a:pt x="23203" y="275"/>
                    <a:pt x="21684" y="903"/>
                    <a:pt x="20425" y="1911"/>
                  </a:cubicBezTo>
                  <a:lnTo>
                    <a:pt x="10138" y="10102"/>
                  </a:lnTo>
                  <a:cubicBezTo>
                    <a:pt x="8575" y="11235"/>
                    <a:pt x="6954" y="12284"/>
                    <a:pt x="5280" y="13246"/>
                  </a:cubicBezTo>
                  <a:cubicBezTo>
                    <a:pt x="-816" y="17151"/>
                    <a:pt x="41" y="18580"/>
                    <a:pt x="41" y="18580"/>
                  </a:cubicBezTo>
                  <a:cubicBezTo>
                    <a:pt x="642" y="20910"/>
                    <a:pt x="1472" y="23175"/>
                    <a:pt x="2518" y="25342"/>
                  </a:cubicBezTo>
                  <a:cubicBezTo>
                    <a:pt x="3645" y="27593"/>
                    <a:pt x="4263" y="30065"/>
                    <a:pt x="4328" y="32581"/>
                  </a:cubicBezTo>
                  <a:cubicBezTo>
                    <a:pt x="4275" y="34390"/>
                    <a:pt x="3563" y="36117"/>
                    <a:pt x="2327" y="37439"/>
                  </a:cubicBezTo>
                  <a:cubicBezTo>
                    <a:pt x="2221" y="37682"/>
                    <a:pt x="2221" y="37958"/>
                    <a:pt x="2327" y="38201"/>
                  </a:cubicBezTo>
                  <a:cubicBezTo>
                    <a:pt x="2327" y="40106"/>
                    <a:pt x="3851" y="45535"/>
                    <a:pt x="3851" y="45535"/>
                  </a:cubicBezTo>
                  <a:cubicBezTo>
                    <a:pt x="4227" y="46863"/>
                    <a:pt x="5425" y="47790"/>
                    <a:pt x="6804" y="47821"/>
                  </a:cubicBezTo>
                  <a:cubicBezTo>
                    <a:pt x="9540" y="47842"/>
                    <a:pt x="12037" y="49384"/>
                    <a:pt x="13281" y="51822"/>
                  </a:cubicBezTo>
                  <a:cubicBezTo>
                    <a:pt x="13948" y="53727"/>
                    <a:pt x="19853" y="51822"/>
                    <a:pt x="19853" y="51822"/>
                  </a:cubicBezTo>
                  <a:cubicBezTo>
                    <a:pt x="19853" y="51822"/>
                    <a:pt x="20520" y="52584"/>
                    <a:pt x="20520" y="52584"/>
                  </a:cubicBezTo>
                  <a:cubicBezTo>
                    <a:pt x="20419" y="53928"/>
                    <a:pt x="19763" y="55171"/>
                    <a:pt x="18710" y="56013"/>
                  </a:cubicBezTo>
                  <a:cubicBezTo>
                    <a:pt x="16805" y="57632"/>
                    <a:pt x="17282" y="58585"/>
                    <a:pt x="17282" y="58585"/>
                  </a:cubicBezTo>
                  <a:cubicBezTo>
                    <a:pt x="17784" y="60680"/>
                    <a:pt x="18103" y="62815"/>
                    <a:pt x="18234" y="64966"/>
                  </a:cubicBezTo>
                  <a:cubicBezTo>
                    <a:pt x="18217" y="65444"/>
                    <a:pt x="18477" y="65889"/>
                    <a:pt x="18901" y="66109"/>
                  </a:cubicBezTo>
                  <a:cubicBezTo>
                    <a:pt x="21663" y="68205"/>
                    <a:pt x="23949" y="70300"/>
                    <a:pt x="23949" y="70300"/>
                  </a:cubicBezTo>
                  <a:cubicBezTo>
                    <a:pt x="24534" y="70628"/>
                    <a:pt x="25185" y="70823"/>
                    <a:pt x="25854" y="70872"/>
                  </a:cubicBezTo>
                  <a:cubicBezTo>
                    <a:pt x="28635" y="71207"/>
                    <a:pt x="31422" y="70301"/>
                    <a:pt x="33474" y="68395"/>
                  </a:cubicBezTo>
                  <a:cubicBezTo>
                    <a:pt x="38437" y="63094"/>
                    <a:pt x="42783" y="57246"/>
                    <a:pt x="46428" y="50965"/>
                  </a:cubicBezTo>
                  <a:cubicBezTo>
                    <a:pt x="46510" y="50600"/>
                    <a:pt x="46818" y="50330"/>
                    <a:pt x="47190" y="50298"/>
                  </a:cubicBezTo>
                  <a:cubicBezTo>
                    <a:pt x="50048" y="49726"/>
                    <a:pt x="50524" y="50298"/>
                    <a:pt x="50524" y="50298"/>
                  </a:cubicBezTo>
                  <a:cubicBezTo>
                    <a:pt x="50950" y="51429"/>
                    <a:pt x="51207" y="52616"/>
                    <a:pt x="51286" y="53822"/>
                  </a:cubicBezTo>
                  <a:cubicBezTo>
                    <a:pt x="51286" y="54679"/>
                    <a:pt x="51286" y="54584"/>
                    <a:pt x="51286" y="54584"/>
                  </a:cubicBezTo>
                  <a:cubicBezTo>
                    <a:pt x="52591" y="54485"/>
                    <a:pt x="53866" y="55016"/>
                    <a:pt x="54715" y="56013"/>
                  </a:cubicBezTo>
                  <a:cubicBezTo>
                    <a:pt x="54715" y="56489"/>
                    <a:pt x="55382" y="56013"/>
                    <a:pt x="55382" y="56013"/>
                  </a:cubicBezTo>
                  <a:cubicBezTo>
                    <a:pt x="57869" y="55465"/>
                    <a:pt x="60129" y="54168"/>
                    <a:pt x="61859" y="52298"/>
                  </a:cubicBezTo>
                  <a:cubicBezTo>
                    <a:pt x="62716" y="53441"/>
                    <a:pt x="60525" y="50965"/>
                    <a:pt x="60525" y="50965"/>
                  </a:cubicBezTo>
                  <a:close/>
                  <a:moveTo>
                    <a:pt x="20044" y="46583"/>
                  </a:moveTo>
                  <a:cubicBezTo>
                    <a:pt x="18348" y="45162"/>
                    <a:pt x="16366" y="44123"/>
                    <a:pt x="14234" y="43535"/>
                  </a:cubicBezTo>
                  <a:cubicBezTo>
                    <a:pt x="12091" y="42907"/>
                    <a:pt x="10152" y="41724"/>
                    <a:pt x="8614" y="40106"/>
                  </a:cubicBezTo>
                  <a:cubicBezTo>
                    <a:pt x="8614" y="40106"/>
                    <a:pt x="8614" y="40106"/>
                    <a:pt x="8614" y="39439"/>
                  </a:cubicBezTo>
                  <a:cubicBezTo>
                    <a:pt x="10851" y="36400"/>
                    <a:pt x="11554" y="32496"/>
                    <a:pt x="10519" y="28867"/>
                  </a:cubicBezTo>
                  <a:cubicBezTo>
                    <a:pt x="10519" y="28867"/>
                    <a:pt x="8614" y="21532"/>
                    <a:pt x="4137" y="19342"/>
                  </a:cubicBezTo>
                  <a:cubicBezTo>
                    <a:pt x="4137" y="19342"/>
                    <a:pt x="3566" y="19342"/>
                    <a:pt x="4137" y="19342"/>
                  </a:cubicBezTo>
                  <a:cubicBezTo>
                    <a:pt x="5822" y="18502"/>
                    <a:pt x="7684" y="18077"/>
                    <a:pt x="9566" y="18103"/>
                  </a:cubicBezTo>
                  <a:cubicBezTo>
                    <a:pt x="11509" y="17875"/>
                    <a:pt x="13320" y="17003"/>
                    <a:pt x="14710" y="15627"/>
                  </a:cubicBezTo>
                  <a:cubicBezTo>
                    <a:pt x="14710" y="15627"/>
                    <a:pt x="21663" y="10198"/>
                    <a:pt x="24235" y="7340"/>
                  </a:cubicBezTo>
                  <a:cubicBezTo>
                    <a:pt x="24235" y="7340"/>
                    <a:pt x="24235" y="6769"/>
                    <a:pt x="25092" y="7340"/>
                  </a:cubicBezTo>
                  <a:cubicBezTo>
                    <a:pt x="25949" y="7912"/>
                    <a:pt x="26045" y="7340"/>
                    <a:pt x="25854" y="7912"/>
                  </a:cubicBezTo>
                  <a:cubicBezTo>
                    <a:pt x="23762" y="14917"/>
                    <a:pt x="22484" y="22140"/>
                    <a:pt x="22044" y="29438"/>
                  </a:cubicBezTo>
                  <a:cubicBezTo>
                    <a:pt x="21654" y="33426"/>
                    <a:pt x="21495" y="37433"/>
                    <a:pt x="21568" y="41440"/>
                  </a:cubicBezTo>
                  <a:cubicBezTo>
                    <a:pt x="21610" y="43255"/>
                    <a:pt x="21320" y="45063"/>
                    <a:pt x="20711" y="46774"/>
                  </a:cubicBezTo>
                  <a:lnTo>
                    <a:pt x="20044" y="46869"/>
                  </a:lnTo>
                  <a:close/>
                </a:path>
              </a:pathLst>
            </a:custGeom>
            <a:grpFill/>
            <a:ln w="9525" cap="flat">
              <a:noFill/>
              <a:prstDash val="solid"/>
              <a:miter/>
            </a:ln>
          </p:spPr>
          <p:txBody>
            <a:bodyPr rtlCol="0" anchor="ctr"/>
            <a:lstStyle/>
            <a:p>
              <a:endParaRPr lang="zh-CN" altLang="en-US"/>
            </a:p>
          </p:txBody>
        </p:sp>
      </p:gr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1E17D63-A816-4E6A-BE97-618CAC8BA0E1}" type="slidenum">
              <a:rPr lang="zh-CN" altLang="en-US" smtClean="0"/>
            </a:fld>
            <a:endParaRPr lang="zh-CN" altLang="en-US"/>
          </a:p>
        </p:txBody>
      </p:sp>
      <p:sp>
        <p:nvSpPr>
          <p:cNvPr id="8" name="文本占位符 2"/>
          <p:cNvSpPr>
            <a:spLocks noGrp="1"/>
          </p:cNvSpPr>
          <p:nvPr>
            <p:ph type="body" idx="13" hasCustomPrompt="1"/>
          </p:nvPr>
        </p:nvSpPr>
        <p:spPr>
          <a:xfrm>
            <a:off x="1531394" y="2595156"/>
            <a:ext cx="1976823" cy="1862048"/>
          </a:xfrm>
          <a:noFill/>
        </p:spPr>
        <p:txBody>
          <a:bodyPr wrap="none">
            <a:spAutoFit/>
          </a:bodyPr>
          <a:lstStyle>
            <a:lvl1pPr>
              <a:defRPr kumimoji="0" lang="zh-CN" altLang="en-US" sz="11500" b="0" i="0" u="none" strike="noStrike" cap="none" spc="0" normalizeH="0" baseline="0" dirty="0">
                <a:ln>
                  <a:noFill/>
                </a:ln>
                <a:gradFill>
                  <a:gsLst>
                    <a:gs pos="13000">
                      <a:prstClr val="white">
                        <a:alpha val="0"/>
                      </a:prstClr>
                    </a:gs>
                    <a:gs pos="76000">
                      <a:prstClr val="white"/>
                    </a:gs>
                  </a:gsLst>
                  <a:path path="circle">
                    <a:fillToRect r="100000" b="100000"/>
                  </a:path>
                </a:gradFill>
                <a:effectLst/>
                <a:uLnTx/>
                <a:uFillTx/>
                <a:latin typeface="思源宋体 CN Heavy"/>
                <a:ea typeface="思源宋体 CN Heavy"/>
              </a:defRPr>
            </a:lvl1pPr>
          </a:lstStyle>
          <a:p>
            <a:pPr marL="0" marR="0" lvl="0" indent="0" algn="ctr" defTabSz="914400" fontAlgn="auto">
              <a:lnSpc>
                <a:spcPct val="100000"/>
              </a:lnSpc>
              <a:spcBef>
                <a:spcPts val="0"/>
              </a:spcBef>
              <a:spcAft>
                <a:spcPts val="0"/>
              </a:spcAft>
              <a:buClrTx/>
              <a:buSzTx/>
              <a:buFontTx/>
              <a:buNone/>
            </a:pPr>
            <a:r>
              <a:rPr lang="en-US" altLang="zh-CN" dirty="0"/>
              <a:t>01</a:t>
            </a:r>
            <a:endParaRPr lang="zh-CN" altLang="en-US" dirty="0"/>
          </a:p>
        </p:txBody>
      </p:sp>
      <p:sp>
        <p:nvSpPr>
          <p:cNvPr id="19" name="文本框 18"/>
          <p:cNvSpPr txBox="1"/>
          <p:nvPr userDrawn="1"/>
        </p:nvSpPr>
        <p:spPr>
          <a:xfrm>
            <a:off x="838201" y="6017800"/>
            <a:ext cx="2903731" cy="338554"/>
          </a:xfrm>
          <a:prstGeom prst="rect">
            <a:avLst/>
          </a:prstGeom>
          <a:noFill/>
        </p:spPr>
        <p:txBody>
          <a:bodyPr wrap="square" rtlCol="0">
            <a:spAutoFit/>
          </a:bodyPr>
          <a:lstStyle/>
          <a:p>
            <a:r>
              <a:rPr lang="zh-CN" altLang="en-US" sz="1600" spc="700" dirty="0">
                <a:gradFill flip="none" rotWithShape="1">
                  <a:gsLst>
                    <a:gs pos="0">
                      <a:srgbClr val="2660AD"/>
                    </a:gs>
                    <a:gs pos="100000">
                      <a:srgbClr val="00679C"/>
                    </a:gs>
                  </a:gsLst>
                  <a:lin ang="16200000" scaled="1"/>
                  <a:tileRect/>
                </a:gradFill>
                <a:latin typeface="思源宋体 CN Heavy" panose="02020900000000000000" pitchFamily="18" charset="-122"/>
                <a:ea typeface="思源宋体 CN Heavy" panose="02020900000000000000" pitchFamily="18" charset="-122"/>
                <a:cs typeface="阿里巴巴普惠体 Medium" panose="00020600040101010101" pitchFamily="18" charset="-122"/>
              </a:rPr>
              <a:t>明德格物  立己达人</a:t>
            </a:r>
            <a:endParaRPr lang="en-US" altLang="zh-CN" sz="1600" spc="700" dirty="0">
              <a:gradFill flip="none" rotWithShape="1">
                <a:gsLst>
                  <a:gs pos="0">
                    <a:srgbClr val="2660AD"/>
                  </a:gs>
                  <a:gs pos="100000">
                    <a:srgbClr val="00679C"/>
                  </a:gs>
                </a:gsLst>
                <a:lin ang="16200000" scaled="1"/>
                <a:tileRect/>
              </a:gradFill>
              <a:latin typeface="思源宋体 CN Heavy" panose="02020900000000000000" pitchFamily="18" charset="-122"/>
              <a:ea typeface="思源宋体 CN Heavy" panose="02020900000000000000" pitchFamily="18" charset="-122"/>
              <a:cs typeface="阿里巴巴普惠体 Medium" panose="00020600040101010101" pitchFamily="18" charset="-122"/>
            </a:endParaRPr>
          </a:p>
        </p:txBody>
      </p:sp>
      <p:pic>
        <p:nvPicPr>
          <p:cNvPr id="20" name="图片 19" descr="图片包含 游戏机&#10;&#10;描述已自动生成"/>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259546" y="372457"/>
            <a:ext cx="2259354" cy="537942"/>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5" name="任意多边形: 形状 24"/>
          <p:cNvSpPr/>
          <p:nvPr userDrawn="1"/>
        </p:nvSpPr>
        <p:spPr>
          <a:xfrm>
            <a:off x="-1" y="0"/>
            <a:ext cx="6861785" cy="6858000"/>
          </a:xfrm>
          <a:custGeom>
            <a:avLst/>
            <a:gdLst>
              <a:gd name="connsiteX0" fmla="*/ 0 w 8973274"/>
              <a:gd name="connsiteY0" fmla="*/ 0 h 6858000"/>
              <a:gd name="connsiteX1" fmla="*/ 5509549 w 8973274"/>
              <a:gd name="connsiteY1" fmla="*/ 0 h 6858000"/>
              <a:gd name="connsiteX2" fmla="*/ 5509549 w 8973274"/>
              <a:gd name="connsiteY2" fmla="*/ 878 h 6858000"/>
              <a:gd name="connsiteX3" fmla="*/ 5544274 w 8973274"/>
              <a:gd name="connsiteY3" fmla="*/ 0 h 6858000"/>
              <a:gd name="connsiteX4" fmla="*/ 8973274 w 8973274"/>
              <a:gd name="connsiteY4" fmla="*/ 3429000 h 6858000"/>
              <a:gd name="connsiteX5" fmla="*/ 5544274 w 8973274"/>
              <a:gd name="connsiteY5" fmla="*/ 6858000 h 6858000"/>
              <a:gd name="connsiteX6" fmla="*/ 5509549 w 8973274"/>
              <a:gd name="connsiteY6" fmla="*/ 6857122 h 6858000"/>
              <a:gd name="connsiteX7" fmla="*/ 5509549 w 8973274"/>
              <a:gd name="connsiteY7" fmla="*/ 6858000 h 6858000"/>
              <a:gd name="connsiteX8" fmla="*/ 0 w 8973274"/>
              <a:gd name="connsiteY8" fmla="*/ 6858000 h 6858000"/>
              <a:gd name="connsiteX0-1" fmla="*/ 0 w 8626034"/>
              <a:gd name="connsiteY0-2" fmla="*/ 0 h 6858000"/>
              <a:gd name="connsiteX1-3" fmla="*/ 5509549 w 8626034"/>
              <a:gd name="connsiteY1-4" fmla="*/ 0 h 6858000"/>
              <a:gd name="connsiteX2-5" fmla="*/ 5509549 w 8626034"/>
              <a:gd name="connsiteY2-6" fmla="*/ 878 h 6858000"/>
              <a:gd name="connsiteX3-7" fmla="*/ 5544274 w 8626034"/>
              <a:gd name="connsiteY3-8" fmla="*/ 0 h 6858000"/>
              <a:gd name="connsiteX4-9" fmla="*/ 8626034 w 8626034"/>
              <a:gd name="connsiteY4-10" fmla="*/ 3429000 h 6858000"/>
              <a:gd name="connsiteX5-11" fmla="*/ 5544274 w 8626034"/>
              <a:gd name="connsiteY5-12" fmla="*/ 6858000 h 6858000"/>
              <a:gd name="connsiteX6-13" fmla="*/ 5509549 w 8626034"/>
              <a:gd name="connsiteY6-14" fmla="*/ 6857122 h 6858000"/>
              <a:gd name="connsiteX7-15" fmla="*/ 5509549 w 8626034"/>
              <a:gd name="connsiteY7-16" fmla="*/ 6858000 h 6858000"/>
              <a:gd name="connsiteX8-17" fmla="*/ 0 w 8626034"/>
              <a:gd name="connsiteY8-18" fmla="*/ 6858000 h 6858000"/>
              <a:gd name="connsiteX9" fmla="*/ 0 w 8626034"/>
              <a:gd name="connsiteY9" fmla="*/ 0 h 6858000"/>
              <a:gd name="connsiteX0-19" fmla="*/ 0 w 7857597"/>
              <a:gd name="connsiteY0-20" fmla="*/ 0 h 6858000"/>
              <a:gd name="connsiteX1-21" fmla="*/ 5509549 w 7857597"/>
              <a:gd name="connsiteY1-22" fmla="*/ 0 h 6858000"/>
              <a:gd name="connsiteX2-23" fmla="*/ 5509549 w 7857597"/>
              <a:gd name="connsiteY2-24" fmla="*/ 878 h 6858000"/>
              <a:gd name="connsiteX3-25" fmla="*/ 5544274 w 7857597"/>
              <a:gd name="connsiteY3-26" fmla="*/ 0 h 6858000"/>
              <a:gd name="connsiteX4-27" fmla="*/ 7857597 w 7857597"/>
              <a:gd name="connsiteY4-28" fmla="*/ 3414251 h 6858000"/>
              <a:gd name="connsiteX5-29" fmla="*/ 5544274 w 7857597"/>
              <a:gd name="connsiteY5-30" fmla="*/ 6858000 h 6858000"/>
              <a:gd name="connsiteX6-31" fmla="*/ 5509549 w 7857597"/>
              <a:gd name="connsiteY6-32" fmla="*/ 6857122 h 6858000"/>
              <a:gd name="connsiteX7-33" fmla="*/ 5509549 w 7857597"/>
              <a:gd name="connsiteY7-34" fmla="*/ 6858000 h 6858000"/>
              <a:gd name="connsiteX8-35" fmla="*/ 0 w 7857597"/>
              <a:gd name="connsiteY8-36" fmla="*/ 6858000 h 6858000"/>
              <a:gd name="connsiteX9-37" fmla="*/ 0 w 7857597"/>
              <a:gd name="connsiteY9-38" fmla="*/ 0 h 68580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Lst>
            <a:rect l="l" t="t" r="r" b="b"/>
            <a:pathLst>
              <a:path w="7857597" h="6858000">
                <a:moveTo>
                  <a:pt x="0" y="0"/>
                </a:moveTo>
                <a:lnTo>
                  <a:pt x="5509549" y="0"/>
                </a:lnTo>
                <a:lnTo>
                  <a:pt x="5509549" y="878"/>
                </a:lnTo>
                <a:lnTo>
                  <a:pt x="5544274" y="0"/>
                </a:lnTo>
                <a:cubicBezTo>
                  <a:pt x="7438058" y="0"/>
                  <a:pt x="7857597" y="1520467"/>
                  <a:pt x="7857597" y="3414251"/>
                </a:cubicBezTo>
                <a:cubicBezTo>
                  <a:pt x="7857597" y="5308035"/>
                  <a:pt x="7438058" y="6858000"/>
                  <a:pt x="5544274" y="6858000"/>
                </a:cubicBezTo>
                <a:lnTo>
                  <a:pt x="5509549" y="6857122"/>
                </a:lnTo>
                <a:lnTo>
                  <a:pt x="5509549" y="6858000"/>
                </a:lnTo>
                <a:lnTo>
                  <a:pt x="0" y="6858000"/>
                </a:lnTo>
                <a:lnTo>
                  <a:pt x="0" y="0"/>
                </a:lnTo>
                <a:close/>
              </a:path>
            </a:pathLst>
          </a:custGeom>
          <a:gradFill>
            <a:gsLst>
              <a:gs pos="12000">
                <a:srgbClr val="1D6AF2"/>
              </a:gs>
              <a:gs pos="82000">
                <a:srgbClr val="3793FB"/>
              </a:gs>
            </a:gsLst>
            <a:lin ang="2700000" scaled="0"/>
          </a:gradFill>
          <a:ln>
            <a:noFill/>
          </a:ln>
          <a:effectLst>
            <a:outerShdw blurRad="508000" dist="241300" dir="3000000" sx="101000" sy="101000" algn="t" rotWithShape="0">
              <a:srgbClr val="2B8CFF">
                <a:alpha val="6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等线" panose="02010600030101010101" charset="-122"/>
              <a:ea typeface="等线" panose="02010600030101010101" charset="-122"/>
              <a:cs typeface="+mn-cs"/>
            </a:endParaRPr>
          </a:p>
        </p:txBody>
      </p:sp>
      <p:sp>
        <p:nvSpPr>
          <p:cNvPr id="4" name="日期占位符 3"/>
          <p:cNvSpPr>
            <a:spLocks noGrp="1"/>
          </p:cNvSpPr>
          <p:nvPr>
            <p:ph type="dt" sz="half" idx="10"/>
          </p:nvPr>
        </p:nvSpPr>
        <p:spPr/>
        <p:txBody>
          <a:bodyPr/>
          <a:lstStyle/>
          <a:p>
            <a:fld id="{2456B7F3-024D-429A-ABCA-81F64A6B851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1E17D63-A816-4E6A-BE97-618CAC8BA0E1}" type="slidenum">
              <a:rPr lang="zh-CN" altLang="en-US" smtClean="0"/>
            </a:fld>
            <a:endParaRPr lang="zh-CN" altLang="en-US"/>
          </a:p>
        </p:txBody>
      </p:sp>
      <p:pic>
        <p:nvPicPr>
          <p:cNvPr id="16" name="图片 15" descr="图片包含 游戏机&#10;&#10;描述已自动生成"/>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259546" y="372457"/>
            <a:ext cx="2259354" cy="537942"/>
          </a:xfrm>
          <a:prstGeom prst="rect">
            <a:avLst/>
          </a:prstGeom>
        </p:spPr>
      </p:pic>
      <p:grpSp>
        <p:nvGrpSpPr>
          <p:cNvPr id="37" name="图形 39"/>
          <p:cNvGrpSpPr/>
          <p:nvPr userDrawn="1"/>
        </p:nvGrpSpPr>
        <p:grpSpPr>
          <a:xfrm>
            <a:off x="547177" y="766391"/>
            <a:ext cx="5299902" cy="5589963"/>
            <a:chOff x="1210631" y="3060081"/>
            <a:chExt cx="858553" cy="905541"/>
          </a:xfrm>
          <a:solidFill>
            <a:srgbClr val="3793FB">
              <a:alpha val="26000"/>
            </a:srgbClr>
          </a:solidFill>
        </p:grpSpPr>
        <p:sp>
          <p:nvSpPr>
            <p:cNvPr id="38" name="任意多边形: 形状 37"/>
            <p:cNvSpPr/>
            <p:nvPr/>
          </p:nvSpPr>
          <p:spPr>
            <a:xfrm>
              <a:off x="1757685" y="3638899"/>
              <a:ext cx="14906" cy="18233"/>
            </a:xfrm>
            <a:custGeom>
              <a:avLst/>
              <a:gdLst>
                <a:gd name="connsiteX0" fmla="*/ 6981 w 14906"/>
                <a:gd name="connsiteY0" fmla="*/ 17 h 18233"/>
                <a:gd name="connsiteX1" fmla="*/ 1933 w 14906"/>
                <a:gd name="connsiteY1" fmla="*/ 2208 h 18233"/>
                <a:gd name="connsiteX2" fmla="*/ 28 w 14906"/>
                <a:gd name="connsiteY2" fmla="*/ 9637 h 18233"/>
                <a:gd name="connsiteX3" fmla="*/ 1933 w 14906"/>
                <a:gd name="connsiteY3" fmla="*/ 16114 h 18233"/>
                <a:gd name="connsiteX4" fmla="*/ 7457 w 14906"/>
                <a:gd name="connsiteY4" fmla="*/ 18210 h 18233"/>
                <a:gd name="connsiteX5" fmla="*/ 12886 w 14906"/>
                <a:gd name="connsiteY5" fmla="*/ 16114 h 18233"/>
                <a:gd name="connsiteX6" fmla="*/ 14887 w 14906"/>
                <a:gd name="connsiteY6" fmla="*/ 9637 h 18233"/>
                <a:gd name="connsiteX7" fmla="*/ 14887 w 14906"/>
                <a:gd name="connsiteY7" fmla="*/ 9637 h 18233"/>
                <a:gd name="connsiteX8" fmla="*/ 12791 w 14906"/>
                <a:gd name="connsiteY8" fmla="*/ 2398 h 18233"/>
                <a:gd name="connsiteX9" fmla="*/ 6981 w 14906"/>
                <a:gd name="connsiteY9" fmla="*/ 17 h 18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906" h="18233">
                  <a:moveTo>
                    <a:pt x="6981" y="17"/>
                  </a:moveTo>
                  <a:cubicBezTo>
                    <a:pt x="5040" y="-130"/>
                    <a:pt x="3152" y="690"/>
                    <a:pt x="1933" y="2208"/>
                  </a:cubicBezTo>
                  <a:cubicBezTo>
                    <a:pt x="539" y="4425"/>
                    <a:pt x="-127" y="7023"/>
                    <a:pt x="28" y="9637"/>
                  </a:cubicBezTo>
                  <a:cubicBezTo>
                    <a:pt x="-149" y="11956"/>
                    <a:pt x="528" y="14260"/>
                    <a:pt x="1933" y="16114"/>
                  </a:cubicBezTo>
                  <a:cubicBezTo>
                    <a:pt x="3363" y="17611"/>
                    <a:pt x="5394" y="18381"/>
                    <a:pt x="7457" y="18210"/>
                  </a:cubicBezTo>
                  <a:cubicBezTo>
                    <a:pt x="9490" y="18365"/>
                    <a:pt x="11485" y="17595"/>
                    <a:pt x="12886" y="16114"/>
                  </a:cubicBezTo>
                  <a:cubicBezTo>
                    <a:pt x="14325" y="14273"/>
                    <a:pt x="15037" y="11968"/>
                    <a:pt x="14887" y="9637"/>
                  </a:cubicBezTo>
                  <a:lnTo>
                    <a:pt x="14887" y="9637"/>
                  </a:lnTo>
                  <a:cubicBezTo>
                    <a:pt x="15034" y="7056"/>
                    <a:pt x="14295" y="4501"/>
                    <a:pt x="12791" y="2398"/>
                  </a:cubicBezTo>
                  <a:cubicBezTo>
                    <a:pt x="11317" y="762"/>
                    <a:pt x="9179" y="-115"/>
                    <a:pt x="6981" y="17"/>
                  </a:cubicBezTo>
                  <a:close/>
                </a:path>
              </a:pathLst>
            </a:custGeom>
            <a:grpFill/>
            <a:ln w="9525" cap="flat">
              <a:noFill/>
              <a:prstDash val="solid"/>
              <a:miter/>
            </a:ln>
          </p:spPr>
          <p:txBody>
            <a:bodyPr rtlCol="0" anchor="ctr"/>
            <a:lstStyle/>
            <a:p>
              <a:endParaRPr lang="zh-CN" altLang="en-US"/>
            </a:p>
          </p:txBody>
        </p:sp>
        <p:sp>
          <p:nvSpPr>
            <p:cNvPr id="39" name="任意多边形: 形状 38"/>
            <p:cNvSpPr/>
            <p:nvPr/>
          </p:nvSpPr>
          <p:spPr>
            <a:xfrm>
              <a:off x="1714250" y="3614408"/>
              <a:ext cx="14915" cy="18237"/>
            </a:xfrm>
            <a:custGeom>
              <a:avLst/>
              <a:gdLst>
                <a:gd name="connsiteX0" fmla="*/ 7458 w 14915"/>
                <a:gd name="connsiteY0" fmla="*/ 28 h 18237"/>
                <a:gd name="connsiteX1" fmla="*/ 2028 w 14915"/>
                <a:gd name="connsiteY1" fmla="*/ 2218 h 18237"/>
                <a:gd name="connsiteX2" fmla="*/ 28 w 14915"/>
                <a:gd name="connsiteY2" fmla="*/ 9076 h 18237"/>
                <a:gd name="connsiteX3" fmla="*/ 2028 w 14915"/>
                <a:gd name="connsiteY3" fmla="*/ 16030 h 18237"/>
                <a:gd name="connsiteX4" fmla="*/ 7458 w 14915"/>
                <a:gd name="connsiteY4" fmla="*/ 18221 h 18237"/>
                <a:gd name="connsiteX5" fmla="*/ 12887 w 14915"/>
                <a:gd name="connsiteY5" fmla="*/ 16030 h 18237"/>
                <a:gd name="connsiteX6" fmla="*/ 14887 w 14915"/>
                <a:gd name="connsiteY6" fmla="*/ 9076 h 18237"/>
                <a:gd name="connsiteX7" fmla="*/ 14887 w 14915"/>
                <a:gd name="connsiteY7" fmla="*/ 9076 h 18237"/>
                <a:gd name="connsiteX8" fmla="*/ 12887 w 14915"/>
                <a:gd name="connsiteY8" fmla="*/ 2218 h 18237"/>
                <a:gd name="connsiteX9" fmla="*/ 7458 w 14915"/>
                <a:gd name="connsiteY9" fmla="*/ 28 h 18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915" h="18237">
                  <a:moveTo>
                    <a:pt x="7458" y="28"/>
                  </a:moveTo>
                  <a:cubicBezTo>
                    <a:pt x="5405" y="-133"/>
                    <a:pt x="3395" y="678"/>
                    <a:pt x="2028" y="2218"/>
                  </a:cubicBezTo>
                  <a:cubicBezTo>
                    <a:pt x="556" y="4188"/>
                    <a:pt x="-154" y="6624"/>
                    <a:pt x="28" y="9076"/>
                  </a:cubicBezTo>
                  <a:cubicBezTo>
                    <a:pt x="-144" y="11557"/>
                    <a:pt x="565" y="14019"/>
                    <a:pt x="2028" y="16030"/>
                  </a:cubicBezTo>
                  <a:cubicBezTo>
                    <a:pt x="3420" y="17535"/>
                    <a:pt x="5411" y="18338"/>
                    <a:pt x="7458" y="18221"/>
                  </a:cubicBezTo>
                  <a:cubicBezTo>
                    <a:pt x="9508" y="18366"/>
                    <a:pt x="11512" y="17558"/>
                    <a:pt x="12887" y="16030"/>
                  </a:cubicBezTo>
                  <a:cubicBezTo>
                    <a:pt x="14351" y="14019"/>
                    <a:pt x="15059" y="11557"/>
                    <a:pt x="14887" y="9076"/>
                  </a:cubicBezTo>
                  <a:lnTo>
                    <a:pt x="14887" y="9076"/>
                  </a:lnTo>
                  <a:cubicBezTo>
                    <a:pt x="15070" y="6624"/>
                    <a:pt x="14359" y="4188"/>
                    <a:pt x="12887" y="2218"/>
                  </a:cubicBezTo>
                  <a:cubicBezTo>
                    <a:pt x="11539" y="652"/>
                    <a:pt x="9515" y="-164"/>
                    <a:pt x="7458" y="28"/>
                  </a:cubicBezTo>
                  <a:close/>
                </a:path>
              </a:pathLst>
            </a:custGeom>
            <a:grpFill/>
            <a:ln w="9525" cap="flat">
              <a:noFill/>
              <a:prstDash val="solid"/>
              <a:miter/>
            </a:ln>
          </p:spPr>
          <p:txBody>
            <a:bodyPr rtlCol="0" anchor="ctr"/>
            <a:lstStyle/>
            <a:p>
              <a:endParaRPr lang="zh-CN" altLang="en-US"/>
            </a:p>
          </p:txBody>
        </p:sp>
        <p:sp>
          <p:nvSpPr>
            <p:cNvPr id="40" name="任意多边形: 形状 39"/>
            <p:cNvSpPr/>
            <p:nvPr/>
          </p:nvSpPr>
          <p:spPr>
            <a:xfrm>
              <a:off x="1210631" y="3191616"/>
              <a:ext cx="858553" cy="633570"/>
            </a:xfrm>
            <a:custGeom>
              <a:avLst/>
              <a:gdLst>
                <a:gd name="connsiteX0" fmla="*/ 856549 w 858553"/>
                <a:gd name="connsiteY0" fmla="*/ 204031 h 633570"/>
                <a:gd name="connsiteX1" fmla="*/ 678907 w 858553"/>
                <a:gd name="connsiteY1" fmla="*/ 120973 h 633570"/>
                <a:gd name="connsiteX2" fmla="*/ 234332 w 858553"/>
                <a:gd name="connsiteY2" fmla="*/ 67701 h 633570"/>
                <a:gd name="connsiteX3" fmla="*/ 195895 w 858553"/>
                <a:gd name="connsiteY3" fmla="*/ 103447 h 633570"/>
                <a:gd name="connsiteX4" fmla="*/ 211420 w 858553"/>
                <a:gd name="connsiteY4" fmla="*/ 93922 h 633570"/>
                <a:gd name="connsiteX5" fmla="*/ 303813 w 858553"/>
                <a:gd name="connsiteY5" fmla="*/ 85635 h 633570"/>
                <a:gd name="connsiteX6" fmla="*/ 369345 w 858553"/>
                <a:gd name="connsiteY6" fmla="*/ 123735 h 633570"/>
                <a:gd name="connsiteX7" fmla="*/ 393634 w 858553"/>
                <a:gd name="connsiteY7" fmla="*/ 220890 h 633570"/>
                <a:gd name="connsiteX8" fmla="*/ 392776 w 858553"/>
                <a:gd name="connsiteY8" fmla="*/ 224605 h 633570"/>
                <a:gd name="connsiteX9" fmla="*/ 307051 w 858553"/>
                <a:gd name="connsiteY9" fmla="*/ 304519 h 633570"/>
                <a:gd name="connsiteX10" fmla="*/ 360391 w 858553"/>
                <a:gd name="connsiteY10" fmla="*/ 241750 h 633570"/>
                <a:gd name="connsiteX11" fmla="*/ 294574 w 858553"/>
                <a:gd name="connsiteY11" fmla="*/ 138403 h 633570"/>
                <a:gd name="connsiteX12" fmla="*/ 191207 w 858553"/>
                <a:gd name="connsiteY12" fmla="*/ 203790 h 633570"/>
                <a:gd name="connsiteX13" fmla="*/ 191132 w 858553"/>
                <a:gd name="connsiteY13" fmla="*/ 204126 h 633570"/>
                <a:gd name="connsiteX14" fmla="*/ 208849 w 858553"/>
                <a:gd name="connsiteY14" fmla="*/ 283945 h 633570"/>
                <a:gd name="connsiteX15" fmla="*/ 239614 w 858553"/>
                <a:gd name="connsiteY15" fmla="*/ 316140 h 633570"/>
                <a:gd name="connsiteX16" fmla="*/ 324006 w 858553"/>
                <a:gd name="connsiteY16" fmla="*/ 344715 h 633570"/>
                <a:gd name="connsiteX17" fmla="*/ 434210 w 858553"/>
                <a:gd name="connsiteY17" fmla="*/ 313854 h 633570"/>
                <a:gd name="connsiteX18" fmla="*/ 434210 w 858553"/>
                <a:gd name="connsiteY18" fmla="*/ 313854 h 633570"/>
                <a:gd name="connsiteX19" fmla="*/ 595564 w 858553"/>
                <a:gd name="connsiteY19" fmla="*/ 313854 h 633570"/>
                <a:gd name="connsiteX20" fmla="*/ 715769 w 858553"/>
                <a:gd name="connsiteY20" fmla="*/ 332904 h 633570"/>
                <a:gd name="connsiteX21" fmla="*/ 599374 w 858553"/>
                <a:gd name="connsiteY21" fmla="*/ 349287 h 633570"/>
                <a:gd name="connsiteX22" fmla="*/ 471453 w 858553"/>
                <a:gd name="connsiteY22" fmla="*/ 343572 h 633570"/>
                <a:gd name="connsiteX23" fmla="*/ 369154 w 858553"/>
                <a:gd name="connsiteY23" fmla="*/ 387482 h 633570"/>
                <a:gd name="connsiteX24" fmla="*/ 159604 w 858553"/>
                <a:gd name="connsiteY24" fmla="*/ 316521 h 633570"/>
                <a:gd name="connsiteX25" fmla="*/ 131791 w 858553"/>
                <a:gd name="connsiteY25" fmla="*/ 220318 h 633570"/>
                <a:gd name="connsiteX26" fmla="*/ 133125 w 858553"/>
                <a:gd name="connsiteY26" fmla="*/ 205650 h 633570"/>
                <a:gd name="connsiteX27" fmla="*/ 114075 w 858553"/>
                <a:gd name="connsiteY27" fmla="*/ 346334 h 633570"/>
                <a:gd name="connsiteX28" fmla="*/ 323053 w 858553"/>
                <a:gd name="connsiteY28" fmla="*/ 427678 h 633570"/>
                <a:gd name="connsiteX29" fmla="*/ 314386 w 858553"/>
                <a:gd name="connsiteY29" fmla="*/ 429106 h 633570"/>
                <a:gd name="connsiteX30" fmla="*/ 288192 w 858553"/>
                <a:gd name="connsiteY30" fmla="*/ 432154 h 633570"/>
                <a:gd name="connsiteX31" fmla="*/ 112646 w 858553"/>
                <a:gd name="connsiteY31" fmla="*/ 417867 h 633570"/>
                <a:gd name="connsiteX32" fmla="*/ 112646 w 858553"/>
                <a:gd name="connsiteY32" fmla="*/ 417867 h 633570"/>
                <a:gd name="connsiteX33" fmla="*/ 56353 w 858553"/>
                <a:gd name="connsiteY33" fmla="*/ 369289 h 633570"/>
                <a:gd name="connsiteX34" fmla="*/ 99216 w 858553"/>
                <a:gd name="connsiteY34" fmla="*/ 281088 h 633570"/>
                <a:gd name="connsiteX35" fmla="*/ 2156 w 858553"/>
                <a:gd name="connsiteY35" fmla="*/ 429297 h 633570"/>
                <a:gd name="connsiteX36" fmla="*/ 180274 w 858553"/>
                <a:gd name="connsiteY36" fmla="*/ 512450 h 633570"/>
                <a:gd name="connsiteX37" fmla="*/ 625100 w 858553"/>
                <a:gd name="connsiteY37" fmla="*/ 565888 h 633570"/>
                <a:gd name="connsiteX38" fmla="*/ 727961 w 858553"/>
                <a:gd name="connsiteY38" fmla="*/ 210793 h 633570"/>
                <a:gd name="connsiteX39" fmla="*/ 801685 w 858553"/>
                <a:gd name="connsiteY39" fmla="*/ 264705 h 633570"/>
                <a:gd name="connsiteX40" fmla="*/ 758917 w 858553"/>
                <a:gd name="connsiteY40" fmla="*/ 352906 h 633570"/>
                <a:gd name="connsiteX41" fmla="*/ 856549 w 858553"/>
                <a:gd name="connsiteY41" fmla="*/ 204031 h 633570"/>
                <a:gd name="connsiteX42" fmla="*/ 559750 w 858553"/>
                <a:gd name="connsiteY42" fmla="*/ 264800 h 633570"/>
                <a:gd name="connsiteX43" fmla="*/ 514220 w 858553"/>
                <a:gd name="connsiteY43" fmla="*/ 247750 h 633570"/>
                <a:gd name="connsiteX44" fmla="*/ 482597 w 858553"/>
                <a:gd name="connsiteY44" fmla="*/ 250989 h 633570"/>
                <a:gd name="connsiteX45" fmla="*/ 460404 w 858553"/>
                <a:gd name="connsiteY45" fmla="*/ 262800 h 633570"/>
                <a:gd name="connsiteX46" fmla="*/ 457165 w 858553"/>
                <a:gd name="connsiteY46" fmla="*/ 265181 h 633570"/>
                <a:gd name="connsiteX47" fmla="*/ 450974 w 858553"/>
                <a:gd name="connsiteY47" fmla="*/ 267848 h 633570"/>
                <a:gd name="connsiteX48" fmla="*/ 436210 w 858553"/>
                <a:gd name="connsiteY48" fmla="*/ 262609 h 633570"/>
                <a:gd name="connsiteX49" fmla="*/ 432210 w 858553"/>
                <a:gd name="connsiteY49" fmla="*/ 248893 h 633570"/>
                <a:gd name="connsiteX50" fmla="*/ 438306 w 858553"/>
                <a:gd name="connsiteY50" fmla="*/ 239368 h 633570"/>
                <a:gd name="connsiteX51" fmla="*/ 492884 w 858553"/>
                <a:gd name="connsiteY51" fmla="*/ 215365 h 633570"/>
                <a:gd name="connsiteX52" fmla="*/ 494980 w 858553"/>
                <a:gd name="connsiteY52" fmla="*/ 215365 h 633570"/>
                <a:gd name="connsiteX53" fmla="*/ 575847 w 858553"/>
                <a:gd name="connsiteY53" fmla="*/ 246417 h 633570"/>
                <a:gd name="connsiteX54" fmla="*/ 649285 w 858553"/>
                <a:gd name="connsiteY54" fmla="*/ 281945 h 633570"/>
                <a:gd name="connsiteX55" fmla="*/ 559750 w 858553"/>
                <a:gd name="connsiteY55" fmla="*/ 264800 h 633570"/>
                <a:gd name="connsiteX56" fmla="*/ 480406 w 858553"/>
                <a:gd name="connsiteY56" fmla="*/ 475493 h 633570"/>
                <a:gd name="connsiteX57" fmla="*/ 469453 w 858553"/>
                <a:gd name="connsiteY57" fmla="*/ 475493 h 633570"/>
                <a:gd name="connsiteX58" fmla="*/ 469453 w 858553"/>
                <a:gd name="connsiteY58" fmla="*/ 425201 h 633570"/>
                <a:gd name="connsiteX59" fmla="*/ 459928 w 858553"/>
                <a:gd name="connsiteY59" fmla="*/ 431107 h 633570"/>
                <a:gd name="connsiteX60" fmla="*/ 459928 w 858553"/>
                <a:gd name="connsiteY60" fmla="*/ 419296 h 633570"/>
                <a:gd name="connsiteX61" fmla="*/ 469453 w 858553"/>
                <a:gd name="connsiteY61" fmla="*/ 412819 h 633570"/>
                <a:gd name="connsiteX62" fmla="*/ 480216 w 858553"/>
                <a:gd name="connsiteY62" fmla="*/ 412819 h 633570"/>
                <a:gd name="connsiteX63" fmla="*/ 528603 w 858553"/>
                <a:gd name="connsiteY63" fmla="*/ 439393 h 633570"/>
                <a:gd name="connsiteX64" fmla="*/ 526126 w 858553"/>
                <a:gd name="connsiteY64" fmla="*/ 446823 h 633570"/>
                <a:gd name="connsiteX65" fmla="*/ 526126 w 858553"/>
                <a:gd name="connsiteY65" fmla="*/ 447871 h 633570"/>
                <a:gd name="connsiteX66" fmla="*/ 525079 w 858553"/>
                <a:gd name="connsiteY66" fmla="*/ 448918 h 633570"/>
                <a:gd name="connsiteX67" fmla="*/ 512029 w 858553"/>
                <a:gd name="connsiteY67" fmla="*/ 475112 h 633570"/>
                <a:gd name="connsiteX68" fmla="*/ 500028 w 858553"/>
                <a:gd name="connsiteY68" fmla="*/ 475112 h 633570"/>
                <a:gd name="connsiteX69" fmla="*/ 512315 w 858553"/>
                <a:gd name="connsiteY69" fmla="*/ 450728 h 633570"/>
                <a:gd name="connsiteX70" fmla="*/ 509458 w 858553"/>
                <a:gd name="connsiteY70" fmla="*/ 450728 h 633570"/>
                <a:gd name="connsiteX71" fmla="*/ 500695 w 858553"/>
                <a:gd name="connsiteY71" fmla="*/ 448252 h 633570"/>
                <a:gd name="connsiteX72" fmla="*/ 494789 w 858553"/>
                <a:gd name="connsiteY72" fmla="*/ 441394 h 633570"/>
                <a:gd name="connsiteX73" fmla="*/ 492789 w 858553"/>
                <a:gd name="connsiteY73" fmla="*/ 431869 h 633570"/>
                <a:gd name="connsiteX74" fmla="*/ 494599 w 858553"/>
                <a:gd name="connsiteY74" fmla="*/ 421582 h 633570"/>
                <a:gd name="connsiteX75" fmla="*/ 500980 w 858553"/>
                <a:gd name="connsiteY75" fmla="*/ 414628 h 633570"/>
                <a:gd name="connsiteX76" fmla="*/ 520697 w 858553"/>
                <a:gd name="connsiteY76" fmla="*/ 414628 h 633570"/>
                <a:gd name="connsiteX77" fmla="*/ 526984 w 858553"/>
                <a:gd name="connsiteY77" fmla="*/ 421677 h 633570"/>
                <a:gd name="connsiteX78" fmla="*/ 526984 w 858553"/>
                <a:gd name="connsiteY78" fmla="*/ 421677 h 633570"/>
                <a:gd name="connsiteX79" fmla="*/ 529174 w 858553"/>
                <a:gd name="connsiteY79" fmla="*/ 432345 h 633570"/>
                <a:gd name="connsiteX80" fmla="*/ 528603 w 858553"/>
                <a:gd name="connsiteY80" fmla="*/ 439393 h 633570"/>
                <a:gd name="connsiteX81" fmla="*/ 570799 w 858553"/>
                <a:gd name="connsiteY81" fmla="*/ 466730 h 633570"/>
                <a:gd name="connsiteX82" fmla="*/ 564417 w 858553"/>
                <a:gd name="connsiteY82" fmla="*/ 473779 h 633570"/>
                <a:gd name="connsiteX83" fmla="*/ 554892 w 858553"/>
                <a:gd name="connsiteY83" fmla="*/ 476065 h 633570"/>
                <a:gd name="connsiteX84" fmla="*/ 545367 w 858553"/>
                <a:gd name="connsiteY84" fmla="*/ 473779 h 633570"/>
                <a:gd name="connsiteX85" fmla="*/ 538985 w 858553"/>
                <a:gd name="connsiteY85" fmla="*/ 466825 h 633570"/>
                <a:gd name="connsiteX86" fmla="*/ 536794 w 858553"/>
                <a:gd name="connsiteY86" fmla="*/ 456443 h 633570"/>
                <a:gd name="connsiteX87" fmla="*/ 537652 w 858553"/>
                <a:gd name="connsiteY87" fmla="*/ 449109 h 633570"/>
                <a:gd name="connsiteX88" fmla="*/ 539938 w 858553"/>
                <a:gd name="connsiteY88" fmla="*/ 441680 h 633570"/>
                <a:gd name="connsiteX89" fmla="*/ 540509 w 858553"/>
                <a:gd name="connsiteY89" fmla="*/ 440441 h 633570"/>
                <a:gd name="connsiteX90" fmla="*/ 541081 w 858553"/>
                <a:gd name="connsiteY90" fmla="*/ 439203 h 633570"/>
                <a:gd name="connsiteX91" fmla="*/ 554416 w 858553"/>
                <a:gd name="connsiteY91" fmla="*/ 412819 h 633570"/>
                <a:gd name="connsiteX92" fmla="*/ 566417 w 858553"/>
                <a:gd name="connsiteY92" fmla="*/ 412819 h 633570"/>
                <a:gd name="connsiteX93" fmla="*/ 554130 w 858553"/>
                <a:gd name="connsiteY93" fmla="*/ 436917 h 633570"/>
                <a:gd name="connsiteX94" fmla="*/ 556416 w 858553"/>
                <a:gd name="connsiteY94" fmla="*/ 436917 h 633570"/>
                <a:gd name="connsiteX95" fmla="*/ 565941 w 858553"/>
                <a:gd name="connsiteY95" fmla="*/ 439203 h 633570"/>
                <a:gd name="connsiteX96" fmla="*/ 571942 w 858553"/>
                <a:gd name="connsiteY96" fmla="*/ 446061 h 633570"/>
                <a:gd name="connsiteX97" fmla="*/ 573847 w 858553"/>
                <a:gd name="connsiteY97" fmla="*/ 456348 h 633570"/>
                <a:gd name="connsiteX98" fmla="*/ 570799 w 858553"/>
                <a:gd name="connsiteY98" fmla="*/ 466730 h 633570"/>
                <a:gd name="connsiteX99" fmla="*/ 621567 w 858553"/>
                <a:gd name="connsiteY99" fmla="*/ 457205 h 633570"/>
                <a:gd name="connsiteX100" fmla="*/ 616709 w 858553"/>
                <a:gd name="connsiteY100" fmla="*/ 470826 h 633570"/>
                <a:gd name="connsiteX101" fmla="*/ 588896 w 858553"/>
                <a:gd name="connsiteY101" fmla="*/ 470826 h 633570"/>
                <a:gd name="connsiteX102" fmla="*/ 584134 w 858553"/>
                <a:gd name="connsiteY102" fmla="*/ 457205 h 633570"/>
                <a:gd name="connsiteX103" fmla="*/ 584134 w 858553"/>
                <a:gd name="connsiteY103" fmla="*/ 430726 h 633570"/>
                <a:gd name="connsiteX104" fmla="*/ 588896 w 858553"/>
                <a:gd name="connsiteY104" fmla="*/ 417105 h 633570"/>
                <a:gd name="connsiteX105" fmla="*/ 616709 w 858553"/>
                <a:gd name="connsiteY105" fmla="*/ 417105 h 633570"/>
                <a:gd name="connsiteX106" fmla="*/ 621567 w 858553"/>
                <a:gd name="connsiteY106" fmla="*/ 430726 h 63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858553" h="633570">
                  <a:moveTo>
                    <a:pt x="856549" y="204031"/>
                  </a:moveTo>
                  <a:cubicBezTo>
                    <a:pt x="843785" y="155644"/>
                    <a:pt x="775967" y="127069"/>
                    <a:pt x="678907" y="120973"/>
                  </a:cubicBezTo>
                  <a:cubicBezTo>
                    <a:pt x="570852" y="-16504"/>
                    <a:pt x="371809" y="-40355"/>
                    <a:pt x="234332" y="67701"/>
                  </a:cubicBezTo>
                  <a:cubicBezTo>
                    <a:pt x="220552" y="78532"/>
                    <a:pt x="207696" y="90488"/>
                    <a:pt x="195895" y="103447"/>
                  </a:cubicBezTo>
                  <a:cubicBezTo>
                    <a:pt x="200804" y="99857"/>
                    <a:pt x="205996" y="96672"/>
                    <a:pt x="211420" y="93922"/>
                  </a:cubicBezTo>
                  <a:cubicBezTo>
                    <a:pt x="253330" y="72586"/>
                    <a:pt x="303813" y="85635"/>
                    <a:pt x="303813" y="85635"/>
                  </a:cubicBezTo>
                  <a:cubicBezTo>
                    <a:pt x="328800" y="91932"/>
                    <a:pt x="351510" y="105135"/>
                    <a:pt x="369345" y="123735"/>
                  </a:cubicBezTo>
                  <a:cubicBezTo>
                    <a:pt x="392314" y="150475"/>
                    <a:pt x="401317" y="186487"/>
                    <a:pt x="393634" y="220890"/>
                  </a:cubicBezTo>
                  <a:cubicBezTo>
                    <a:pt x="393634" y="222033"/>
                    <a:pt x="393062" y="223557"/>
                    <a:pt x="392776" y="224605"/>
                  </a:cubicBezTo>
                  <a:cubicBezTo>
                    <a:pt x="382524" y="265855"/>
                    <a:pt x="348918" y="297183"/>
                    <a:pt x="307051" y="304519"/>
                  </a:cubicBezTo>
                  <a:cubicBezTo>
                    <a:pt x="333531" y="292902"/>
                    <a:pt x="353199" y="269756"/>
                    <a:pt x="360391" y="241750"/>
                  </a:cubicBezTo>
                  <a:cubicBezTo>
                    <a:pt x="370023" y="195168"/>
                    <a:pt x="340858" y="149374"/>
                    <a:pt x="294574" y="138403"/>
                  </a:cubicBezTo>
                  <a:cubicBezTo>
                    <a:pt x="247974" y="127916"/>
                    <a:pt x="201695" y="157190"/>
                    <a:pt x="191207" y="203790"/>
                  </a:cubicBezTo>
                  <a:cubicBezTo>
                    <a:pt x="191182" y="203902"/>
                    <a:pt x="191157" y="204014"/>
                    <a:pt x="191132" y="204126"/>
                  </a:cubicBezTo>
                  <a:cubicBezTo>
                    <a:pt x="185494" y="232041"/>
                    <a:pt x="191930" y="261037"/>
                    <a:pt x="208849" y="283945"/>
                  </a:cubicBezTo>
                  <a:cubicBezTo>
                    <a:pt x="217343" y="296231"/>
                    <a:pt x="227727" y="307097"/>
                    <a:pt x="239614" y="316140"/>
                  </a:cubicBezTo>
                  <a:cubicBezTo>
                    <a:pt x="264412" y="333582"/>
                    <a:pt x="293713" y="343503"/>
                    <a:pt x="324006" y="344715"/>
                  </a:cubicBezTo>
                  <a:cubicBezTo>
                    <a:pt x="362955" y="345325"/>
                    <a:pt x="401242" y="334604"/>
                    <a:pt x="434210" y="313854"/>
                  </a:cubicBezTo>
                  <a:lnTo>
                    <a:pt x="434210" y="313854"/>
                  </a:lnTo>
                  <a:cubicBezTo>
                    <a:pt x="513363" y="260990"/>
                    <a:pt x="595564" y="313854"/>
                    <a:pt x="595564" y="313854"/>
                  </a:cubicBezTo>
                  <a:cubicBezTo>
                    <a:pt x="669478" y="356907"/>
                    <a:pt x="715769" y="332904"/>
                    <a:pt x="715769" y="332904"/>
                  </a:cubicBezTo>
                  <a:cubicBezTo>
                    <a:pt x="673383" y="385672"/>
                    <a:pt x="599374" y="349287"/>
                    <a:pt x="599374" y="349287"/>
                  </a:cubicBezTo>
                  <a:cubicBezTo>
                    <a:pt x="518030" y="312235"/>
                    <a:pt x="471453" y="343572"/>
                    <a:pt x="471453" y="343572"/>
                  </a:cubicBezTo>
                  <a:cubicBezTo>
                    <a:pt x="440268" y="364235"/>
                    <a:pt x="405615" y="379110"/>
                    <a:pt x="369154" y="387482"/>
                  </a:cubicBezTo>
                  <a:cubicBezTo>
                    <a:pt x="227518" y="411390"/>
                    <a:pt x="159604" y="316521"/>
                    <a:pt x="159604" y="316521"/>
                  </a:cubicBezTo>
                  <a:cubicBezTo>
                    <a:pt x="140443" y="288178"/>
                    <a:pt x="130710" y="254513"/>
                    <a:pt x="131791" y="220318"/>
                  </a:cubicBezTo>
                  <a:cubicBezTo>
                    <a:pt x="131973" y="215409"/>
                    <a:pt x="132419" y="210512"/>
                    <a:pt x="133125" y="205650"/>
                  </a:cubicBezTo>
                  <a:cubicBezTo>
                    <a:pt x="116253" y="250509"/>
                    <a:pt x="109740" y="298603"/>
                    <a:pt x="114075" y="346334"/>
                  </a:cubicBezTo>
                  <a:cubicBezTo>
                    <a:pt x="114075" y="346334"/>
                    <a:pt x="171225" y="437488"/>
                    <a:pt x="323053" y="427678"/>
                  </a:cubicBezTo>
                  <a:lnTo>
                    <a:pt x="314386" y="429106"/>
                  </a:lnTo>
                  <a:cubicBezTo>
                    <a:pt x="303908" y="430916"/>
                    <a:pt x="288192" y="432154"/>
                    <a:pt x="288192" y="432154"/>
                  </a:cubicBezTo>
                  <a:cubicBezTo>
                    <a:pt x="239995" y="436726"/>
                    <a:pt x="169415" y="438155"/>
                    <a:pt x="112646" y="417867"/>
                  </a:cubicBezTo>
                  <a:lnTo>
                    <a:pt x="112646" y="417867"/>
                  </a:lnTo>
                  <a:cubicBezTo>
                    <a:pt x="81976" y="407008"/>
                    <a:pt x="61973" y="390721"/>
                    <a:pt x="56353" y="369289"/>
                  </a:cubicBezTo>
                  <a:cubicBezTo>
                    <a:pt x="49305" y="342715"/>
                    <a:pt x="65878" y="312139"/>
                    <a:pt x="99216" y="281088"/>
                  </a:cubicBezTo>
                  <a:cubicBezTo>
                    <a:pt x="28350" y="330713"/>
                    <a:pt x="-9750" y="384339"/>
                    <a:pt x="2156" y="429297"/>
                  </a:cubicBezTo>
                  <a:cubicBezTo>
                    <a:pt x="14920" y="477493"/>
                    <a:pt x="83023" y="506068"/>
                    <a:pt x="180274" y="512450"/>
                  </a:cubicBezTo>
                  <a:cubicBezTo>
                    <a:pt x="288353" y="650042"/>
                    <a:pt x="487508" y="673967"/>
                    <a:pt x="625100" y="565888"/>
                  </a:cubicBezTo>
                  <a:cubicBezTo>
                    <a:pt x="732056" y="481875"/>
                    <a:pt x="773452" y="338967"/>
                    <a:pt x="727961" y="210793"/>
                  </a:cubicBezTo>
                  <a:cubicBezTo>
                    <a:pt x="768442" y="221271"/>
                    <a:pt x="794636" y="239368"/>
                    <a:pt x="801685" y="264705"/>
                  </a:cubicBezTo>
                  <a:cubicBezTo>
                    <a:pt x="808733" y="290041"/>
                    <a:pt x="792160" y="321855"/>
                    <a:pt x="758917" y="352906"/>
                  </a:cubicBezTo>
                  <a:cubicBezTo>
                    <a:pt x="829879" y="302614"/>
                    <a:pt x="867979" y="248893"/>
                    <a:pt x="856549" y="204031"/>
                  </a:cubicBezTo>
                  <a:close/>
                  <a:moveTo>
                    <a:pt x="559750" y="264800"/>
                  </a:moveTo>
                  <a:cubicBezTo>
                    <a:pt x="546169" y="255531"/>
                    <a:pt x="530549" y="249681"/>
                    <a:pt x="514220" y="247750"/>
                  </a:cubicBezTo>
                  <a:cubicBezTo>
                    <a:pt x="503569" y="246817"/>
                    <a:pt x="492838" y="247916"/>
                    <a:pt x="482597" y="250989"/>
                  </a:cubicBezTo>
                  <a:cubicBezTo>
                    <a:pt x="474475" y="253379"/>
                    <a:pt x="466924" y="257398"/>
                    <a:pt x="460404" y="262800"/>
                  </a:cubicBezTo>
                  <a:cubicBezTo>
                    <a:pt x="459451" y="263657"/>
                    <a:pt x="457165" y="265181"/>
                    <a:pt x="457165" y="265181"/>
                  </a:cubicBezTo>
                  <a:cubicBezTo>
                    <a:pt x="455233" y="266349"/>
                    <a:pt x="453150" y="267247"/>
                    <a:pt x="450974" y="267848"/>
                  </a:cubicBezTo>
                  <a:cubicBezTo>
                    <a:pt x="445483" y="268720"/>
                    <a:pt x="439924" y="266748"/>
                    <a:pt x="436210" y="262609"/>
                  </a:cubicBezTo>
                  <a:cubicBezTo>
                    <a:pt x="432797" y="258920"/>
                    <a:pt x="431315" y="253840"/>
                    <a:pt x="432210" y="248893"/>
                  </a:cubicBezTo>
                  <a:cubicBezTo>
                    <a:pt x="433467" y="245285"/>
                    <a:pt x="435556" y="242022"/>
                    <a:pt x="438306" y="239368"/>
                  </a:cubicBezTo>
                  <a:cubicBezTo>
                    <a:pt x="453355" y="221938"/>
                    <a:pt x="484597" y="216508"/>
                    <a:pt x="492884" y="215365"/>
                  </a:cubicBezTo>
                  <a:lnTo>
                    <a:pt x="494980" y="215365"/>
                  </a:lnTo>
                  <a:cubicBezTo>
                    <a:pt x="525301" y="212551"/>
                    <a:pt x="555201" y="224033"/>
                    <a:pt x="575847" y="246417"/>
                  </a:cubicBezTo>
                  <a:cubicBezTo>
                    <a:pt x="613947" y="290041"/>
                    <a:pt x="649285" y="281945"/>
                    <a:pt x="649285" y="281945"/>
                  </a:cubicBezTo>
                  <a:cubicBezTo>
                    <a:pt x="610994" y="305472"/>
                    <a:pt x="559750" y="264800"/>
                    <a:pt x="559750" y="264800"/>
                  </a:cubicBezTo>
                  <a:close/>
                  <a:moveTo>
                    <a:pt x="480406" y="475493"/>
                  </a:moveTo>
                  <a:lnTo>
                    <a:pt x="469453" y="475493"/>
                  </a:lnTo>
                  <a:lnTo>
                    <a:pt x="469453" y="425201"/>
                  </a:lnTo>
                  <a:lnTo>
                    <a:pt x="459928" y="431107"/>
                  </a:lnTo>
                  <a:lnTo>
                    <a:pt x="459928" y="419296"/>
                  </a:lnTo>
                  <a:lnTo>
                    <a:pt x="469453" y="412819"/>
                  </a:lnTo>
                  <a:lnTo>
                    <a:pt x="480216" y="412819"/>
                  </a:lnTo>
                  <a:close/>
                  <a:moveTo>
                    <a:pt x="528603" y="439393"/>
                  </a:moveTo>
                  <a:cubicBezTo>
                    <a:pt x="527993" y="441937"/>
                    <a:pt x="527165" y="444423"/>
                    <a:pt x="526126" y="446823"/>
                  </a:cubicBezTo>
                  <a:cubicBezTo>
                    <a:pt x="526143" y="447172"/>
                    <a:pt x="526143" y="447522"/>
                    <a:pt x="526126" y="447871"/>
                  </a:cubicBezTo>
                  <a:lnTo>
                    <a:pt x="525079" y="448918"/>
                  </a:lnTo>
                  <a:lnTo>
                    <a:pt x="512029" y="475112"/>
                  </a:lnTo>
                  <a:lnTo>
                    <a:pt x="500028" y="475112"/>
                  </a:lnTo>
                  <a:lnTo>
                    <a:pt x="512315" y="450728"/>
                  </a:lnTo>
                  <a:cubicBezTo>
                    <a:pt x="511365" y="450827"/>
                    <a:pt x="510408" y="450827"/>
                    <a:pt x="509458" y="450728"/>
                  </a:cubicBezTo>
                  <a:cubicBezTo>
                    <a:pt x="506356" y="450786"/>
                    <a:pt x="503307" y="449924"/>
                    <a:pt x="500695" y="448252"/>
                  </a:cubicBezTo>
                  <a:cubicBezTo>
                    <a:pt x="498085" y="446607"/>
                    <a:pt x="496028" y="444219"/>
                    <a:pt x="494789" y="441394"/>
                  </a:cubicBezTo>
                  <a:cubicBezTo>
                    <a:pt x="493455" y="438396"/>
                    <a:pt x="492773" y="435150"/>
                    <a:pt x="492789" y="431869"/>
                  </a:cubicBezTo>
                  <a:cubicBezTo>
                    <a:pt x="492636" y="428349"/>
                    <a:pt x="493254" y="424838"/>
                    <a:pt x="494599" y="421582"/>
                  </a:cubicBezTo>
                  <a:cubicBezTo>
                    <a:pt x="495931" y="418643"/>
                    <a:pt x="498167" y="416207"/>
                    <a:pt x="500980" y="414628"/>
                  </a:cubicBezTo>
                  <a:cubicBezTo>
                    <a:pt x="507170" y="411457"/>
                    <a:pt x="514507" y="411457"/>
                    <a:pt x="520697" y="414628"/>
                  </a:cubicBezTo>
                  <a:cubicBezTo>
                    <a:pt x="523470" y="416273"/>
                    <a:pt x="525666" y="418735"/>
                    <a:pt x="526984" y="421677"/>
                  </a:cubicBezTo>
                  <a:lnTo>
                    <a:pt x="526984" y="421677"/>
                  </a:lnTo>
                  <a:cubicBezTo>
                    <a:pt x="528496" y="425026"/>
                    <a:pt x="529245" y="428670"/>
                    <a:pt x="529174" y="432345"/>
                  </a:cubicBezTo>
                  <a:cubicBezTo>
                    <a:pt x="529235" y="434708"/>
                    <a:pt x="529044" y="437071"/>
                    <a:pt x="528603" y="439393"/>
                  </a:cubicBezTo>
                  <a:close/>
                  <a:moveTo>
                    <a:pt x="570799" y="466730"/>
                  </a:moveTo>
                  <a:cubicBezTo>
                    <a:pt x="569445" y="469679"/>
                    <a:pt x="567217" y="472140"/>
                    <a:pt x="564417" y="473779"/>
                  </a:cubicBezTo>
                  <a:cubicBezTo>
                    <a:pt x="561478" y="475311"/>
                    <a:pt x="558206" y="476096"/>
                    <a:pt x="554892" y="476065"/>
                  </a:cubicBezTo>
                  <a:cubicBezTo>
                    <a:pt x="551575" y="476120"/>
                    <a:pt x="548298" y="475334"/>
                    <a:pt x="545367" y="473779"/>
                  </a:cubicBezTo>
                  <a:cubicBezTo>
                    <a:pt x="542549" y="472205"/>
                    <a:pt x="540312" y="469768"/>
                    <a:pt x="538985" y="466825"/>
                  </a:cubicBezTo>
                  <a:cubicBezTo>
                    <a:pt x="537464" y="463580"/>
                    <a:pt x="536714" y="460027"/>
                    <a:pt x="536794" y="456443"/>
                  </a:cubicBezTo>
                  <a:cubicBezTo>
                    <a:pt x="536809" y="453974"/>
                    <a:pt x="537096" y="451515"/>
                    <a:pt x="537652" y="449109"/>
                  </a:cubicBezTo>
                  <a:cubicBezTo>
                    <a:pt x="538225" y="446578"/>
                    <a:pt x="538989" y="444095"/>
                    <a:pt x="539938" y="441680"/>
                  </a:cubicBezTo>
                  <a:lnTo>
                    <a:pt x="540509" y="440441"/>
                  </a:lnTo>
                  <a:lnTo>
                    <a:pt x="541081" y="439203"/>
                  </a:lnTo>
                  <a:lnTo>
                    <a:pt x="554416" y="412819"/>
                  </a:lnTo>
                  <a:lnTo>
                    <a:pt x="566417" y="412819"/>
                  </a:lnTo>
                  <a:lnTo>
                    <a:pt x="554130" y="436917"/>
                  </a:lnTo>
                  <a:cubicBezTo>
                    <a:pt x="554889" y="436825"/>
                    <a:pt x="555657" y="436825"/>
                    <a:pt x="556416" y="436917"/>
                  </a:cubicBezTo>
                  <a:cubicBezTo>
                    <a:pt x="559745" y="436747"/>
                    <a:pt x="563052" y="437541"/>
                    <a:pt x="565941" y="439203"/>
                  </a:cubicBezTo>
                  <a:cubicBezTo>
                    <a:pt x="568602" y="440814"/>
                    <a:pt x="570698" y="443210"/>
                    <a:pt x="571942" y="446061"/>
                  </a:cubicBezTo>
                  <a:cubicBezTo>
                    <a:pt x="573264" y="449326"/>
                    <a:pt x="573912" y="452825"/>
                    <a:pt x="573847" y="456348"/>
                  </a:cubicBezTo>
                  <a:cubicBezTo>
                    <a:pt x="573631" y="459995"/>
                    <a:pt x="572588" y="463545"/>
                    <a:pt x="570799" y="466730"/>
                  </a:cubicBezTo>
                  <a:close/>
                  <a:moveTo>
                    <a:pt x="621567" y="457205"/>
                  </a:moveTo>
                  <a:cubicBezTo>
                    <a:pt x="621801" y="462207"/>
                    <a:pt x="620056" y="467101"/>
                    <a:pt x="616709" y="470826"/>
                  </a:cubicBezTo>
                  <a:cubicBezTo>
                    <a:pt x="608614" y="477429"/>
                    <a:pt x="596992" y="477429"/>
                    <a:pt x="588896" y="470826"/>
                  </a:cubicBezTo>
                  <a:cubicBezTo>
                    <a:pt x="585584" y="467086"/>
                    <a:pt x="583874" y="462194"/>
                    <a:pt x="584134" y="457205"/>
                  </a:cubicBezTo>
                  <a:lnTo>
                    <a:pt x="584134" y="430726"/>
                  </a:lnTo>
                  <a:cubicBezTo>
                    <a:pt x="583874" y="425737"/>
                    <a:pt x="585584" y="420845"/>
                    <a:pt x="588896" y="417105"/>
                  </a:cubicBezTo>
                  <a:cubicBezTo>
                    <a:pt x="596992" y="410502"/>
                    <a:pt x="608614" y="410502"/>
                    <a:pt x="616709" y="417105"/>
                  </a:cubicBezTo>
                  <a:cubicBezTo>
                    <a:pt x="620056" y="420830"/>
                    <a:pt x="621801" y="425723"/>
                    <a:pt x="621567" y="430726"/>
                  </a:cubicBezTo>
                  <a:close/>
                </a:path>
              </a:pathLst>
            </a:custGeom>
            <a:grpFill/>
            <a:ln w="9525" cap="flat">
              <a:noFill/>
              <a:prstDash val="solid"/>
              <a:miter/>
            </a:ln>
          </p:spPr>
          <p:txBody>
            <a:bodyPr rtlCol="0" anchor="ctr"/>
            <a:lstStyle/>
            <a:p>
              <a:endParaRPr lang="zh-CN" altLang="en-US"/>
            </a:p>
          </p:txBody>
        </p:sp>
        <p:sp>
          <p:nvSpPr>
            <p:cNvPr id="41" name="任意多边形: 形状 40"/>
            <p:cNvSpPr/>
            <p:nvPr/>
          </p:nvSpPr>
          <p:spPr>
            <a:xfrm>
              <a:off x="1805508" y="3614209"/>
              <a:ext cx="15670" cy="43032"/>
            </a:xfrm>
            <a:custGeom>
              <a:avLst/>
              <a:gdLst>
                <a:gd name="connsiteX0" fmla="*/ 7830 w 15670"/>
                <a:gd name="connsiteY0" fmla="*/ 36 h 43032"/>
                <a:gd name="connsiteX1" fmla="*/ 1924 w 15670"/>
                <a:gd name="connsiteY1" fmla="*/ 1941 h 43032"/>
                <a:gd name="connsiteX2" fmla="*/ 19 w 15670"/>
                <a:gd name="connsiteY2" fmla="*/ 8133 h 43032"/>
                <a:gd name="connsiteX3" fmla="*/ 19 w 15670"/>
                <a:gd name="connsiteY3" fmla="*/ 34898 h 43032"/>
                <a:gd name="connsiteX4" fmla="*/ 1924 w 15670"/>
                <a:gd name="connsiteY4" fmla="*/ 40994 h 43032"/>
                <a:gd name="connsiteX5" fmla="*/ 7830 w 15670"/>
                <a:gd name="connsiteY5" fmla="*/ 42994 h 43032"/>
                <a:gd name="connsiteX6" fmla="*/ 13830 w 15670"/>
                <a:gd name="connsiteY6" fmla="*/ 40994 h 43032"/>
                <a:gd name="connsiteX7" fmla="*/ 15640 w 15670"/>
                <a:gd name="connsiteY7" fmla="*/ 34898 h 43032"/>
                <a:gd name="connsiteX8" fmla="*/ 15640 w 15670"/>
                <a:gd name="connsiteY8" fmla="*/ 8133 h 43032"/>
                <a:gd name="connsiteX9" fmla="*/ 13830 w 15670"/>
                <a:gd name="connsiteY9" fmla="*/ 1941 h 43032"/>
                <a:gd name="connsiteX10" fmla="*/ 7830 w 15670"/>
                <a:gd name="connsiteY10" fmla="*/ 36 h 43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670" h="43032">
                  <a:moveTo>
                    <a:pt x="7830" y="36"/>
                  </a:moveTo>
                  <a:cubicBezTo>
                    <a:pt x="5683" y="-171"/>
                    <a:pt x="3545" y="518"/>
                    <a:pt x="1924" y="1941"/>
                  </a:cubicBezTo>
                  <a:cubicBezTo>
                    <a:pt x="585" y="3719"/>
                    <a:pt x="-89" y="5910"/>
                    <a:pt x="19" y="8133"/>
                  </a:cubicBezTo>
                  <a:lnTo>
                    <a:pt x="19" y="34898"/>
                  </a:lnTo>
                  <a:cubicBezTo>
                    <a:pt x="-126" y="37096"/>
                    <a:pt x="553" y="39269"/>
                    <a:pt x="1924" y="40994"/>
                  </a:cubicBezTo>
                  <a:cubicBezTo>
                    <a:pt x="3511" y="42483"/>
                    <a:pt x="5665" y="43213"/>
                    <a:pt x="7830" y="42994"/>
                  </a:cubicBezTo>
                  <a:cubicBezTo>
                    <a:pt x="10021" y="43191"/>
                    <a:pt x="12196" y="42467"/>
                    <a:pt x="13830" y="40994"/>
                  </a:cubicBezTo>
                  <a:cubicBezTo>
                    <a:pt x="15176" y="39260"/>
                    <a:pt x="15822" y="37085"/>
                    <a:pt x="15640" y="34898"/>
                  </a:cubicBezTo>
                  <a:lnTo>
                    <a:pt x="15640" y="8133"/>
                  </a:lnTo>
                  <a:cubicBezTo>
                    <a:pt x="15775" y="5921"/>
                    <a:pt x="15135" y="3732"/>
                    <a:pt x="13830" y="1941"/>
                  </a:cubicBezTo>
                  <a:cubicBezTo>
                    <a:pt x="12164" y="532"/>
                    <a:pt x="10004" y="-153"/>
                    <a:pt x="7830" y="36"/>
                  </a:cubicBezTo>
                  <a:close/>
                </a:path>
              </a:pathLst>
            </a:custGeom>
            <a:grpFill/>
            <a:ln w="9525" cap="flat">
              <a:noFill/>
              <a:prstDash val="solid"/>
              <a:miter/>
            </a:ln>
          </p:spPr>
          <p:txBody>
            <a:bodyPr rtlCol="0" anchor="ctr"/>
            <a:lstStyle/>
            <a:p>
              <a:endParaRPr lang="zh-CN" altLang="en-US"/>
            </a:p>
          </p:txBody>
        </p:sp>
        <p:sp>
          <p:nvSpPr>
            <p:cNvPr id="42" name="任意多边形: 形状 41"/>
            <p:cNvSpPr/>
            <p:nvPr/>
          </p:nvSpPr>
          <p:spPr>
            <a:xfrm>
              <a:off x="1231646" y="3697018"/>
              <a:ext cx="34194" cy="20669"/>
            </a:xfrm>
            <a:custGeom>
              <a:avLst/>
              <a:gdLst>
                <a:gd name="connsiteX0" fmla="*/ 34195 w 34194"/>
                <a:gd name="connsiteY0" fmla="*/ 4286 h 20669"/>
                <a:gd name="connsiteX1" fmla="*/ 2191 w 34194"/>
                <a:gd name="connsiteY1" fmla="*/ 20669 h 20669"/>
                <a:gd name="connsiteX2" fmla="*/ 0 w 34194"/>
                <a:gd name="connsiteY2" fmla="*/ 16288 h 20669"/>
                <a:gd name="connsiteX3" fmla="*/ 31909 w 34194"/>
                <a:gd name="connsiteY3" fmla="*/ 0 h 20669"/>
              </a:gdLst>
              <a:ahLst/>
              <a:cxnLst>
                <a:cxn ang="0">
                  <a:pos x="connsiteX0" y="connsiteY0"/>
                </a:cxn>
                <a:cxn ang="0">
                  <a:pos x="connsiteX1" y="connsiteY1"/>
                </a:cxn>
                <a:cxn ang="0">
                  <a:pos x="connsiteX2" y="connsiteY2"/>
                </a:cxn>
                <a:cxn ang="0">
                  <a:pos x="connsiteX3" y="connsiteY3"/>
                </a:cxn>
              </a:cxnLst>
              <a:rect l="l" t="t" r="r" b="b"/>
              <a:pathLst>
                <a:path w="34194" h="20669">
                  <a:moveTo>
                    <a:pt x="34195" y="4286"/>
                  </a:moveTo>
                  <a:lnTo>
                    <a:pt x="2191" y="20669"/>
                  </a:lnTo>
                  <a:lnTo>
                    <a:pt x="0" y="16288"/>
                  </a:lnTo>
                  <a:lnTo>
                    <a:pt x="31909" y="0"/>
                  </a:lnTo>
                  <a:close/>
                </a:path>
              </a:pathLst>
            </a:custGeom>
            <a:grpFill/>
            <a:ln w="9525" cap="flat">
              <a:noFill/>
              <a:prstDash val="solid"/>
              <a:miter/>
            </a:ln>
          </p:spPr>
          <p:txBody>
            <a:bodyPr rtlCol="0" anchor="ctr"/>
            <a:lstStyle/>
            <a:p>
              <a:endParaRPr lang="zh-CN" altLang="en-US"/>
            </a:p>
          </p:txBody>
        </p:sp>
        <p:sp>
          <p:nvSpPr>
            <p:cNvPr id="43" name="任意多边形: 形状 42"/>
            <p:cNvSpPr/>
            <p:nvPr/>
          </p:nvSpPr>
          <p:spPr>
            <a:xfrm>
              <a:off x="1237457" y="3707210"/>
              <a:ext cx="45338" cy="42291"/>
            </a:xfrm>
            <a:custGeom>
              <a:avLst/>
              <a:gdLst>
                <a:gd name="connsiteX0" fmla="*/ 17812 w 45338"/>
                <a:gd name="connsiteY0" fmla="*/ 34862 h 42291"/>
                <a:gd name="connsiteX1" fmla="*/ 42958 w 45338"/>
                <a:gd name="connsiteY1" fmla="*/ 20288 h 42291"/>
                <a:gd name="connsiteX2" fmla="*/ 45339 w 45338"/>
                <a:gd name="connsiteY2" fmla="*/ 24384 h 42291"/>
                <a:gd name="connsiteX3" fmla="*/ 14192 w 45338"/>
                <a:gd name="connsiteY3" fmla="*/ 42291 h 42291"/>
                <a:gd name="connsiteX4" fmla="*/ 11430 w 45338"/>
                <a:gd name="connsiteY4" fmla="*/ 38100 h 42291"/>
                <a:gd name="connsiteX5" fmla="*/ 27432 w 45338"/>
                <a:gd name="connsiteY5" fmla="*/ 7715 h 42291"/>
                <a:gd name="connsiteX6" fmla="*/ 27432 w 45338"/>
                <a:gd name="connsiteY6" fmla="*/ 7715 h 42291"/>
                <a:gd name="connsiteX7" fmla="*/ 2381 w 45338"/>
                <a:gd name="connsiteY7" fmla="*/ 22288 h 42291"/>
                <a:gd name="connsiteX8" fmla="*/ 0 w 45338"/>
                <a:gd name="connsiteY8" fmla="*/ 18193 h 42291"/>
                <a:gd name="connsiteX9" fmla="*/ 30956 w 45338"/>
                <a:gd name="connsiteY9" fmla="*/ 0 h 42291"/>
                <a:gd name="connsiteX10" fmla="*/ 33909 w 45338"/>
                <a:gd name="connsiteY10" fmla="*/ 5144 h 42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338" h="42291">
                  <a:moveTo>
                    <a:pt x="17812" y="34862"/>
                  </a:moveTo>
                  <a:lnTo>
                    <a:pt x="42958" y="20288"/>
                  </a:lnTo>
                  <a:lnTo>
                    <a:pt x="45339" y="24384"/>
                  </a:lnTo>
                  <a:lnTo>
                    <a:pt x="14192" y="42291"/>
                  </a:lnTo>
                  <a:lnTo>
                    <a:pt x="11430" y="38100"/>
                  </a:lnTo>
                  <a:lnTo>
                    <a:pt x="27432" y="7715"/>
                  </a:lnTo>
                  <a:lnTo>
                    <a:pt x="27432" y="7715"/>
                  </a:lnTo>
                  <a:lnTo>
                    <a:pt x="2381" y="22288"/>
                  </a:lnTo>
                  <a:lnTo>
                    <a:pt x="0" y="18193"/>
                  </a:lnTo>
                  <a:lnTo>
                    <a:pt x="30956" y="0"/>
                  </a:lnTo>
                  <a:lnTo>
                    <a:pt x="33909" y="5144"/>
                  </a:lnTo>
                  <a:close/>
                </a:path>
              </a:pathLst>
            </a:custGeom>
            <a:grpFill/>
            <a:ln w="9525" cap="flat">
              <a:noFill/>
              <a:prstDash val="solid"/>
              <a:miter/>
            </a:ln>
          </p:spPr>
          <p:txBody>
            <a:bodyPr rtlCol="0" anchor="ctr"/>
            <a:lstStyle/>
            <a:p>
              <a:endParaRPr lang="zh-CN" altLang="en-US"/>
            </a:p>
          </p:txBody>
        </p:sp>
        <p:sp>
          <p:nvSpPr>
            <p:cNvPr id="44" name="任意多边形: 形状 43"/>
            <p:cNvSpPr/>
            <p:nvPr/>
          </p:nvSpPr>
          <p:spPr>
            <a:xfrm>
              <a:off x="1256316" y="3736451"/>
              <a:ext cx="43814" cy="29718"/>
            </a:xfrm>
            <a:custGeom>
              <a:avLst/>
              <a:gdLst>
                <a:gd name="connsiteX0" fmla="*/ 16192 w 43814"/>
                <a:gd name="connsiteY0" fmla="*/ 15050 h 29718"/>
                <a:gd name="connsiteX1" fmla="*/ 2762 w 43814"/>
                <a:gd name="connsiteY1" fmla="*/ 24575 h 29718"/>
                <a:gd name="connsiteX2" fmla="*/ 0 w 43814"/>
                <a:gd name="connsiteY2" fmla="*/ 20574 h 29718"/>
                <a:gd name="connsiteX3" fmla="*/ 29813 w 43814"/>
                <a:gd name="connsiteY3" fmla="*/ 0 h 29718"/>
                <a:gd name="connsiteX4" fmla="*/ 43815 w 43814"/>
                <a:gd name="connsiteY4" fmla="*/ 20574 h 29718"/>
                <a:gd name="connsiteX5" fmla="*/ 40481 w 43814"/>
                <a:gd name="connsiteY5" fmla="*/ 22860 h 29718"/>
                <a:gd name="connsiteX6" fmla="*/ 29147 w 43814"/>
                <a:gd name="connsiteY6" fmla="*/ 6382 h 29718"/>
                <a:gd name="connsiteX7" fmla="*/ 19622 w 43814"/>
                <a:gd name="connsiteY7" fmla="*/ 12668 h 29718"/>
                <a:gd name="connsiteX8" fmla="*/ 29147 w 43814"/>
                <a:gd name="connsiteY8" fmla="*/ 27242 h 29718"/>
                <a:gd name="connsiteX9" fmla="*/ 25527 w 43814"/>
                <a:gd name="connsiteY9" fmla="*/ 29718 h 29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814" h="29718">
                  <a:moveTo>
                    <a:pt x="16192" y="15050"/>
                  </a:moveTo>
                  <a:lnTo>
                    <a:pt x="2762" y="24575"/>
                  </a:lnTo>
                  <a:lnTo>
                    <a:pt x="0" y="20574"/>
                  </a:lnTo>
                  <a:lnTo>
                    <a:pt x="29813" y="0"/>
                  </a:lnTo>
                  <a:lnTo>
                    <a:pt x="43815" y="20574"/>
                  </a:lnTo>
                  <a:lnTo>
                    <a:pt x="40481" y="22860"/>
                  </a:lnTo>
                  <a:lnTo>
                    <a:pt x="29147" y="6382"/>
                  </a:lnTo>
                  <a:lnTo>
                    <a:pt x="19622" y="12668"/>
                  </a:lnTo>
                  <a:lnTo>
                    <a:pt x="29147" y="27242"/>
                  </a:lnTo>
                  <a:lnTo>
                    <a:pt x="25527" y="29718"/>
                  </a:lnTo>
                  <a:close/>
                </a:path>
              </a:pathLst>
            </a:custGeom>
            <a:grpFill/>
            <a:ln w="9525" cap="flat">
              <a:noFill/>
              <a:prstDash val="solid"/>
              <a:miter/>
            </a:ln>
          </p:spPr>
          <p:txBody>
            <a:bodyPr rtlCol="0" anchor="ctr"/>
            <a:lstStyle/>
            <a:p>
              <a:endParaRPr lang="zh-CN" altLang="en-US"/>
            </a:p>
          </p:txBody>
        </p:sp>
        <p:sp>
          <p:nvSpPr>
            <p:cNvPr id="45" name="任意多边形: 形状 44"/>
            <p:cNvSpPr/>
            <p:nvPr/>
          </p:nvSpPr>
          <p:spPr>
            <a:xfrm>
              <a:off x="1278603" y="3763893"/>
              <a:ext cx="37363" cy="37102"/>
            </a:xfrm>
            <a:custGeom>
              <a:avLst/>
              <a:gdLst>
                <a:gd name="connsiteX0" fmla="*/ 29529 w 37363"/>
                <a:gd name="connsiteY0" fmla="*/ 32470 h 37102"/>
                <a:gd name="connsiteX1" fmla="*/ 4632 w 37363"/>
                <a:gd name="connsiteY1" fmla="*/ 31389 h 37102"/>
                <a:gd name="connsiteX2" fmla="*/ 5714 w 37363"/>
                <a:gd name="connsiteY2" fmla="*/ 6492 h 37102"/>
                <a:gd name="connsiteX3" fmla="*/ 7526 w 37363"/>
                <a:gd name="connsiteY3" fmla="*/ 5038 h 37102"/>
                <a:gd name="connsiteX4" fmla="*/ 31503 w 37363"/>
                <a:gd name="connsiteY4" fmla="*/ 4894 h 37102"/>
                <a:gd name="connsiteX5" fmla="*/ 33339 w 37363"/>
                <a:gd name="connsiteY5" fmla="*/ 7038 h 37102"/>
                <a:gd name="connsiteX6" fmla="*/ 31253 w 37363"/>
                <a:gd name="connsiteY6" fmla="*/ 31195 h 37102"/>
                <a:gd name="connsiteX7" fmla="*/ 29529 w 37363"/>
                <a:gd name="connsiteY7" fmla="*/ 32470 h 37102"/>
                <a:gd name="connsiteX8" fmla="*/ 26576 w 37363"/>
                <a:gd name="connsiteY8" fmla="*/ 29041 h 37102"/>
                <a:gd name="connsiteX9" fmla="*/ 30386 w 37363"/>
                <a:gd name="connsiteY9" fmla="*/ 9991 h 37102"/>
                <a:gd name="connsiteX10" fmla="*/ 10860 w 37363"/>
                <a:gd name="connsiteY10" fmla="*/ 9420 h 37102"/>
                <a:gd name="connsiteX11" fmla="*/ 6233 w 37363"/>
                <a:gd name="connsiteY11" fmla="*/ 26867 h 37102"/>
                <a:gd name="connsiteX12" fmla="*/ 7336 w 37363"/>
                <a:gd name="connsiteY12" fmla="*/ 28470 h 37102"/>
                <a:gd name="connsiteX13" fmla="*/ 25740 w 37363"/>
                <a:gd name="connsiteY13" fmla="*/ 29829 h 37102"/>
                <a:gd name="connsiteX14" fmla="*/ 26576 w 37363"/>
                <a:gd name="connsiteY14" fmla="*/ 29041 h 37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363" h="37102">
                  <a:moveTo>
                    <a:pt x="29529" y="32470"/>
                  </a:moveTo>
                  <a:cubicBezTo>
                    <a:pt x="22355" y="39046"/>
                    <a:pt x="11209" y="38562"/>
                    <a:pt x="4632" y="31389"/>
                  </a:cubicBezTo>
                  <a:cubicBezTo>
                    <a:pt x="-1944" y="24215"/>
                    <a:pt x="-1460" y="13068"/>
                    <a:pt x="5714" y="6492"/>
                  </a:cubicBezTo>
                  <a:cubicBezTo>
                    <a:pt x="6285" y="5968"/>
                    <a:pt x="6891" y="5482"/>
                    <a:pt x="7526" y="5038"/>
                  </a:cubicBezTo>
                  <a:cubicBezTo>
                    <a:pt x="14107" y="-1623"/>
                    <a:pt x="24842" y="-1687"/>
                    <a:pt x="31503" y="4894"/>
                  </a:cubicBezTo>
                  <a:cubicBezTo>
                    <a:pt x="32174" y="5557"/>
                    <a:pt x="32788" y="6274"/>
                    <a:pt x="33339" y="7038"/>
                  </a:cubicBezTo>
                  <a:cubicBezTo>
                    <a:pt x="39434" y="14285"/>
                    <a:pt x="38500" y="25100"/>
                    <a:pt x="31253" y="31195"/>
                  </a:cubicBezTo>
                  <a:cubicBezTo>
                    <a:pt x="30706" y="31656"/>
                    <a:pt x="30130" y="32082"/>
                    <a:pt x="29529" y="32470"/>
                  </a:cubicBezTo>
                  <a:close/>
                  <a:moveTo>
                    <a:pt x="26576" y="29041"/>
                  </a:moveTo>
                  <a:cubicBezTo>
                    <a:pt x="33529" y="22755"/>
                    <a:pt x="34863" y="16373"/>
                    <a:pt x="30386" y="9991"/>
                  </a:cubicBezTo>
                  <a:cubicBezTo>
                    <a:pt x="25909" y="3609"/>
                    <a:pt x="18575" y="3800"/>
                    <a:pt x="10860" y="9420"/>
                  </a:cubicBezTo>
                  <a:cubicBezTo>
                    <a:pt x="4764" y="12960"/>
                    <a:pt x="2693" y="20771"/>
                    <a:pt x="6233" y="26867"/>
                  </a:cubicBezTo>
                  <a:cubicBezTo>
                    <a:pt x="6560" y="27428"/>
                    <a:pt x="6928" y="27964"/>
                    <a:pt x="7336" y="28470"/>
                  </a:cubicBezTo>
                  <a:cubicBezTo>
                    <a:pt x="12042" y="33927"/>
                    <a:pt x="20282" y="34536"/>
                    <a:pt x="25740" y="29829"/>
                  </a:cubicBezTo>
                  <a:cubicBezTo>
                    <a:pt x="26030" y="29579"/>
                    <a:pt x="26309" y="29316"/>
                    <a:pt x="26576" y="29041"/>
                  </a:cubicBezTo>
                  <a:close/>
                </a:path>
              </a:pathLst>
            </a:custGeom>
            <a:grpFill/>
            <a:ln w="9525" cap="flat">
              <a:noFill/>
              <a:prstDash val="solid"/>
              <a:miter/>
            </a:ln>
          </p:spPr>
          <p:txBody>
            <a:bodyPr rtlCol="0" anchor="ctr"/>
            <a:lstStyle/>
            <a:p>
              <a:endParaRPr lang="zh-CN" altLang="en-US"/>
            </a:p>
          </p:txBody>
        </p:sp>
        <p:sp>
          <p:nvSpPr>
            <p:cNvPr id="46" name="任意多边形: 形状 45"/>
            <p:cNvSpPr/>
            <p:nvPr/>
          </p:nvSpPr>
          <p:spPr>
            <a:xfrm>
              <a:off x="1298798" y="3787982"/>
              <a:ext cx="41993" cy="46481"/>
            </a:xfrm>
            <a:custGeom>
              <a:avLst/>
              <a:gdLst>
                <a:gd name="connsiteX0" fmla="*/ 14669 w 41993"/>
                <a:gd name="connsiteY0" fmla="*/ 17526 h 46481"/>
                <a:gd name="connsiteX1" fmla="*/ 3429 w 41993"/>
                <a:gd name="connsiteY1" fmla="*/ 28194 h 46481"/>
                <a:gd name="connsiteX2" fmla="*/ 0 w 41993"/>
                <a:gd name="connsiteY2" fmla="*/ 24670 h 46481"/>
                <a:gd name="connsiteX3" fmla="*/ 26098 w 41993"/>
                <a:gd name="connsiteY3" fmla="*/ 0 h 46481"/>
                <a:gd name="connsiteX4" fmla="*/ 37529 w 41993"/>
                <a:gd name="connsiteY4" fmla="*/ 12097 h 46481"/>
                <a:gd name="connsiteX5" fmla="*/ 38767 w 41993"/>
                <a:gd name="connsiteY5" fmla="*/ 27337 h 46481"/>
                <a:gd name="connsiteX6" fmla="*/ 29242 w 41993"/>
                <a:gd name="connsiteY6" fmla="*/ 29623 h 46481"/>
                <a:gd name="connsiteX7" fmla="*/ 27146 w 41993"/>
                <a:gd name="connsiteY7" fmla="*/ 37433 h 46481"/>
                <a:gd name="connsiteX8" fmla="*/ 22765 w 41993"/>
                <a:gd name="connsiteY8" fmla="*/ 42196 h 46481"/>
                <a:gd name="connsiteX9" fmla="*/ 21431 w 41993"/>
                <a:gd name="connsiteY9" fmla="*/ 45910 h 46481"/>
                <a:gd name="connsiteX10" fmla="*/ 20860 w 41993"/>
                <a:gd name="connsiteY10" fmla="*/ 46482 h 46481"/>
                <a:gd name="connsiteX11" fmla="*/ 16669 w 41993"/>
                <a:gd name="connsiteY11" fmla="*/ 42005 h 46481"/>
                <a:gd name="connsiteX12" fmla="*/ 22669 w 41993"/>
                <a:gd name="connsiteY12" fmla="*/ 35242 h 46481"/>
                <a:gd name="connsiteX13" fmla="*/ 24449 w 41993"/>
                <a:gd name="connsiteY13" fmla="*/ 27497 h 46481"/>
                <a:gd name="connsiteX14" fmla="*/ 22669 w 41993"/>
                <a:gd name="connsiteY14" fmla="*/ 25717 h 46481"/>
                <a:gd name="connsiteX15" fmla="*/ 26575 w 41993"/>
                <a:gd name="connsiteY15" fmla="*/ 6191 h 46481"/>
                <a:gd name="connsiteX16" fmla="*/ 17621 w 41993"/>
                <a:gd name="connsiteY16" fmla="*/ 14764 h 46481"/>
                <a:gd name="connsiteX17" fmla="*/ 25432 w 41993"/>
                <a:gd name="connsiteY17" fmla="*/ 22955 h 46481"/>
                <a:gd name="connsiteX18" fmla="*/ 34957 w 41993"/>
                <a:gd name="connsiteY18" fmla="*/ 23908 h 46481"/>
                <a:gd name="connsiteX19" fmla="*/ 36084 w 41993"/>
                <a:gd name="connsiteY19" fmla="*/ 16177 h 46481"/>
                <a:gd name="connsiteX20" fmla="*/ 34957 w 41993"/>
                <a:gd name="connsiteY20" fmla="*/ 15049 h 46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993" h="46481">
                  <a:moveTo>
                    <a:pt x="14669" y="17526"/>
                  </a:moveTo>
                  <a:lnTo>
                    <a:pt x="3429" y="28194"/>
                  </a:lnTo>
                  <a:lnTo>
                    <a:pt x="0" y="24670"/>
                  </a:lnTo>
                  <a:lnTo>
                    <a:pt x="26098" y="0"/>
                  </a:lnTo>
                  <a:lnTo>
                    <a:pt x="37529" y="12097"/>
                  </a:lnTo>
                  <a:cubicBezTo>
                    <a:pt x="43053" y="17907"/>
                    <a:pt x="43434" y="22955"/>
                    <a:pt x="38767" y="27337"/>
                  </a:cubicBezTo>
                  <a:cubicBezTo>
                    <a:pt x="36327" y="29922"/>
                    <a:pt x="32589" y="30819"/>
                    <a:pt x="29242" y="29623"/>
                  </a:cubicBezTo>
                  <a:cubicBezTo>
                    <a:pt x="30575" y="32386"/>
                    <a:pt x="29683" y="35708"/>
                    <a:pt x="27146" y="37433"/>
                  </a:cubicBezTo>
                  <a:lnTo>
                    <a:pt x="22765" y="42196"/>
                  </a:lnTo>
                  <a:cubicBezTo>
                    <a:pt x="21470" y="42940"/>
                    <a:pt x="20906" y="44513"/>
                    <a:pt x="21431" y="45910"/>
                  </a:cubicBezTo>
                  <a:lnTo>
                    <a:pt x="20860" y="46482"/>
                  </a:lnTo>
                  <a:lnTo>
                    <a:pt x="16669" y="42005"/>
                  </a:lnTo>
                  <a:cubicBezTo>
                    <a:pt x="18472" y="39584"/>
                    <a:pt x="20480" y="37321"/>
                    <a:pt x="22669" y="35242"/>
                  </a:cubicBezTo>
                  <a:cubicBezTo>
                    <a:pt x="25300" y="33595"/>
                    <a:pt x="26096" y="30127"/>
                    <a:pt x="24449" y="27497"/>
                  </a:cubicBezTo>
                  <a:cubicBezTo>
                    <a:pt x="23998" y="26777"/>
                    <a:pt x="23389" y="26168"/>
                    <a:pt x="22669" y="25717"/>
                  </a:cubicBezTo>
                  <a:close/>
                  <a:moveTo>
                    <a:pt x="26575" y="6191"/>
                  </a:moveTo>
                  <a:lnTo>
                    <a:pt x="17621" y="14764"/>
                  </a:lnTo>
                  <a:lnTo>
                    <a:pt x="25432" y="22955"/>
                  </a:lnTo>
                  <a:cubicBezTo>
                    <a:pt x="28766" y="26479"/>
                    <a:pt x="31909" y="26860"/>
                    <a:pt x="34957" y="23908"/>
                  </a:cubicBezTo>
                  <a:cubicBezTo>
                    <a:pt x="37403" y="22084"/>
                    <a:pt x="37908" y="18623"/>
                    <a:pt x="36084" y="16177"/>
                  </a:cubicBezTo>
                  <a:cubicBezTo>
                    <a:pt x="35765" y="15748"/>
                    <a:pt x="35385" y="15369"/>
                    <a:pt x="34957" y="15049"/>
                  </a:cubicBezTo>
                  <a:close/>
                </a:path>
              </a:pathLst>
            </a:custGeom>
            <a:grpFill/>
            <a:ln w="9525" cap="flat">
              <a:noFill/>
              <a:prstDash val="solid"/>
              <a:miter/>
            </a:ln>
          </p:spPr>
          <p:txBody>
            <a:bodyPr rtlCol="0" anchor="ctr"/>
            <a:lstStyle/>
            <a:p>
              <a:endParaRPr lang="zh-CN" altLang="en-US"/>
            </a:p>
          </p:txBody>
        </p:sp>
        <p:sp>
          <p:nvSpPr>
            <p:cNvPr id="47" name="任意多边形: 形状 46"/>
            <p:cNvSpPr/>
            <p:nvPr/>
          </p:nvSpPr>
          <p:spPr>
            <a:xfrm>
              <a:off x="1323848" y="3811985"/>
              <a:ext cx="49625" cy="49625"/>
            </a:xfrm>
            <a:custGeom>
              <a:avLst/>
              <a:gdLst>
                <a:gd name="connsiteX0" fmla="*/ 25813 w 49625"/>
                <a:gd name="connsiteY0" fmla="*/ 49625 h 49625"/>
                <a:gd name="connsiteX1" fmla="*/ 22289 w 49625"/>
                <a:gd name="connsiteY1" fmla="*/ 46482 h 49625"/>
                <a:gd name="connsiteX2" fmla="*/ 36290 w 49625"/>
                <a:gd name="connsiteY2" fmla="*/ 30671 h 49625"/>
                <a:gd name="connsiteX3" fmla="*/ 42291 w 49625"/>
                <a:gd name="connsiteY3" fmla="*/ 23908 h 49625"/>
                <a:gd name="connsiteX4" fmla="*/ 14573 w 49625"/>
                <a:gd name="connsiteY4" fmla="*/ 39719 h 49625"/>
                <a:gd name="connsiteX5" fmla="*/ 10954 w 49625"/>
                <a:gd name="connsiteY5" fmla="*/ 36481 h 49625"/>
                <a:gd name="connsiteX6" fmla="*/ 23527 w 49625"/>
                <a:gd name="connsiteY6" fmla="*/ 7239 h 49625"/>
                <a:gd name="connsiteX7" fmla="*/ 23527 w 49625"/>
                <a:gd name="connsiteY7" fmla="*/ 7239 h 49625"/>
                <a:gd name="connsiteX8" fmla="*/ 19431 w 49625"/>
                <a:gd name="connsiteY8" fmla="*/ 12287 h 49625"/>
                <a:gd name="connsiteX9" fmla="*/ 17717 w 49625"/>
                <a:gd name="connsiteY9" fmla="*/ 14192 h 49625"/>
                <a:gd name="connsiteX10" fmla="*/ 3620 w 49625"/>
                <a:gd name="connsiteY10" fmla="*/ 30004 h 49625"/>
                <a:gd name="connsiteX11" fmla="*/ 0 w 49625"/>
                <a:gd name="connsiteY11" fmla="*/ 26765 h 49625"/>
                <a:gd name="connsiteX12" fmla="*/ 23622 w 49625"/>
                <a:gd name="connsiteY12" fmla="*/ 0 h 49625"/>
                <a:gd name="connsiteX13" fmla="*/ 28861 w 49625"/>
                <a:gd name="connsiteY13" fmla="*/ 4667 h 49625"/>
                <a:gd name="connsiteX14" fmla="*/ 16478 w 49625"/>
                <a:gd name="connsiteY14" fmla="*/ 34290 h 49625"/>
                <a:gd name="connsiteX15" fmla="*/ 44291 w 49625"/>
                <a:gd name="connsiteY15" fmla="*/ 18383 h 49625"/>
                <a:gd name="connsiteX16" fmla="*/ 49625 w 49625"/>
                <a:gd name="connsiteY16" fmla="*/ 23050 h 49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9625" h="49625">
                  <a:moveTo>
                    <a:pt x="25813" y="49625"/>
                  </a:moveTo>
                  <a:lnTo>
                    <a:pt x="22289" y="46482"/>
                  </a:lnTo>
                  <a:lnTo>
                    <a:pt x="36290" y="30671"/>
                  </a:lnTo>
                  <a:lnTo>
                    <a:pt x="42291" y="23908"/>
                  </a:lnTo>
                  <a:lnTo>
                    <a:pt x="14573" y="39719"/>
                  </a:lnTo>
                  <a:lnTo>
                    <a:pt x="10954" y="36481"/>
                  </a:lnTo>
                  <a:lnTo>
                    <a:pt x="23527" y="7239"/>
                  </a:lnTo>
                  <a:lnTo>
                    <a:pt x="23527" y="7239"/>
                  </a:lnTo>
                  <a:lnTo>
                    <a:pt x="19431" y="12287"/>
                  </a:lnTo>
                  <a:lnTo>
                    <a:pt x="17717" y="14192"/>
                  </a:lnTo>
                  <a:lnTo>
                    <a:pt x="3620" y="30004"/>
                  </a:lnTo>
                  <a:lnTo>
                    <a:pt x="0" y="26765"/>
                  </a:lnTo>
                  <a:lnTo>
                    <a:pt x="23622" y="0"/>
                  </a:lnTo>
                  <a:lnTo>
                    <a:pt x="28861" y="4667"/>
                  </a:lnTo>
                  <a:lnTo>
                    <a:pt x="16478" y="34290"/>
                  </a:lnTo>
                  <a:lnTo>
                    <a:pt x="44291" y="18383"/>
                  </a:lnTo>
                  <a:lnTo>
                    <a:pt x="49625" y="23050"/>
                  </a:lnTo>
                  <a:close/>
                </a:path>
              </a:pathLst>
            </a:custGeom>
            <a:grpFill/>
            <a:ln w="9525" cap="flat">
              <a:noFill/>
              <a:prstDash val="solid"/>
              <a:miter/>
            </a:ln>
          </p:spPr>
          <p:txBody>
            <a:bodyPr rtlCol="0" anchor="ctr"/>
            <a:lstStyle/>
            <a:p>
              <a:endParaRPr lang="zh-CN" altLang="en-US"/>
            </a:p>
          </p:txBody>
        </p:sp>
        <p:sp>
          <p:nvSpPr>
            <p:cNvPr id="48" name="任意多边形: 形状 47"/>
            <p:cNvSpPr/>
            <p:nvPr/>
          </p:nvSpPr>
          <p:spPr>
            <a:xfrm>
              <a:off x="1352995" y="3843893"/>
              <a:ext cx="36766" cy="39719"/>
            </a:xfrm>
            <a:custGeom>
              <a:avLst/>
              <a:gdLst>
                <a:gd name="connsiteX0" fmla="*/ 25051 w 36766"/>
                <a:gd name="connsiteY0" fmla="*/ 26098 h 39719"/>
                <a:gd name="connsiteX1" fmla="*/ 13430 w 36766"/>
                <a:gd name="connsiteY1" fmla="*/ 17431 h 39719"/>
                <a:gd name="connsiteX2" fmla="*/ 3905 w 36766"/>
                <a:gd name="connsiteY2" fmla="*/ 23527 h 39719"/>
                <a:gd name="connsiteX3" fmla="*/ 0 w 36766"/>
                <a:gd name="connsiteY3" fmla="*/ 20574 h 39719"/>
                <a:gd name="connsiteX4" fmla="*/ 32385 w 36766"/>
                <a:gd name="connsiteY4" fmla="*/ 0 h 39719"/>
                <a:gd name="connsiteX5" fmla="*/ 36766 w 36766"/>
                <a:gd name="connsiteY5" fmla="*/ 3239 h 39719"/>
                <a:gd name="connsiteX6" fmla="*/ 25622 w 36766"/>
                <a:gd name="connsiteY6" fmla="*/ 39719 h 39719"/>
                <a:gd name="connsiteX7" fmla="*/ 21431 w 36766"/>
                <a:gd name="connsiteY7" fmla="*/ 36576 h 39719"/>
                <a:gd name="connsiteX8" fmla="*/ 17240 w 36766"/>
                <a:gd name="connsiteY8" fmla="*/ 14954 h 39719"/>
                <a:gd name="connsiteX9" fmla="*/ 26194 w 36766"/>
                <a:gd name="connsiteY9" fmla="*/ 21622 h 39719"/>
                <a:gd name="connsiteX10" fmla="*/ 31528 w 36766"/>
                <a:gd name="connsiteY10" fmla="*/ 6191 h 39719"/>
                <a:gd name="connsiteX11" fmla="*/ 31528 w 36766"/>
                <a:gd name="connsiteY11" fmla="*/ 6191 h 39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766" h="39719">
                  <a:moveTo>
                    <a:pt x="25051" y="26098"/>
                  </a:moveTo>
                  <a:lnTo>
                    <a:pt x="13430" y="17431"/>
                  </a:lnTo>
                  <a:lnTo>
                    <a:pt x="3905" y="23527"/>
                  </a:lnTo>
                  <a:lnTo>
                    <a:pt x="0" y="20574"/>
                  </a:lnTo>
                  <a:lnTo>
                    <a:pt x="32385" y="0"/>
                  </a:lnTo>
                  <a:lnTo>
                    <a:pt x="36766" y="3239"/>
                  </a:lnTo>
                  <a:lnTo>
                    <a:pt x="25622" y="39719"/>
                  </a:lnTo>
                  <a:lnTo>
                    <a:pt x="21431" y="36576"/>
                  </a:lnTo>
                  <a:close/>
                  <a:moveTo>
                    <a:pt x="17240" y="14954"/>
                  </a:moveTo>
                  <a:lnTo>
                    <a:pt x="26194" y="21622"/>
                  </a:lnTo>
                  <a:lnTo>
                    <a:pt x="31528" y="6191"/>
                  </a:lnTo>
                  <a:lnTo>
                    <a:pt x="31528" y="6191"/>
                  </a:lnTo>
                  <a:close/>
                </a:path>
              </a:pathLst>
            </a:custGeom>
            <a:grpFill/>
            <a:ln w="9525" cap="flat">
              <a:noFill/>
              <a:prstDash val="solid"/>
              <a:miter/>
            </a:ln>
          </p:spPr>
          <p:txBody>
            <a:bodyPr rtlCol="0" anchor="ctr"/>
            <a:lstStyle/>
            <a:p>
              <a:endParaRPr lang="zh-CN" altLang="en-US"/>
            </a:p>
          </p:txBody>
        </p:sp>
        <p:sp>
          <p:nvSpPr>
            <p:cNvPr id="49" name="任意多边形: 形状 48"/>
            <p:cNvSpPr/>
            <p:nvPr/>
          </p:nvSpPr>
          <p:spPr>
            <a:xfrm>
              <a:off x="1390905" y="3854276"/>
              <a:ext cx="33146" cy="39338"/>
            </a:xfrm>
            <a:custGeom>
              <a:avLst/>
              <a:gdLst>
                <a:gd name="connsiteX0" fmla="*/ 6572 w 33146"/>
                <a:gd name="connsiteY0" fmla="*/ 3524 h 39338"/>
                <a:gd name="connsiteX1" fmla="*/ 8763 w 33146"/>
                <a:gd name="connsiteY1" fmla="*/ 0 h 39338"/>
                <a:gd name="connsiteX2" fmla="*/ 33147 w 33146"/>
                <a:gd name="connsiteY2" fmla="*/ 15716 h 39338"/>
                <a:gd name="connsiteX3" fmla="*/ 30956 w 33146"/>
                <a:gd name="connsiteY3" fmla="*/ 19240 h 39338"/>
                <a:gd name="connsiteX4" fmla="*/ 20765 w 33146"/>
                <a:gd name="connsiteY4" fmla="*/ 12668 h 39338"/>
                <a:gd name="connsiteX5" fmla="*/ 3524 w 33146"/>
                <a:gd name="connsiteY5" fmla="*/ 39338 h 39338"/>
                <a:gd name="connsiteX6" fmla="*/ 0 w 33146"/>
                <a:gd name="connsiteY6" fmla="*/ 36767 h 39338"/>
                <a:gd name="connsiteX7" fmla="*/ 17145 w 33146"/>
                <a:gd name="connsiteY7" fmla="*/ 10096 h 39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146" h="39338">
                  <a:moveTo>
                    <a:pt x="6572" y="3524"/>
                  </a:moveTo>
                  <a:lnTo>
                    <a:pt x="8763" y="0"/>
                  </a:lnTo>
                  <a:lnTo>
                    <a:pt x="33147" y="15716"/>
                  </a:lnTo>
                  <a:lnTo>
                    <a:pt x="30956" y="19240"/>
                  </a:lnTo>
                  <a:lnTo>
                    <a:pt x="20765" y="12668"/>
                  </a:lnTo>
                  <a:lnTo>
                    <a:pt x="3524" y="39338"/>
                  </a:lnTo>
                  <a:lnTo>
                    <a:pt x="0" y="36767"/>
                  </a:lnTo>
                  <a:lnTo>
                    <a:pt x="17145" y="10096"/>
                  </a:lnTo>
                  <a:close/>
                </a:path>
              </a:pathLst>
            </a:custGeom>
            <a:grpFill/>
            <a:ln w="9525" cap="flat">
              <a:noFill/>
              <a:prstDash val="solid"/>
              <a:miter/>
            </a:ln>
          </p:spPr>
          <p:txBody>
            <a:bodyPr rtlCol="0" anchor="ctr"/>
            <a:lstStyle/>
            <a:p>
              <a:endParaRPr lang="zh-CN" altLang="en-US"/>
            </a:p>
          </p:txBody>
        </p:sp>
        <p:sp>
          <p:nvSpPr>
            <p:cNvPr id="50" name="任意多边形: 形状 49"/>
            <p:cNvSpPr/>
            <p:nvPr/>
          </p:nvSpPr>
          <p:spPr>
            <a:xfrm>
              <a:off x="1409002" y="3871420"/>
              <a:ext cx="22193" cy="33528"/>
            </a:xfrm>
            <a:custGeom>
              <a:avLst/>
              <a:gdLst>
                <a:gd name="connsiteX0" fmla="*/ 22193 w 22193"/>
                <a:gd name="connsiteY0" fmla="*/ 2477 h 33528"/>
                <a:gd name="connsiteX1" fmla="*/ 4286 w 22193"/>
                <a:gd name="connsiteY1" fmla="*/ 33528 h 33528"/>
                <a:gd name="connsiteX2" fmla="*/ 0 w 22193"/>
                <a:gd name="connsiteY2" fmla="*/ 31052 h 33528"/>
                <a:gd name="connsiteX3" fmla="*/ 18002 w 22193"/>
                <a:gd name="connsiteY3" fmla="*/ 0 h 33528"/>
              </a:gdLst>
              <a:ahLst/>
              <a:cxnLst>
                <a:cxn ang="0">
                  <a:pos x="connsiteX0" y="connsiteY0"/>
                </a:cxn>
                <a:cxn ang="0">
                  <a:pos x="connsiteX1" y="connsiteY1"/>
                </a:cxn>
                <a:cxn ang="0">
                  <a:pos x="connsiteX2" y="connsiteY2"/>
                </a:cxn>
                <a:cxn ang="0">
                  <a:pos x="connsiteX3" y="connsiteY3"/>
                </a:cxn>
              </a:cxnLst>
              <a:rect l="l" t="t" r="r" b="b"/>
              <a:pathLst>
                <a:path w="22193" h="33528">
                  <a:moveTo>
                    <a:pt x="22193" y="2477"/>
                  </a:moveTo>
                  <a:lnTo>
                    <a:pt x="4286" y="33528"/>
                  </a:lnTo>
                  <a:lnTo>
                    <a:pt x="0" y="31052"/>
                  </a:lnTo>
                  <a:lnTo>
                    <a:pt x="18002" y="0"/>
                  </a:lnTo>
                  <a:close/>
                </a:path>
              </a:pathLst>
            </a:custGeom>
            <a:grpFill/>
            <a:ln w="9525" cap="flat">
              <a:noFill/>
              <a:prstDash val="solid"/>
              <a:miter/>
            </a:ln>
          </p:spPr>
          <p:txBody>
            <a:bodyPr rtlCol="0" anchor="ctr"/>
            <a:lstStyle/>
            <a:p>
              <a:endParaRPr lang="zh-CN" altLang="en-US"/>
            </a:p>
          </p:txBody>
        </p:sp>
        <p:sp>
          <p:nvSpPr>
            <p:cNvPr id="51" name="任意多边形: 形状 50"/>
            <p:cNvSpPr/>
            <p:nvPr/>
          </p:nvSpPr>
          <p:spPr>
            <a:xfrm>
              <a:off x="1425431" y="3881474"/>
              <a:ext cx="35543" cy="35247"/>
            </a:xfrm>
            <a:custGeom>
              <a:avLst/>
              <a:gdLst>
                <a:gd name="connsiteX0" fmla="*/ 32720 w 35543"/>
                <a:gd name="connsiteY0" fmla="*/ 26713 h 35247"/>
                <a:gd name="connsiteX1" fmla="*/ 8535 w 35543"/>
                <a:gd name="connsiteY1" fmla="*/ 32720 h 35247"/>
                <a:gd name="connsiteX2" fmla="*/ 2528 w 35543"/>
                <a:gd name="connsiteY2" fmla="*/ 8535 h 35247"/>
                <a:gd name="connsiteX3" fmla="*/ 25672 w 35543"/>
                <a:gd name="connsiteY3" fmla="*/ 1948 h 35247"/>
                <a:gd name="connsiteX4" fmla="*/ 33988 w 35543"/>
                <a:gd name="connsiteY4" fmla="*/ 24437 h 35247"/>
                <a:gd name="connsiteX5" fmla="*/ 32720 w 35543"/>
                <a:gd name="connsiteY5" fmla="*/ 26713 h 35247"/>
                <a:gd name="connsiteX6" fmla="*/ 28339 w 35543"/>
                <a:gd name="connsiteY6" fmla="*/ 24522 h 35247"/>
                <a:gd name="connsiteX7" fmla="*/ 23767 w 35543"/>
                <a:gd name="connsiteY7" fmla="*/ 5472 h 35247"/>
                <a:gd name="connsiteX8" fmla="*/ 5860 w 35543"/>
                <a:gd name="connsiteY8" fmla="*/ 13187 h 35247"/>
                <a:gd name="connsiteX9" fmla="*/ 8606 w 35543"/>
                <a:gd name="connsiteY9" fmla="*/ 31028 h 35247"/>
                <a:gd name="connsiteX10" fmla="*/ 10622 w 35543"/>
                <a:gd name="connsiteY10" fmla="*/ 32237 h 35247"/>
                <a:gd name="connsiteX11" fmla="*/ 27804 w 35543"/>
                <a:gd name="connsiteY11" fmla="*/ 25882 h 35247"/>
                <a:gd name="connsiteX12" fmla="*/ 28339 w 35543"/>
                <a:gd name="connsiteY12" fmla="*/ 24522 h 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543" h="35247">
                  <a:moveTo>
                    <a:pt x="32720" y="26713"/>
                  </a:moveTo>
                  <a:cubicBezTo>
                    <a:pt x="27701" y="35050"/>
                    <a:pt x="16872" y="37740"/>
                    <a:pt x="8535" y="32720"/>
                  </a:cubicBezTo>
                  <a:cubicBezTo>
                    <a:pt x="197" y="27701"/>
                    <a:pt x="-2492" y="16872"/>
                    <a:pt x="2528" y="8535"/>
                  </a:cubicBezTo>
                  <a:cubicBezTo>
                    <a:pt x="7309" y="593"/>
                    <a:pt x="17425" y="-2286"/>
                    <a:pt x="25672" y="1948"/>
                  </a:cubicBezTo>
                  <a:cubicBezTo>
                    <a:pt x="34178" y="5862"/>
                    <a:pt x="37901" y="15930"/>
                    <a:pt x="33988" y="24437"/>
                  </a:cubicBezTo>
                  <a:cubicBezTo>
                    <a:pt x="33624" y="25227"/>
                    <a:pt x="33200" y="25988"/>
                    <a:pt x="32720" y="26713"/>
                  </a:cubicBezTo>
                  <a:close/>
                  <a:moveTo>
                    <a:pt x="28339" y="24522"/>
                  </a:moveTo>
                  <a:cubicBezTo>
                    <a:pt x="32054" y="15854"/>
                    <a:pt x="30625" y="9568"/>
                    <a:pt x="23767" y="5472"/>
                  </a:cubicBezTo>
                  <a:cubicBezTo>
                    <a:pt x="16909" y="1376"/>
                    <a:pt x="10527" y="4805"/>
                    <a:pt x="5860" y="13187"/>
                  </a:cubicBezTo>
                  <a:cubicBezTo>
                    <a:pt x="1692" y="18872"/>
                    <a:pt x="2921" y="26859"/>
                    <a:pt x="8606" y="31028"/>
                  </a:cubicBezTo>
                  <a:cubicBezTo>
                    <a:pt x="9239" y="31492"/>
                    <a:pt x="9914" y="31897"/>
                    <a:pt x="10622" y="32237"/>
                  </a:cubicBezTo>
                  <a:cubicBezTo>
                    <a:pt x="17122" y="35227"/>
                    <a:pt x="24815" y="32381"/>
                    <a:pt x="27804" y="25882"/>
                  </a:cubicBezTo>
                  <a:cubicBezTo>
                    <a:pt x="28008" y="25439"/>
                    <a:pt x="28186" y="24985"/>
                    <a:pt x="28339" y="24522"/>
                  </a:cubicBezTo>
                  <a:close/>
                </a:path>
              </a:pathLst>
            </a:custGeom>
            <a:grpFill/>
            <a:ln w="9525" cap="flat">
              <a:noFill/>
              <a:prstDash val="solid"/>
              <a:miter/>
            </a:ln>
          </p:spPr>
          <p:txBody>
            <a:bodyPr rtlCol="0" anchor="ctr"/>
            <a:lstStyle/>
            <a:p>
              <a:endParaRPr lang="zh-CN" altLang="en-US"/>
            </a:p>
          </p:txBody>
        </p:sp>
        <p:sp>
          <p:nvSpPr>
            <p:cNvPr id="52" name="任意多边形: 形状 51"/>
            <p:cNvSpPr/>
            <p:nvPr/>
          </p:nvSpPr>
          <p:spPr>
            <a:xfrm>
              <a:off x="1455865" y="3893042"/>
              <a:ext cx="40005" cy="44291"/>
            </a:xfrm>
            <a:custGeom>
              <a:avLst/>
              <a:gdLst>
                <a:gd name="connsiteX0" fmla="*/ 24765 w 40005"/>
                <a:gd name="connsiteY0" fmla="*/ 36100 h 44291"/>
                <a:gd name="connsiteX1" fmla="*/ 35624 w 40005"/>
                <a:gd name="connsiteY1" fmla="*/ 9144 h 44291"/>
                <a:gd name="connsiteX2" fmla="*/ 40005 w 40005"/>
                <a:gd name="connsiteY2" fmla="*/ 10954 h 44291"/>
                <a:gd name="connsiteX3" fmla="*/ 26575 w 40005"/>
                <a:gd name="connsiteY3" fmla="*/ 44291 h 44291"/>
                <a:gd name="connsiteX4" fmla="*/ 21527 w 40005"/>
                <a:gd name="connsiteY4" fmla="*/ 42196 h 44291"/>
                <a:gd name="connsiteX5" fmla="*/ 15430 w 40005"/>
                <a:gd name="connsiteY5" fmla="*/ 8477 h 44291"/>
                <a:gd name="connsiteX6" fmla="*/ 15430 w 40005"/>
                <a:gd name="connsiteY6" fmla="*/ 8477 h 44291"/>
                <a:gd name="connsiteX7" fmla="*/ 4572 w 40005"/>
                <a:gd name="connsiteY7" fmla="*/ 35433 h 44291"/>
                <a:gd name="connsiteX8" fmla="*/ 0 w 40005"/>
                <a:gd name="connsiteY8" fmla="*/ 33242 h 44291"/>
                <a:gd name="connsiteX9" fmla="*/ 13430 w 40005"/>
                <a:gd name="connsiteY9" fmla="*/ 0 h 44291"/>
                <a:gd name="connsiteX10" fmla="*/ 18859 w 40005"/>
                <a:gd name="connsiteY10" fmla="*/ 2191 h 44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005" h="44291">
                  <a:moveTo>
                    <a:pt x="24765" y="36100"/>
                  </a:moveTo>
                  <a:lnTo>
                    <a:pt x="35624" y="9144"/>
                  </a:lnTo>
                  <a:lnTo>
                    <a:pt x="40005" y="10954"/>
                  </a:lnTo>
                  <a:lnTo>
                    <a:pt x="26575" y="44291"/>
                  </a:lnTo>
                  <a:lnTo>
                    <a:pt x="21527" y="42196"/>
                  </a:lnTo>
                  <a:lnTo>
                    <a:pt x="15430" y="8477"/>
                  </a:lnTo>
                  <a:lnTo>
                    <a:pt x="15430" y="8477"/>
                  </a:lnTo>
                  <a:lnTo>
                    <a:pt x="4572" y="35433"/>
                  </a:lnTo>
                  <a:lnTo>
                    <a:pt x="0" y="33242"/>
                  </a:lnTo>
                  <a:lnTo>
                    <a:pt x="13430" y="0"/>
                  </a:lnTo>
                  <a:lnTo>
                    <a:pt x="18859" y="2191"/>
                  </a:lnTo>
                  <a:close/>
                </a:path>
              </a:pathLst>
            </a:custGeom>
            <a:grpFill/>
            <a:ln w="9525" cap="flat">
              <a:noFill/>
              <a:prstDash val="solid"/>
              <a:miter/>
            </a:ln>
          </p:spPr>
          <p:txBody>
            <a:bodyPr rtlCol="0" anchor="ctr"/>
            <a:lstStyle/>
            <a:p>
              <a:endParaRPr lang="zh-CN" altLang="en-US"/>
            </a:p>
          </p:txBody>
        </p:sp>
        <p:sp>
          <p:nvSpPr>
            <p:cNvPr id="53" name="任意多边形: 形状 52"/>
            <p:cNvSpPr/>
            <p:nvPr/>
          </p:nvSpPr>
          <p:spPr>
            <a:xfrm>
              <a:off x="1503835" y="3911252"/>
              <a:ext cx="31365" cy="37852"/>
            </a:xfrm>
            <a:custGeom>
              <a:avLst/>
              <a:gdLst>
                <a:gd name="connsiteX0" fmla="*/ 30897 w 31365"/>
                <a:gd name="connsiteY0" fmla="*/ 15509 h 37852"/>
                <a:gd name="connsiteX1" fmla="*/ 26516 w 31365"/>
                <a:gd name="connsiteY1" fmla="*/ 14270 h 37852"/>
                <a:gd name="connsiteX2" fmla="*/ 19848 w 31365"/>
                <a:gd name="connsiteY2" fmla="*/ 4745 h 37852"/>
                <a:gd name="connsiteX3" fmla="*/ 10323 w 31365"/>
                <a:gd name="connsiteY3" fmla="*/ 8651 h 37852"/>
                <a:gd name="connsiteX4" fmla="*/ 12776 w 31365"/>
                <a:gd name="connsiteY4" fmla="*/ 14046 h 37852"/>
                <a:gd name="connsiteX5" fmla="*/ 13181 w 31365"/>
                <a:gd name="connsiteY5" fmla="*/ 14175 h 37852"/>
                <a:gd name="connsiteX6" fmla="*/ 22706 w 31365"/>
                <a:gd name="connsiteY6" fmla="*/ 19223 h 37852"/>
                <a:gd name="connsiteX7" fmla="*/ 27754 w 31365"/>
                <a:gd name="connsiteY7" fmla="*/ 30844 h 37852"/>
                <a:gd name="connsiteX8" fmla="*/ 11276 w 31365"/>
                <a:gd name="connsiteY8" fmla="*/ 36940 h 37852"/>
                <a:gd name="connsiteX9" fmla="*/ 1751 w 31365"/>
                <a:gd name="connsiteY9" fmla="*/ 31034 h 37852"/>
                <a:gd name="connsiteX10" fmla="*/ 703 w 31365"/>
                <a:gd name="connsiteY10" fmla="*/ 21509 h 37852"/>
                <a:gd name="connsiteX11" fmla="*/ 5180 w 31365"/>
                <a:gd name="connsiteY11" fmla="*/ 22747 h 37852"/>
                <a:gd name="connsiteX12" fmla="*/ 12324 w 31365"/>
                <a:gd name="connsiteY12" fmla="*/ 33606 h 37852"/>
                <a:gd name="connsiteX13" fmla="*/ 23182 w 31365"/>
                <a:gd name="connsiteY13" fmla="*/ 30368 h 37852"/>
                <a:gd name="connsiteX14" fmla="*/ 17467 w 31365"/>
                <a:gd name="connsiteY14" fmla="*/ 21986 h 37852"/>
                <a:gd name="connsiteX15" fmla="*/ 10895 w 31365"/>
                <a:gd name="connsiteY15" fmla="*/ 18271 h 37852"/>
                <a:gd name="connsiteX16" fmla="*/ 5942 w 31365"/>
                <a:gd name="connsiteY16" fmla="*/ 7889 h 37852"/>
                <a:gd name="connsiteX17" fmla="*/ 19525 w 31365"/>
                <a:gd name="connsiteY17" fmla="*/ 441 h 37852"/>
                <a:gd name="connsiteX18" fmla="*/ 20420 w 31365"/>
                <a:gd name="connsiteY18" fmla="*/ 745 h 37852"/>
                <a:gd name="connsiteX19" fmla="*/ 30897 w 31365"/>
                <a:gd name="connsiteY19" fmla="*/ 15509 h 37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1365" h="37852">
                  <a:moveTo>
                    <a:pt x="30897" y="15509"/>
                  </a:moveTo>
                  <a:lnTo>
                    <a:pt x="26516" y="14270"/>
                  </a:lnTo>
                  <a:cubicBezTo>
                    <a:pt x="27564" y="9793"/>
                    <a:pt x="25278" y="6650"/>
                    <a:pt x="19848" y="4745"/>
                  </a:cubicBezTo>
                  <a:cubicBezTo>
                    <a:pt x="14419" y="2840"/>
                    <a:pt x="11466" y="4745"/>
                    <a:pt x="10323" y="8651"/>
                  </a:cubicBezTo>
                  <a:cubicBezTo>
                    <a:pt x="9511" y="10818"/>
                    <a:pt x="10609" y="13234"/>
                    <a:pt x="12776" y="14046"/>
                  </a:cubicBezTo>
                  <a:cubicBezTo>
                    <a:pt x="12909" y="14096"/>
                    <a:pt x="13044" y="14139"/>
                    <a:pt x="13181" y="14175"/>
                  </a:cubicBezTo>
                  <a:lnTo>
                    <a:pt x="22706" y="19223"/>
                  </a:lnTo>
                  <a:cubicBezTo>
                    <a:pt x="27094" y="21254"/>
                    <a:pt x="29265" y="26250"/>
                    <a:pt x="27754" y="30844"/>
                  </a:cubicBezTo>
                  <a:cubicBezTo>
                    <a:pt x="25754" y="37226"/>
                    <a:pt x="20325" y="39226"/>
                    <a:pt x="11276" y="36940"/>
                  </a:cubicBezTo>
                  <a:cubicBezTo>
                    <a:pt x="7452" y="36290"/>
                    <a:pt x="4033" y="34171"/>
                    <a:pt x="1751" y="31034"/>
                  </a:cubicBezTo>
                  <a:cubicBezTo>
                    <a:pt x="-130" y="28220"/>
                    <a:pt x="-521" y="24665"/>
                    <a:pt x="703" y="21509"/>
                  </a:cubicBezTo>
                  <a:lnTo>
                    <a:pt x="5180" y="22747"/>
                  </a:lnTo>
                  <a:cubicBezTo>
                    <a:pt x="3846" y="28082"/>
                    <a:pt x="6228" y="31701"/>
                    <a:pt x="12324" y="33606"/>
                  </a:cubicBezTo>
                  <a:cubicBezTo>
                    <a:pt x="18420" y="35130"/>
                    <a:pt x="21849" y="33606"/>
                    <a:pt x="23182" y="30368"/>
                  </a:cubicBezTo>
                  <a:cubicBezTo>
                    <a:pt x="24516" y="27129"/>
                    <a:pt x="22706" y="24557"/>
                    <a:pt x="17467" y="21986"/>
                  </a:cubicBezTo>
                  <a:lnTo>
                    <a:pt x="10895" y="18271"/>
                  </a:lnTo>
                  <a:cubicBezTo>
                    <a:pt x="6885" y="16530"/>
                    <a:pt x="4772" y="12100"/>
                    <a:pt x="5942" y="7889"/>
                  </a:cubicBezTo>
                  <a:cubicBezTo>
                    <a:pt x="7636" y="2081"/>
                    <a:pt x="13718" y="-1253"/>
                    <a:pt x="19525" y="441"/>
                  </a:cubicBezTo>
                  <a:cubicBezTo>
                    <a:pt x="19828" y="530"/>
                    <a:pt x="20126" y="631"/>
                    <a:pt x="20420" y="745"/>
                  </a:cubicBezTo>
                  <a:cubicBezTo>
                    <a:pt x="29278" y="3221"/>
                    <a:pt x="32707" y="8079"/>
                    <a:pt x="30897" y="15509"/>
                  </a:cubicBezTo>
                  <a:close/>
                </a:path>
              </a:pathLst>
            </a:custGeom>
            <a:grpFill/>
            <a:ln w="9525" cap="flat">
              <a:noFill/>
              <a:prstDash val="solid"/>
              <a:miter/>
            </a:ln>
          </p:spPr>
          <p:txBody>
            <a:bodyPr rtlCol="0" anchor="ctr"/>
            <a:lstStyle/>
            <a:p>
              <a:endParaRPr lang="zh-CN" altLang="en-US"/>
            </a:p>
          </p:txBody>
        </p:sp>
        <p:sp>
          <p:nvSpPr>
            <p:cNvPr id="54" name="任意多边形: 形状 53"/>
            <p:cNvSpPr/>
            <p:nvPr/>
          </p:nvSpPr>
          <p:spPr>
            <a:xfrm>
              <a:off x="1536383" y="3919315"/>
              <a:ext cx="33059" cy="37415"/>
            </a:xfrm>
            <a:custGeom>
              <a:avLst/>
              <a:gdLst>
                <a:gd name="connsiteX0" fmla="*/ 33020 w 33059"/>
                <a:gd name="connsiteY0" fmla="*/ 14876 h 37415"/>
                <a:gd name="connsiteX1" fmla="*/ 28353 w 33059"/>
                <a:gd name="connsiteY1" fmla="*/ 13923 h 37415"/>
                <a:gd name="connsiteX2" fmla="*/ 20066 w 33059"/>
                <a:gd name="connsiteY2" fmla="*/ 4398 h 37415"/>
                <a:gd name="connsiteX3" fmla="*/ 5588 w 33059"/>
                <a:gd name="connsiteY3" fmla="*/ 16209 h 37415"/>
                <a:gd name="connsiteX4" fmla="*/ 14351 w 33059"/>
                <a:gd name="connsiteY4" fmla="*/ 33259 h 37415"/>
                <a:gd name="connsiteX5" fmla="*/ 26353 w 33059"/>
                <a:gd name="connsiteY5" fmla="*/ 25449 h 37415"/>
                <a:gd name="connsiteX6" fmla="*/ 31020 w 33059"/>
                <a:gd name="connsiteY6" fmla="*/ 26401 h 37415"/>
                <a:gd name="connsiteX7" fmla="*/ 12651 w 33059"/>
                <a:gd name="connsiteY7" fmla="*/ 36883 h 37415"/>
                <a:gd name="connsiteX8" fmla="*/ 12636 w 33059"/>
                <a:gd name="connsiteY8" fmla="*/ 36878 h 37415"/>
                <a:gd name="connsiteX9" fmla="*/ 540 w 33059"/>
                <a:gd name="connsiteY9" fmla="*/ 15447 h 37415"/>
                <a:gd name="connsiteX10" fmla="*/ 20828 w 33059"/>
                <a:gd name="connsiteY10" fmla="*/ 303 h 37415"/>
                <a:gd name="connsiteX11" fmla="*/ 33020 w 33059"/>
                <a:gd name="connsiteY11" fmla="*/ 14876 h 37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059" h="37415">
                  <a:moveTo>
                    <a:pt x="33020" y="14876"/>
                  </a:moveTo>
                  <a:lnTo>
                    <a:pt x="28353" y="13923"/>
                  </a:lnTo>
                  <a:cubicBezTo>
                    <a:pt x="28394" y="9111"/>
                    <a:pt x="24838" y="5024"/>
                    <a:pt x="20066" y="4398"/>
                  </a:cubicBezTo>
                  <a:cubicBezTo>
                    <a:pt x="12541" y="3255"/>
                    <a:pt x="7684" y="7256"/>
                    <a:pt x="5588" y="16209"/>
                  </a:cubicBezTo>
                  <a:cubicBezTo>
                    <a:pt x="3492" y="25163"/>
                    <a:pt x="6540" y="31640"/>
                    <a:pt x="14351" y="33259"/>
                  </a:cubicBezTo>
                  <a:cubicBezTo>
                    <a:pt x="19780" y="34211"/>
                    <a:pt x="23876" y="31640"/>
                    <a:pt x="26353" y="25449"/>
                  </a:cubicBezTo>
                  <a:lnTo>
                    <a:pt x="31020" y="26401"/>
                  </a:lnTo>
                  <a:cubicBezTo>
                    <a:pt x="28842" y="34368"/>
                    <a:pt x="20618" y="39060"/>
                    <a:pt x="12651" y="36883"/>
                  </a:cubicBezTo>
                  <a:cubicBezTo>
                    <a:pt x="12646" y="36881"/>
                    <a:pt x="12641" y="36880"/>
                    <a:pt x="12636" y="36878"/>
                  </a:cubicBezTo>
                  <a:cubicBezTo>
                    <a:pt x="2445" y="34402"/>
                    <a:pt x="-1556" y="27353"/>
                    <a:pt x="540" y="15447"/>
                  </a:cubicBezTo>
                  <a:cubicBezTo>
                    <a:pt x="2635" y="3541"/>
                    <a:pt x="10065" y="-1317"/>
                    <a:pt x="20828" y="303"/>
                  </a:cubicBezTo>
                  <a:cubicBezTo>
                    <a:pt x="28169" y="1056"/>
                    <a:pt x="33575" y="7517"/>
                    <a:pt x="33020" y="14876"/>
                  </a:cubicBezTo>
                  <a:close/>
                </a:path>
              </a:pathLst>
            </a:custGeom>
            <a:grpFill/>
            <a:ln w="9525" cap="flat">
              <a:noFill/>
              <a:prstDash val="solid"/>
              <a:miter/>
            </a:ln>
          </p:spPr>
          <p:txBody>
            <a:bodyPr rtlCol="0" anchor="ctr"/>
            <a:lstStyle/>
            <a:p>
              <a:endParaRPr lang="zh-CN" altLang="en-US"/>
            </a:p>
          </p:txBody>
        </p:sp>
        <p:sp>
          <p:nvSpPr>
            <p:cNvPr id="55" name="任意多边形: 形状 54"/>
            <p:cNvSpPr/>
            <p:nvPr/>
          </p:nvSpPr>
          <p:spPr>
            <a:xfrm>
              <a:off x="1571403" y="3924284"/>
              <a:ext cx="10001" cy="36290"/>
            </a:xfrm>
            <a:custGeom>
              <a:avLst/>
              <a:gdLst>
                <a:gd name="connsiteX0" fmla="*/ 10001 w 10001"/>
                <a:gd name="connsiteY0" fmla="*/ 762 h 36290"/>
                <a:gd name="connsiteX1" fmla="*/ 4858 w 10001"/>
                <a:gd name="connsiteY1" fmla="*/ 36290 h 36290"/>
                <a:gd name="connsiteX2" fmla="*/ 0 w 10001"/>
                <a:gd name="connsiteY2" fmla="*/ 35528 h 36290"/>
                <a:gd name="connsiteX3" fmla="*/ 5239 w 10001"/>
                <a:gd name="connsiteY3" fmla="*/ 0 h 36290"/>
              </a:gdLst>
              <a:ahLst/>
              <a:cxnLst>
                <a:cxn ang="0">
                  <a:pos x="connsiteX0" y="connsiteY0"/>
                </a:cxn>
                <a:cxn ang="0">
                  <a:pos x="connsiteX1" y="connsiteY1"/>
                </a:cxn>
                <a:cxn ang="0">
                  <a:pos x="connsiteX2" y="connsiteY2"/>
                </a:cxn>
                <a:cxn ang="0">
                  <a:pos x="connsiteX3" y="connsiteY3"/>
                </a:cxn>
              </a:cxnLst>
              <a:rect l="l" t="t" r="r" b="b"/>
              <a:pathLst>
                <a:path w="10001" h="36290">
                  <a:moveTo>
                    <a:pt x="10001" y="762"/>
                  </a:moveTo>
                  <a:lnTo>
                    <a:pt x="4858" y="36290"/>
                  </a:lnTo>
                  <a:lnTo>
                    <a:pt x="0" y="35528"/>
                  </a:lnTo>
                  <a:lnTo>
                    <a:pt x="5239" y="0"/>
                  </a:lnTo>
                  <a:close/>
                </a:path>
              </a:pathLst>
            </a:custGeom>
            <a:grpFill/>
            <a:ln w="9525" cap="flat">
              <a:noFill/>
              <a:prstDash val="solid"/>
              <a:miter/>
            </a:ln>
          </p:spPr>
          <p:txBody>
            <a:bodyPr rtlCol="0" anchor="ctr"/>
            <a:lstStyle/>
            <a:p>
              <a:endParaRPr lang="zh-CN" altLang="en-US"/>
            </a:p>
          </p:txBody>
        </p:sp>
        <p:sp>
          <p:nvSpPr>
            <p:cNvPr id="56" name="任意多边形: 形状 55"/>
            <p:cNvSpPr/>
            <p:nvPr/>
          </p:nvSpPr>
          <p:spPr>
            <a:xfrm>
              <a:off x="1584929" y="3926285"/>
              <a:ext cx="28956" cy="38100"/>
            </a:xfrm>
            <a:custGeom>
              <a:avLst/>
              <a:gdLst>
                <a:gd name="connsiteX0" fmla="*/ 26384 w 28956"/>
                <a:gd name="connsiteY0" fmla="*/ 33814 h 38100"/>
                <a:gd name="connsiteX1" fmla="*/ 26384 w 28956"/>
                <a:gd name="connsiteY1" fmla="*/ 38100 h 38100"/>
                <a:gd name="connsiteX2" fmla="*/ 0 w 28956"/>
                <a:gd name="connsiteY2" fmla="*/ 35528 h 38100"/>
                <a:gd name="connsiteX3" fmla="*/ 3048 w 28956"/>
                <a:gd name="connsiteY3" fmla="*/ 0 h 38100"/>
                <a:gd name="connsiteX4" fmla="*/ 28956 w 28956"/>
                <a:gd name="connsiteY4" fmla="*/ 2477 h 38100"/>
                <a:gd name="connsiteX5" fmla="*/ 28956 w 28956"/>
                <a:gd name="connsiteY5" fmla="*/ 6572 h 38100"/>
                <a:gd name="connsiteX6" fmla="*/ 7906 w 28956"/>
                <a:gd name="connsiteY6" fmla="*/ 4572 h 38100"/>
                <a:gd name="connsiteX7" fmla="*/ 6858 w 28956"/>
                <a:gd name="connsiteY7" fmla="*/ 15716 h 38100"/>
                <a:gd name="connsiteX8" fmla="*/ 26384 w 28956"/>
                <a:gd name="connsiteY8" fmla="*/ 17526 h 38100"/>
                <a:gd name="connsiteX9" fmla="*/ 25908 w 28956"/>
                <a:gd name="connsiteY9" fmla="*/ 21908 h 38100"/>
                <a:gd name="connsiteX10" fmla="*/ 6858 w 28956"/>
                <a:gd name="connsiteY10" fmla="*/ 20002 h 38100"/>
                <a:gd name="connsiteX11" fmla="*/ 5810 w 28956"/>
                <a:gd name="connsiteY11" fmla="*/ 31909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956" h="38100">
                  <a:moveTo>
                    <a:pt x="26384" y="33814"/>
                  </a:moveTo>
                  <a:lnTo>
                    <a:pt x="26384" y="38100"/>
                  </a:lnTo>
                  <a:lnTo>
                    <a:pt x="0" y="35528"/>
                  </a:lnTo>
                  <a:lnTo>
                    <a:pt x="3048" y="0"/>
                  </a:lnTo>
                  <a:lnTo>
                    <a:pt x="28956" y="2477"/>
                  </a:lnTo>
                  <a:lnTo>
                    <a:pt x="28956" y="6572"/>
                  </a:lnTo>
                  <a:lnTo>
                    <a:pt x="7906" y="4572"/>
                  </a:lnTo>
                  <a:lnTo>
                    <a:pt x="6858" y="15716"/>
                  </a:lnTo>
                  <a:lnTo>
                    <a:pt x="26384" y="17526"/>
                  </a:lnTo>
                  <a:lnTo>
                    <a:pt x="25908" y="21908"/>
                  </a:lnTo>
                  <a:lnTo>
                    <a:pt x="6858" y="20002"/>
                  </a:lnTo>
                  <a:lnTo>
                    <a:pt x="5810" y="31909"/>
                  </a:lnTo>
                  <a:close/>
                </a:path>
              </a:pathLst>
            </a:custGeom>
            <a:grpFill/>
            <a:ln w="9525" cap="flat">
              <a:noFill/>
              <a:prstDash val="solid"/>
              <a:miter/>
            </a:ln>
          </p:spPr>
          <p:txBody>
            <a:bodyPr rtlCol="0" anchor="ctr"/>
            <a:lstStyle/>
            <a:p>
              <a:endParaRPr lang="zh-CN" altLang="en-US"/>
            </a:p>
          </p:txBody>
        </p:sp>
        <p:sp>
          <p:nvSpPr>
            <p:cNvPr id="57" name="任意多边形: 形状 56"/>
            <p:cNvSpPr/>
            <p:nvPr/>
          </p:nvSpPr>
          <p:spPr>
            <a:xfrm>
              <a:off x="1617599" y="3928475"/>
              <a:ext cx="29241" cy="37147"/>
            </a:xfrm>
            <a:custGeom>
              <a:avLst/>
              <a:gdLst>
                <a:gd name="connsiteX0" fmla="*/ 24003 w 29241"/>
                <a:gd name="connsiteY0" fmla="*/ 29813 h 37147"/>
                <a:gd name="connsiteX1" fmla="*/ 24575 w 29241"/>
                <a:gd name="connsiteY1" fmla="*/ 1238 h 37147"/>
                <a:gd name="connsiteX2" fmla="*/ 29242 w 29241"/>
                <a:gd name="connsiteY2" fmla="*/ 1238 h 37147"/>
                <a:gd name="connsiteX3" fmla="*/ 28575 w 29241"/>
                <a:gd name="connsiteY3" fmla="*/ 37147 h 37147"/>
                <a:gd name="connsiteX4" fmla="*/ 23146 w 29241"/>
                <a:gd name="connsiteY4" fmla="*/ 37147 h 37147"/>
                <a:gd name="connsiteX5" fmla="*/ 5429 w 29241"/>
                <a:gd name="connsiteY5" fmla="*/ 7334 h 37147"/>
                <a:gd name="connsiteX6" fmla="*/ 5429 w 29241"/>
                <a:gd name="connsiteY6" fmla="*/ 7334 h 37147"/>
                <a:gd name="connsiteX7" fmla="*/ 4858 w 29241"/>
                <a:gd name="connsiteY7" fmla="*/ 35909 h 37147"/>
                <a:gd name="connsiteX8" fmla="*/ 0 w 29241"/>
                <a:gd name="connsiteY8" fmla="*/ 35909 h 37147"/>
                <a:gd name="connsiteX9" fmla="*/ 667 w 29241"/>
                <a:gd name="connsiteY9" fmla="*/ 0 h 37147"/>
                <a:gd name="connsiteX10" fmla="*/ 6477 w 29241"/>
                <a:gd name="connsiteY10" fmla="*/ 0 h 37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241" h="37147">
                  <a:moveTo>
                    <a:pt x="24003" y="29813"/>
                  </a:moveTo>
                  <a:lnTo>
                    <a:pt x="24575" y="1238"/>
                  </a:lnTo>
                  <a:lnTo>
                    <a:pt x="29242" y="1238"/>
                  </a:lnTo>
                  <a:lnTo>
                    <a:pt x="28575" y="37147"/>
                  </a:lnTo>
                  <a:lnTo>
                    <a:pt x="23146" y="37147"/>
                  </a:lnTo>
                  <a:lnTo>
                    <a:pt x="5429" y="7334"/>
                  </a:lnTo>
                  <a:lnTo>
                    <a:pt x="5429" y="7334"/>
                  </a:lnTo>
                  <a:lnTo>
                    <a:pt x="4858" y="35909"/>
                  </a:lnTo>
                  <a:lnTo>
                    <a:pt x="0" y="35909"/>
                  </a:lnTo>
                  <a:lnTo>
                    <a:pt x="667" y="0"/>
                  </a:lnTo>
                  <a:lnTo>
                    <a:pt x="6477" y="0"/>
                  </a:lnTo>
                  <a:close/>
                </a:path>
              </a:pathLst>
            </a:custGeom>
            <a:grpFill/>
            <a:ln w="9525" cap="flat">
              <a:noFill/>
              <a:prstDash val="solid"/>
              <a:miter/>
            </a:ln>
          </p:spPr>
          <p:txBody>
            <a:bodyPr rtlCol="0" anchor="ctr"/>
            <a:lstStyle/>
            <a:p>
              <a:endParaRPr lang="zh-CN" altLang="en-US"/>
            </a:p>
          </p:txBody>
        </p:sp>
        <p:sp>
          <p:nvSpPr>
            <p:cNvPr id="58" name="任意多边形: 形状 57"/>
            <p:cNvSpPr/>
            <p:nvPr/>
          </p:nvSpPr>
          <p:spPr>
            <a:xfrm>
              <a:off x="1651297" y="3926771"/>
              <a:ext cx="32310" cy="37614"/>
            </a:xfrm>
            <a:custGeom>
              <a:avLst/>
              <a:gdLst>
                <a:gd name="connsiteX0" fmla="*/ 31263 w 32310"/>
                <a:gd name="connsiteY0" fmla="*/ 11230 h 37614"/>
                <a:gd name="connsiteX1" fmla="*/ 26501 w 32310"/>
                <a:gd name="connsiteY1" fmla="*/ 11230 h 37614"/>
                <a:gd name="connsiteX2" fmla="*/ 16023 w 32310"/>
                <a:gd name="connsiteY2" fmla="*/ 4372 h 37614"/>
                <a:gd name="connsiteX3" fmla="*/ 5260 w 32310"/>
                <a:gd name="connsiteY3" fmla="*/ 19612 h 37614"/>
                <a:gd name="connsiteX4" fmla="*/ 18119 w 32310"/>
                <a:gd name="connsiteY4" fmla="*/ 33708 h 37614"/>
                <a:gd name="connsiteX5" fmla="*/ 27644 w 32310"/>
                <a:gd name="connsiteY5" fmla="*/ 23136 h 37614"/>
                <a:gd name="connsiteX6" fmla="*/ 32311 w 32310"/>
                <a:gd name="connsiteY6" fmla="*/ 23136 h 37614"/>
                <a:gd name="connsiteX7" fmla="*/ 17357 w 32310"/>
                <a:gd name="connsiteY7" fmla="*/ 37614 h 37614"/>
                <a:gd name="connsiteX8" fmla="*/ 116 w 32310"/>
                <a:gd name="connsiteY8" fmla="*/ 19993 h 37614"/>
                <a:gd name="connsiteX9" fmla="*/ 15833 w 32310"/>
                <a:gd name="connsiteY9" fmla="*/ 181 h 37614"/>
                <a:gd name="connsiteX10" fmla="*/ 31263 w 32310"/>
                <a:gd name="connsiteY10" fmla="*/ 11230 h 37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310" h="37614">
                  <a:moveTo>
                    <a:pt x="31263" y="11230"/>
                  </a:moveTo>
                  <a:lnTo>
                    <a:pt x="26501" y="11230"/>
                  </a:lnTo>
                  <a:cubicBezTo>
                    <a:pt x="25213" y="6646"/>
                    <a:pt x="20739" y="3718"/>
                    <a:pt x="16023" y="4372"/>
                  </a:cubicBezTo>
                  <a:cubicBezTo>
                    <a:pt x="8498" y="5229"/>
                    <a:pt x="4879" y="10277"/>
                    <a:pt x="5260" y="19612"/>
                  </a:cubicBezTo>
                  <a:cubicBezTo>
                    <a:pt x="5641" y="28946"/>
                    <a:pt x="10118" y="34280"/>
                    <a:pt x="18119" y="33708"/>
                  </a:cubicBezTo>
                  <a:cubicBezTo>
                    <a:pt x="23548" y="33232"/>
                    <a:pt x="26786" y="29708"/>
                    <a:pt x="27644" y="23136"/>
                  </a:cubicBezTo>
                  <a:lnTo>
                    <a:pt x="32311" y="23136"/>
                  </a:lnTo>
                  <a:cubicBezTo>
                    <a:pt x="32103" y="31230"/>
                    <a:pt x="25453" y="37668"/>
                    <a:pt x="17357" y="37614"/>
                  </a:cubicBezTo>
                  <a:cubicBezTo>
                    <a:pt x="6879" y="37614"/>
                    <a:pt x="1164" y="31994"/>
                    <a:pt x="116" y="19993"/>
                  </a:cubicBezTo>
                  <a:cubicBezTo>
                    <a:pt x="-931" y="7991"/>
                    <a:pt x="5165" y="943"/>
                    <a:pt x="15833" y="181"/>
                  </a:cubicBezTo>
                  <a:cubicBezTo>
                    <a:pt x="23143" y="-1023"/>
                    <a:pt x="30048" y="3921"/>
                    <a:pt x="31263" y="11230"/>
                  </a:cubicBezTo>
                  <a:close/>
                </a:path>
              </a:pathLst>
            </a:custGeom>
            <a:grpFill/>
            <a:ln w="9525" cap="flat">
              <a:noFill/>
              <a:prstDash val="solid"/>
              <a:miter/>
            </a:ln>
          </p:spPr>
          <p:txBody>
            <a:bodyPr rtlCol="0" anchor="ctr"/>
            <a:lstStyle/>
            <a:p>
              <a:endParaRPr lang="zh-CN" altLang="en-US"/>
            </a:p>
          </p:txBody>
        </p:sp>
        <p:sp>
          <p:nvSpPr>
            <p:cNvPr id="59" name="任意多边形: 形状 58"/>
            <p:cNvSpPr/>
            <p:nvPr/>
          </p:nvSpPr>
          <p:spPr>
            <a:xfrm>
              <a:off x="1686180" y="3923237"/>
              <a:ext cx="31146" cy="39623"/>
            </a:xfrm>
            <a:custGeom>
              <a:avLst/>
              <a:gdLst>
                <a:gd name="connsiteX0" fmla="*/ 30575 w 31146"/>
                <a:gd name="connsiteY0" fmla="*/ 31623 h 39623"/>
                <a:gd name="connsiteX1" fmla="*/ 31147 w 31146"/>
                <a:gd name="connsiteY1" fmla="*/ 35909 h 39623"/>
                <a:gd name="connsiteX2" fmla="*/ 4953 w 31146"/>
                <a:gd name="connsiteY2" fmla="*/ 39624 h 39623"/>
                <a:gd name="connsiteX3" fmla="*/ 0 w 31146"/>
                <a:gd name="connsiteY3" fmla="*/ 3619 h 39623"/>
                <a:gd name="connsiteX4" fmla="*/ 25908 w 31146"/>
                <a:gd name="connsiteY4" fmla="*/ 0 h 39623"/>
                <a:gd name="connsiteX5" fmla="*/ 26479 w 31146"/>
                <a:gd name="connsiteY5" fmla="*/ 4096 h 39623"/>
                <a:gd name="connsiteX6" fmla="*/ 5429 w 31146"/>
                <a:gd name="connsiteY6" fmla="*/ 6953 h 39623"/>
                <a:gd name="connsiteX7" fmla="*/ 7049 w 31146"/>
                <a:gd name="connsiteY7" fmla="*/ 18098 h 39623"/>
                <a:gd name="connsiteX8" fmla="*/ 26099 w 31146"/>
                <a:gd name="connsiteY8" fmla="*/ 15335 h 39623"/>
                <a:gd name="connsiteX9" fmla="*/ 26670 w 31146"/>
                <a:gd name="connsiteY9" fmla="*/ 19621 h 39623"/>
                <a:gd name="connsiteX10" fmla="*/ 7620 w 31146"/>
                <a:gd name="connsiteY10" fmla="*/ 22384 h 39623"/>
                <a:gd name="connsiteX11" fmla="*/ 9239 w 31146"/>
                <a:gd name="connsiteY11" fmla="*/ 34195 h 39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146" h="39623">
                  <a:moveTo>
                    <a:pt x="30575" y="31623"/>
                  </a:moveTo>
                  <a:lnTo>
                    <a:pt x="31147" y="35909"/>
                  </a:lnTo>
                  <a:lnTo>
                    <a:pt x="4953" y="39624"/>
                  </a:lnTo>
                  <a:lnTo>
                    <a:pt x="0" y="3619"/>
                  </a:lnTo>
                  <a:lnTo>
                    <a:pt x="25908" y="0"/>
                  </a:lnTo>
                  <a:lnTo>
                    <a:pt x="26479" y="4096"/>
                  </a:lnTo>
                  <a:lnTo>
                    <a:pt x="5429" y="6953"/>
                  </a:lnTo>
                  <a:lnTo>
                    <a:pt x="7049" y="18098"/>
                  </a:lnTo>
                  <a:lnTo>
                    <a:pt x="26099" y="15335"/>
                  </a:lnTo>
                  <a:lnTo>
                    <a:pt x="26670" y="19621"/>
                  </a:lnTo>
                  <a:lnTo>
                    <a:pt x="7620" y="22384"/>
                  </a:lnTo>
                  <a:lnTo>
                    <a:pt x="9239" y="34195"/>
                  </a:lnTo>
                  <a:close/>
                </a:path>
              </a:pathLst>
            </a:custGeom>
            <a:grpFill/>
            <a:ln w="9525" cap="flat">
              <a:noFill/>
              <a:prstDash val="solid"/>
              <a:miter/>
            </a:ln>
          </p:spPr>
          <p:txBody>
            <a:bodyPr rtlCol="0" anchor="ctr"/>
            <a:lstStyle/>
            <a:p>
              <a:endParaRPr lang="zh-CN" altLang="en-US"/>
            </a:p>
          </p:txBody>
        </p:sp>
        <p:sp>
          <p:nvSpPr>
            <p:cNvPr id="60" name="任意多边形: 形状 59"/>
            <p:cNvSpPr/>
            <p:nvPr/>
          </p:nvSpPr>
          <p:spPr>
            <a:xfrm>
              <a:off x="1732585" y="3916987"/>
              <a:ext cx="32080" cy="36674"/>
            </a:xfrm>
            <a:custGeom>
              <a:avLst/>
              <a:gdLst>
                <a:gd name="connsiteX0" fmla="*/ 23889 w 32080"/>
                <a:gd name="connsiteY0" fmla="*/ 24919 h 36674"/>
                <a:gd name="connsiteX1" fmla="*/ 32080 w 32080"/>
                <a:gd name="connsiteY1" fmla="*/ 31015 h 36674"/>
                <a:gd name="connsiteX2" fmla="*/ 26556 w 32080"/>
                <a:gd name="connsiteY2" fmla="*/ 32348 h 36674"/>
                <a:gd name="connsiteX3" fmla="*/ 22079 w 32080"/>
                <a:gd name="connsiteY3" fmla="*/ 29205 h 36674"/>
                <a:gd name="connsiteX4" fmla="*/ 13125 w 32080"/>
                <a:gd name="connsiteY4" fmla="*/ 36063 h 36674"/>
                <a:gd name="connsiteX5" fmla="*/ 858 w 32080"/>
                <a:gd name="connsiteY5" fmla="*/ 30498 h 36674"/>
                <a:gd name="connsiteX6" fmla="*/ 648 w 32080"/>
                <a:gd name="connsiteY6" fmla="*/ 29872 h 36674"/>
                <a:gd name="connsiteX7" fmla="*/ 5696 w 32080"/>
                <a:gd name="connsiteY7" fmla="*/ 16918 h 36674"/>
                <a:gd name="connsiteX8" fmla="*/ 171 w 32080"/>
                <a:gd name="connsiteY8" fmla="*/ 9964 h 36674"/>
                <a:gd name="connsiteX9" fmla="*/ 6363 w 32080"/>
                <a:gd name="connsiteY9" fmla="*/ 494 h 36674"/>
                <a:gd name="connsiteX10" fmla="*/ 6648 w 32080"/>
                <a:gd name="connsiteY10" fmla="*/ 439 h 36674"/>
                <a:gd name="connsiteX11" fmla="*/ 15928 w 32080"/>
                <a:gd name="connsiteY11" fmla="*/ 4763 h 36674"/>
                <a:gd name="connsiteX12" fmla="*/ 16173 w 32080"/>
                <a:gd name="connsiteY12" fmla="*/ 5583 h 36674"/>
                <a:gd name="connsiteX13" fmla="*/ 12173 w 32080"/>
                <a:gd name="connsiteY13" fmla="*/ 16251 h 36674"/>
                <a:gd name="connsiteX14" fmla="*/ 20364 w 32080"/>
                <a:gd name="connsiteY14" fmla="*/ 22538 h 36674"/>
                <a:gd name="connsiteX15" fmla="*/ 20364 w 32080"/>
                <a:gd name="connsiteY15" fmla="*/ 16727 h 36674"/>
                <a:gd name="connsiteX16" fmla="*/ 24555 w 32080"/>
                <a:gd name="connsiteY16" fmla="*/ 15680 h 36674"/>
                <a:gd name="connsiteX17" fmla="*/ 23889 w 32080"/>
                <a:gd name="connsiteY17" fmla="*/ 24919 h 36674"/>
                <a:gd name="connsiteX18" fmla="*/ 9220 w 32080"/>
                <a:gd name="connsiteY18" fmla="*/ 13965 h 36674"/>
                <a:gd name="connsiteX19" fmla="*/ 12078 w 32080"/>
                <a:gd name="connsiteY19" fmla="*/ 6821 h 36674"/>
                <a:gd name="connsiteX20" fmla="*/ 8365 w 32080"/>
                <a:gd name="connsiteY20" fmla="*/ 3701 h 36674"/>
                <a:gd name="connsiteX21" fmla="*/ 7315 w 32080"/>
                <a:gd name="connsiteY21" fmla="*/ 3964 h 36674"/>
                <a:gd name="connsiteX22" fmla="*/ 4141 w 32080"/>
                <a:gd name="connsiteY22" fmla="*/ 8150 h 36674"/>
                <a:gd name="connsiteX23" fmla="*/ 4267 w 32080"/>
                <a:gd name="connsiteY23" fmla="*/ 8726 h 36674"/>
                <a:gd name="connsiteX24" fmla="*/ 9220 w 32080"/>
                <a:gd name="connsiteY24" fmla="*/ 13965 h 36674"/>
                <a:gd name="connsiteX25" fmla="*/ 19317 w 32080"/>
                <a:gd name="connsiteY25" fmla="*/ 26824 h 36674"/>
                <a:gd name="connsiteX26" fmla="*/ 8934 w 32080"/>
                <a:gd name="connsiteY26" fmla="*/ 19299 h 36674"/>
                <a:gd name="connsiteX27" fmla="*/ 4934 w 32080"/>
                <a:gd name="connsiteY27" fmla="*/ 28824 h 36674"/>
                <a:gd name="connsiteX28" fmla="*/ 12367 w 32080"/>
                <a:gd name="connsiteY28" fmla="*/ 33191 h 36674"/>
                <a:gd name="connsiteX29" fmla="*/ 12649 w 32080"/>
                <a:gd name="connsiteY29" fmla="*/ 33110 h 36674"/>
                <a:gd name="connsiteX30" fmla="*/ 19317 w 32080"/>
                <a:gd name="connsiteY30" fmla="*/ 26824 h 36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2080" h="36674">
                  <a:moveTo>
                    <a:pt x="23889" y="24919"/>
                  </a:moveTo>
                  <a:lnTo>
                    <a:pt x="32080" y="31015"/>
                  </a:lnTo>
                  <a:lnTo>
                    <a:pt x="26556" y="32348"/>
                  </a:lnTo>
                  <a:lnTo>
                    <a:pt x="22079" y="29205"/>
                  </a:lnTo>
                  <a:cubicBezTo>
                    <a:pt x="20408" y="32828"/>
                    <a:pt x="17058" y="35393"/>
                    <a:pt x="13125" y="36063"/>
                  </a:cubicBezTo>
                  <a:cubicBezTo>
                    <a:pt x="8201" y="37914"/>
                    <a:pt x="2709" y="35422"/>
                    <a:pt x="858" y="30498"/>
                  </a:cubicBezTo>
                  <a:cubicBezTo>
                    <a:pt x="781" y="30292"/>
                    <a:pt x="711" y="30083"/>
                    <a:pt x="648" y="29872"/>
                  </a:cubicBezTo>
                  <a:cubicBezTo>
                    <a:pt x="-862" y="24906"/>
                    <a:pt x="1224" y="19552"/>
                    <a:pt x="5696" y="16918"/>
                  </a:cubicBezTo>
                  <a:cubicBezTo>
                    <a:pt x="2955" y="15484"/>
                    <a:pt x="949" y="12958"/>
                    <a:pt x="171" y="9964"/>
                  </a:cubicBezTo>
                  <a:cubicBezTo>
                    <a:pt x="-734" y="5639"/>
                    <a:pt x="2038" y="1399"/>
                    <a:pt x="6363" y="494"/>
                  </a:cubicBezTo>
                  <a:cubicBezTo>
                    <a:pt x="6458" y="474"/>
                    <a:pt x="6553" y="456"/>
                    <a:pt x="6648" y="439"/>
                  </a:cubicBezTo>
                  <a:cubicBezTo>
                    <a:pt x="10405" y="-929"/>
                    <a:pt x="14560" y="1006"/>
                    <a:pt x="15928" y="4763"/>
                  </a:cubicBezTo>
                  <a:cubicBezTo>
                    <a:pt x="16026" y="5031"/>
                    <a:pt x="16108" y="5305"/>
                    <a:pt x="16173" y="5583"/>
                  </a:cubicBezTo>
                  <a:cubicBezTo>
                    <a:pt x="17059" y="9617"/>
                    <a:pt x="15492" y="13794"/>
                    <a:pt x="12173" y="16251"/>
                  </a:cubicBezTo>
                  <a:lnTo>
                    <a:pt x="20364" y="22538"/>
                  </a:lnTo>
                  <a:cubicBezTo>
                    <a:pt x="20555" y="20605"/>
                    <a:pt x="20555" y="18659"/>
                    <a:pt x="20364" y="16727"/>
                  </a:cubicBezTo>
                  <a:lnTo>
                    <a:pt x="24555" y="15680"/>
                  </a:lnTo>
                  <a:cubicBezTo>
                    <a:pt x="25012" y="18771"/>
                    <a:pt x="24785" y="21925"/>
                    <a:pt x="23889" y="24919"/>
                  </a:cubicBezTo>
                  <a:close/>
                  <a:moveTo>
                    <a:pt x="9220" y="13965"/>
                  </a:moveTo>
                  <a:cubicBezTo>
                    <a:pt x="11377" y="12263"/>
                    <a:pt x="12465" y="9541"/>
                    <a:pt x="12078" y="6821"/>
                  </a:cubicBezTo>
                  <a:cubicBezTo>
                    <a:pt x="11914" y="4935"/>
                    <a:pt x="10252" y="3538"/>
                    <a:pt x="8365" y="3701"/>
                  </a:cubicBezTo>
                  <a:cubicBezTo>
                    <a:pt x="8004" y="3733"/>
                    <a:pt x="7649" y="3821"/>
                    <a:pt x="7315" y="3964"/>
                  </a:cubicBezTo>
                  <a:cubicBezTo>
                    <a:pt x="5283" y="4243"/>
                    <a:pt x="3861" y="6117"/>
                    <a:pt x="4141" y="8150"/>
                  </a:cubicBezTo>
                  <a:cubicBezTo>
                    <a:pt x="4167" y="8345"/>
                    <a:pt x="4210" y="8538"/>
                    <a:pt x="4267" y="8726"/>
                  </a:cubicBezTo>
                  <a:cubicBezTo>
                    <a:pt x="5168" y="11054"/>
                    <a:pt x="6946" y="12935"/>
                    <a:pt x="9220" y="13965"/>
                  </a:cubicBezTo>
                  <a:close/>
                  <a:moveTo>
                    <a:pt x="19317" y="26824"/>
                  </a:moveTo>
                  <a:lnTo>
                    <a:pt x="8934" y="19299"/>
                  </a:lnTo>
                  <a:cubicBezTo>
                    <a:pt x="5315" y="22538"/>
                    <a:pt x="3981" y="25713"/>
                    <a:pt x="4934" y="28824"/>
                  </a:cubicBezTo>
                  <a:cubicBezTo>
                    <a:pt x="5781" y="32083"/>
                    <a:pt x="9109" y="34038"/>
                    <a:pt x="12367" y="33191"/>
                  </a:cubicBezTo>
                  <a:cubicBezTo>
                    <a:pt x="12462" y="33166"/>
                    <a:pt x="12556" y="33139"/>
                    <a:pt x="12649" y="33110"/>
                  </a:cubicBezTo>
                  <a:cubicBezTo>
                    <a:pt x="15800" y="32292"/>
                    <a:pt x="18314" y="29921"/>
                    <a:pt x="19317" y="26824"/>
                  </a:cubicBezTo>
                  <a:close/>
                </a:path>
              </a:pathLst>
            </a:custGeom>
            <a:grpFill/>
            <a:ln w="9525" cap="flat">
              <a:noFill/>
              <a:prstDash val="solid"/>
              <a:miter/>
            </a:ln>
          </p:spPr>
          <p:txBody>
            <a:bodyPr rtlCol="0" anchor="ctr"/>
            <a:lstStyle/>
            <a:p>
              <a:endParaRPr lang="zh-CN" altLang="en-US"/>
            </a:p>
          </p:txBody>
        </p:sp>
        <p:sp>
          <p:nvSpPr>
            <p:cNvPr id="61" name="任意多边形: 形状 60"/>
            <p:cNvSpPr/>
            <p:nvPr/>
          </p:nvSpPr>
          <p:spPr>
            <a:xfrm>
              <a:off x="1767237" y="3900091"/>
              <a:ext cx="28765" cy="39433"/>
            </a:xfrm>
            <a:custGeom>
              <a:avLst/>
              <a:gdLst>
                <a:gd name="connsiteX0" fmla="*/ 1429 w 28765"/>
                <a:gd name="connsiteY0" fmla="*/ 13430 h 39433"/>
                <a:gd name="connsiteX1" fmla="*/ 0 w 28765"/>
                <a:gd name="connsiteY1" fmla="*/ 9525 h 39433"/>
                <a:gd name="connsiteX2" fmla="*/ 27337 w 28765"/>
                <a:gd name="connsiteY2" fmla="*/ 0 h 39433"/>
                <a:gd name="connsiteX3" fmla="*/ 28765 w 28765"/>
                <a:gd name="connsiteY3" fmla="*/ 3905 h 39433"/>
                <a:gd name="connsiteX4" fmla="*/ 17335 w 28765"/>
                <a:gd name="connsiteY4" fmla="*/ 8001 h 39433"/>
                <a:gd name="connsiteX5" fmla="*/ 28003 w 28765"/>
                <a:gd name="connsiteY5" fmla="*/ 37910 h 39433"/>
                <a:gd name="connsiteX6" fmla="*/ 23527 w 28765"/>
                <a:gd name="connsiteY6" fmla="*/ 39433 h 39433"/>
                <a:gd name="connsiteX7" fmla="*/ 12859 w 28765"/>
                <a:gd name="connsiteY7" fmla="*/ 9525 h 39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765" h="39433">
                  <a:moveTo>
                    <a:pt x="1429" y="13430"/>
                  </a:moveTo>
                  <a:lnTo>
                    <a:pt x="0" y="9525"/>
                  </a:lnTo>
                  <a:lnTo>
                    <a:pt x="27337" y="0"/>
                  </a:lnTo>
                  <a:lnTo>
                    <a:pt x="28765" y="3905"/>
                  </a:lnTo>
                  <a:lnTo>
                    <a:pt x="17335" y="8001"/>
                  </a:lnTo>
                  <a:lnTo>
                    <a:pt x="28003" y="37910"/>
                  </a:lnTo>
                  <a:lnTo>
                    <a:pt x="23527" y="39433"/>
                  </a:lnTo>
                  <a:lnTo>
                    <a:pt x="12859" y="9525"/>
                  </a:lnTo>
                  <a:close/>
                </a:path>
              </a:pathLst>
            </a:custGeom>
            <a:grpFill/>
            <a:ln w="9525" cap="flat">
              <a:noFill/>
              <a:prstDash val="solid"/>
              <a:miter/>
            </a:ln>
          </p:spPr>
          <p:txBody>
            <a:bodyPr rtlCol="0" anchor="ctr"/>
            <a:lstStyle/>
            <a:p>
              <a:endParaRPr lang="zh-CN" altLang="en-US"/>
            </a:p>
          </p:txBody>
        </p:sp>
        <p:sp>
          <p:nvSpPr>
            <p:cNvPr id="62" name="任意多边形: 形状 61"/>
            <p:cNvSpPr/>
            <p:nvPr/>
          </p:nvSpPr>
          <p:spPr>
            <a:xfrm>
              <a:off x="1796955" y="3888185"/>
              <a:ext cx="38671" cy="43148"/>
            </a:xfrm>
            <a:custGeom>
              <a:avLst/>
              <a:gdLst>
                <a:gd name="connsiteX0" fmla="*/ 36957 w 38671"/>
                <a:gd name="connsiteY0" fmla="*/ 28575 h 43148"/>
                <a:gd name="connsiteX1" fmla="*/ 38672 w 38671"/>
                <a:gd name="connsiteY1" fmla="*/ 32480 h 43148"/>
                <a:gd name="connsiteX2" fmla="*/ 14478 w 38671"/>
                <a:gd name="connsiteY2" fmla="*/ 43148 h 43148"/>
                <a:gd name="connsiteX3" fmla="*/ 0 w 38671"/>
                <a:gd name="connsiteY3" fmla="*/ 10287 h 43148"/>
                <a:gd name="connsiteX4" fmla="*/ 23908 w 38671"/>
                <a:gd name="connsiteY4" fmla="*/ 0 h 43148"/>
                <a:gd name="connsiteX5" fmla="*/ 25622 w 38671"/>
                <a:gd name="connsiteY5" fmla="*/ 3810 h 43148"/>
                <a:gd name="connsiteX6" fmla="*/ 6572 w 38671"/>
                <a:gd name="connsiteY6" fmla="*/ 12287 h 43148"/>
                <a:gd name="connsiteX7" fmla="*/ 11049 w 38671"/>
                <a:gd name="connsiteY7" fmla="*/ 22479 h 43148"/>
                <a:gd name="connsiteX8" fmla="*/ 29051 w 38671"/>
                <a:gd name="connsiteY8" fmla="*/ 14669 h 43148"/>
                <a:gd name="connsiteX9" fmla="*/ 30766 w 38671"/>
                <a:gd name="connsiteY9" fmla="*/ 18574 h 43148"/>
                <a:gd name="connsiteX10" fmla="*/ 12764 w 38671"/>
                <a:gd name="connsiteY10" fmla="*/ 26479 h 43148"/>
                <a:gd name="connsiteX11" fmla="*/ 17240 w 38671"/>
                <a:gd name="connsiteY11" fmla="*/ 38100 h 43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671" h="43148">
                  <a:moveTo>
                    <a:pt x="36957" y="28575"/>
                  </a:moveTo>
                  <a:lnTo>
                    <a:pt x="38672" y="32480"/>
                  </a:lnTo>
                  <a:lnTo>
                    <a:pt x="14478" y="43148"/>
                  </a:lnTo>
                  <a:lnTo>
                    <a:pt x="0" y="10287"/>
                  </a:lnTo>
                  <a:lnTo>
                    <a:pt x="23908" y="0"/>
                  </a:lnTo>
                  <a:lnTo>
                    <a:pt x="25622" y="3810"/>
                  </a:lnTo>
                  <a:lnTo>
                    <a:pt x="6572" y="12287"/>
                  </a:lnTo>
                  <a:lnTo>
                    <a:pt x="11049" y="22479"/>
                  </a:lnTo>
                  <a:lnTo>
                    <a:pt x="29051" y="14669"/>
                  </a:lnTo>
                  <a:lnTo>
                    <a:pt x="30766" y="18574"/>
                  </a:lnTo>
                  <a:lnTo>
                    <a:pt x="12764" y="26479"/>
                  </a:lnTo>
                  <a:lnTo>
                    <a:pt x="17240" y="38100"/>
                  </a:lnTo>
                  <a:close/>
                </a:path>
              </a:pathLst>
            </a:custGeom>
            <a:grpFill/>
            <a:ln w="9525" cap="flat">
              <a:noFill/>
              <a:prstDash val="solid"/>
              <a:miter/>
            </a:ln>
          </p:spPr>
          <p:txBody>
            <a:bodyPr rtlCol="0" anchor="ctr"/>
            <a:lstStyle/>
            <a:p>
              <a:endParaRPr lang="zh-CN" altLang="en-US"/>
            </a:p>
          </p:txBody>
        </p:sp>
        <p:sp>
          <p:nvSpPr>
            <p:cNvPr id="63" name="任意多边形: 形状 62"/>
            <p:cNvSpPr/>
            <p:nvPr/>
          </p:nvSpPr>
          <p:spPr>
            <a:xfrm>
              <a:off x="1828883" y="3876327"/>
              <a:ext cx="34644" cy="37637"/>
            </a:xfrm>
            <a:custGeom>
              <a:avLst/>
              <a:gdLst>
                <a:gd name="connsiteX0" fmla="*/ 27413 w 34644"/>
                <a:gd name="connsiteY0" fmla="*/ 5476 h 37637"/>
                <a:gd name="connsiteX1" fmla="*/ 23317 w 34644"/>
                <a:gd name="connsiteY1" fmla="*/ 7667 h 37637"/>
                <a:gd name="connsiteX2" fmla="*/ 10934 w 34644"/>
                <a:gd name="connsiteY2" fmla="*/ 5762 h 37637"/>
                <a:gd name="connsiteX3" fmla="*/ 7315 w 34644"/>
                <a:gd name="connsiteY3" fmla="*/ 24050 h 37637"/>
                <a:gd name="connsiteX4" fmla="*/ 24841 w 34644"/>
                <a:gd name="connsiteY4" fmla="*/ 31670 h 37637"/>
                <a:gd name="connsiteX5" fmla="*/ 29222 w 34644"/>
                <a:gd name="connsiteY5" fmla="*/ 18049 h 37637"/>
                <a:gd name="connsiteX6" fmla="*/ 33318 w 34644"/>
                <a:gd name="connsiteY6" fmla="*/ 15858 h 37637"/>
                <a:gd name="connsiteX7" fmla="*/ 25910 w 34644"/>
                <a:gd name="connsiteY7" fmla="*/ 35523 h 37637"/>
                <a:gd name="connsiteX8" fmla="*/ 25793 w 34644"/>
                <a:gd name="connsiteY8" fmla="*/ 35575 h 37637"/>
                <a:gd name="connsiteX9" fmla="*/ 2838 w 34644"/>
                <a:gd name="connsiteY9" fmla="*/ 26621 h 37637"/>
                <a:gd name="connsiteX10" fmla="*/ 7502 w 34644"/>
                <a:gd name="connsiteY10" fmla="*/ 3239 h 37637"/>
                <a:gd name="connsiteX11" fmla="*/ 9029 w 34644"/>
                <a:gd name="connsiteY11" fmla="*/ 2333 h 37637"/>
                <a:gd name="connsiteX12" fmla="*/ 27413 w 34644"/>
                <a:gd name="connsiteY12" fmla="*/ 5476 h 37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644" h="37637">
                  <a:moveTo>
                    <a:pt x="27413" y="5476"/>
                  </a:moveTo>
                  <a:lnTo>
                    <a:pt x="23317" y="7667"/>
                  </a:lnTo>
                  <a:cubicBezTo>
                    <a:pt x="20246" y="4025"/>
                    <a:pt x="14958" y="3211"/>
                    <a:pt x="10934" y="5762"/>
                  </a:cubicBezTo>
                  <a:cubicBezTo>
                    <a:pt x="4457" y="9572"/>
                    <a:pt x="3219" y="15287"/>
                    <a:pt x="7315" y="24050"/>
                  </a:cubicBezTo>
                  <a:cubicBezTo>
                    <a:pt x="11411" y="32813"/>
                    <a:pt x="17792" y="35384"/>
                    <a:pt x="24841" y="31670"/>
                  </a:cubicBezTo>
                  <a:cubicBezTo>
                    <a:pt x="29618" y="28957"/>
                    <a:pt x="31522" y="23038"/>
                    <a:pt x="29222" y="18049"/>
                  </a:cubicBezTo>
                  <a:lnTo>
                    <a:pt x="33318" y="15858"/>
                  </a:lnTo>
                  <a:cubicBezTo>
                    <a:pt x="36703" y="23334"/>
                    <a:pt x="33386" y="32138"/>
                    <a:pt x="25910" y="35523"/>
                  </a:cubicBezTo>
                  <a:cubicBezTo>
                    <a:pt x="25871" y="35540"/>
                    <a:pt x="25832" y="35558"/>
                    <a:pt x="25793" y="35575"/>
                  </a:cubicBezTo>
                  <a:cubicBezTo>
                    <a:pt x="16268" y="40147"/>
                    <a:pt x="8744" y="37099"/>
                    <a:pt x="2838" y="26621"/>
                  </a:cubicBezTo>
                  <a:cubicBezTo>
                    <a:pt x="-2331" y="18877"/>
                    <a:pt x="-243" y="8408"/>
                    <a:pt x="7502" y="3239"/>
                  </a:cubicBezTo>
                  <a:cubicBezTo>
                    <a:pt x="7995" y="2911"/>
                    <a:pt x="8505" y="2608"/>
                    <a:pt x="9029" y="2333"/>
                  </a:cubicBezTo>
                  <a:cubicBezTo>
                    <a:pt x="15004" y="-1739"/>
                    <a:pt x="23130" y="-349"/>
                    <a:pt x="27413" y="5476"/>
                  </a:cubicBezTo>
                  <a:close/>
                </a:path>
              </a:pathLst>
            </a:custGeom>
            <a:grpFill/>
            <a:ln w="9525" cap="flat">
              <a:noFill/>
              <a:prstDash val="solid"/>
              <a:miter/>
            </a:ln>
          </p:spPr>
          <p:txBody>
            <a:bodyPr rtlCol="0" anchor="ctr"/>
            <a:lstStyle/>
            <a:p>
              <a:endParaRPr lang="zh-CN" altLang="en-US"/>
            </a:p>
          </p:txBody>
        </p:sp>
        <p:sp>
          <p:nvSpPr>
            <p:cNvPr id="64" name="任意多边形: 形状 63"/>
            <p:cNvSpPr/>
            <p:nvPr/>
          </p:nvSpPr>
          <p:spPr>
            <a:xfrm>
              <a:off x="1854677" y="3855037"/>
              <a:ext cx="42957" cy="45339"/>
            </a:xfrm>
            <a:custGeom>
              <a:avLst/>
              <a:gdLst>
                <a:gd name="connsiteX0" fmla="*/ 27718 w 42957"/>
                <a:gd name="connsiteY0" fmla="*/ 15050 h 45339"/>
                <a:gd name="connsiteX1" fmla="*/ 19812 w 42957"/>
                <a:gd name="connsiteY1" fmla="*/ 2667 h 45339"/>
                <a:gd name="connsiteX2" fmla="*/ 23908 w 42957"/>
                <a:gd name="connsiteY2" fmla="*/ 0 h 45339"/>
                <a:gd name="connsiteX3" fmla="*/ 42958 w 42957"/>
                <a:gd name="connsiteY3" fmla="*/ 30290 h 45339"/>
                <a:gd name="connsiteX4" fmla="*/ 38767 w 42957"/>
                <a:gd name="connsiteY4" fmla="*/ 32957 h 45339"/>
                <a:gd name="connsiteX5" fmla="*/ 29813 w 42957"/>
                <a:gd name="connsiteY5" fmla="*/ 18860 h 45339"/>
                <a:gd name="connsiteX6" fmla="*/ 13906 w 42957"/>
                <a:gd name="connsiteY6" fmla="*/ 29051 h 45339"/>
                <a:gd name="connsiteX7" fmla="*/ 23241 w 42957"/>
                <a:gd name="connsiteY7" fmla="*/ 42672 h 45339"/>
                <a:gd name="connsiteX8" fmla="*/ 19050 w 42957"/>
                <a:gd name="connsiteY8" fmla="*/ 45339 h 45339"/>
                <a:gd name="connsiteX9" fmla="*/ 0 w 42957"/>
                <a:gd name="connsiteY9" fmla="*/ 15050 h 45339"/>
                <a:gd name="connsiteX10" fmla="*/ 4191 w 42957"/>
                <a:gd name="connsiteY10" fmla="*/ 12478 h 45339"/>
                <a:gd name="connsiteX11" fmla="*/ 12097 w 42957"/>
                <a:gd name="connsiteY11" fmla="*/ 24860 h 45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957" h="45339">
                  <a:moveTo>
                    <a:pt x="27718" y="15050"/>
                  </a:moveTo>
                  <a:lnTo>
                    <a:pt x="19812" y="2667"/>
                  </a:lnTo>
                  <a:lnTo>
                    <a:pt x="23908" y="0"/>
                  </a:lnTo>
                  <a:lnTo>
                    <a:pt x="42958" y="30290"/>
                  </a:lnTo>
                  <a:lnTo>
                    <a:pt x="38767" y="32957"/>
                  </a:lnTo>
                  <a:lnTo>
                    <a:pt x="29813" y="18860"/>
                  </a:lnTo>
                  <a:lnTo>
                    <a:pt x="13906" y="29051"/>
                  </a:lnTo>
                  <a:lnTo>
                    <a:pt x="23241" y="42672"/>
                  </a:lnTo>
                  <a:lnTo>
                    <a:pt x="19050" y="45339"/>
                  </a:lnTo>
                  <a:lnTo>
                    <a:pt x="0" y="15050"/>
                  </a:lnTo>
                  <a:lnTo>
                    <a:pt x="4191" y="12478"/>
                  </a:lnTo>
                  <a:lnTo>
                    <a:pt x="12097" y="24860"/>
                  </a:lnTo>
                  <a:close/>
                </a:path>
              </a:pathLst>
            </a:custGeom>
            <a:grpFill/>
            <a:ln w="9525" cap="flat">
              <a:noFill/>
              <a:prstDash val="solid"/>
              <a:miter/>
            </a:ln>
          </p:spPr>
          <p:txBody>
            <a:bodyPr rtlCol="0" anchor="ctr"/>
            <a:lstStyle/>
            <a:p>
              <a:endParaRPr lang="zh-CN" altLang="en-US"/>
            </a:p>
          </p:txBody>
        </p:sp>
        <p:sp>
          <p:nvSpPr>
            <p:cNvPr id="65" name="任意多边形: 形状 64"/>
            <p:cNvSpPr/>
            <p:nvPr/>
          </p:nvSpPr>
          <p:spPr>
            <a:xfrm>
              <a:off x="1882871" y="3834940"/>
              <a:ext cx="44386" cy="45719"/>
            </a:xfrm>
            <a:custGeom>
              <a:avLst/>
              <a:gdLst>
                <a:gd name="connsiteX0" fmla="*/ 36481 w 44386"/>
                <a:gd name="connsiteY0" fmla="*/ 25908 h 45719"/>
                <a:gd name="connsiteX1" fmla="*/ 18955 w 44386"/>
                <a:gd name="connsiteY1" fmla="*/ 2762 h 45719"/>
                <a:gd name="connsiteX2" fmla="*/ 22765 w 44386"/>
                <a:gd name="connsiteY2" fmla="*/ 0 h 45719"/>
                <a:gd name="connsiteX3" fmla="*/ 44386 w 44386"/>
                <a:gd name="connsiteY3" fmla="*/ 28575 h 45719"/>
                <a:gd name="connsiteX4" fmla="*/ 40005 w 44386"/>
                <a:gd name="connsiteY4" fmla="*/ 31909 h 45719"/>
                <a:gd name="connsiteX5" fmla="*/ 7906 w 44386"/>
                <a:gd name="connsiteY5" fmla="*/ 19717 h 45719"/>
                <a:gd name="connsiteX6" fmla="*/ 7906 w 44386"/>
                <a:gd name="connsiteY6" fmla="*/ 19717 h 45719"/>
                <a:gd name="connsiteX7" fmla="*/ 25432 w 44386"/>
                <a:gd name="connsiteY7" fmla="*/ 42863 h 45719"/>
                <a:gd name="connsiteX8" fmla="*/ 21622 w 44386"/>
                <a:gd name="connsiteY8" fmla="*/ 45720 h 45719"/>
                <a:gd name="connsiteX9" fmla="*/ 0 w 44386"/>
                <a:gd name="connsiteY9" fmla="*/ 17145 h 45719"/>
                <a:gd name="connsiteX10" fmla="*/ 4667 w 44386"/>
                <a:gd name="connsiteY10" fmla="*/ 13621 h 4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386" h="45719">
                  <a:moveTo>
                    <a:pt x="36481" y="25908"/>
                  </a:moveTo>
                  <a:lnTo>
                    <a:pt x="18955" y="2762"/>
                  </a:lnTo>
                  <a:lnTo>
                    <a:pt x="22765" y="0"/>
                  </a:lnTo>
                  <a:lnTo>
                    <a:pt x="44386" y="28575"/>
                  </a:lnTo>
                  <a:lnTo>
                    <a:pt x="40005" y="31909"/>
                  </a:lnTo>
                  <a:lnTo>
                    <a:pt x="7906" y="19717"/>
                  </a:lnTo>
                  <a:lnTo>
                    <a:pt x="7906" y="19717"/>
                  </a:lnTo>
                  <a:lnTo>
                    <a:pt x="25432" y="42863"/>
                  </a:lnTo>
                  <a:lnTo>
                    <a:pt x="21622" y="45720"/>
                  </a:lnTo>
                  <a:lnTo>
                    <a:pt x="0" y="17145"/>
                  </a:lnTo>
                  <a:lnTo>
                    <a:pt x="4667" y="13621"/>
                  </a:lnTo>
                  <a:close/>
                </a:path>
              </a:pathLst>
            </a:custGeom>
            <a:grpFill/>
            <a:ln w="9525" cap="flat">
              <a:noFill/>
              <a:prstDash val="solid"/>
              <a:miter/>
            </a:ln>
          </p:spPr>
          <p:txBody>
            <a:bodyPr rtlCol="0" anchor="ctr"/>
            <a:lstStyle/>
            <a:p>
              <a:endParaRPr lang="zh-CN" altLang="en-US"/>
            </a:p>
          </p:txBody>
        </p:sp>
        <p:sp>
          <p:nvSpPr>
            <p:cNvPr id="66" name="任意多边形: 形状 65"/>
            <p:cNvSpPr/>
            <p:nvPr/>
          </p:nvSpPr>
          <p:spPr>
            <a:xfrm>
              <a:off x="1914678" y="3815871"/>
              <a:ext cx="35243" cy="35380"/>
            </a:xfrm>
            <a:custGeom>
              <a:avLst/>
              <a:gdLst>
                <a:gd name="connsiteX0" fmla="*/ 31629 w 35243"/>
                <a:gd name="connsiteY0" fmla="*/ 7067 h 35380"/>
                <a:gd name="connsiteX1" fmla="*/ 28313 w 35243"/>
                <a:gd name="connsiteY1" fmla="*/ 31765 h 35380"/>
                <a:gd name="connsiteX2" fmla="*/ 3614 w 35243"/>
                <a:gd name="connsiteY2" fmla="*/ 28449 h 35380"/>
                <a:gd name="connsiteX3" fmla="*/ 5912 w 35243"/>
                <a:gd name="connsiteY3" fmla="*/ 4590 h 35380"/>
                <a:gd name="connsiteX4" fmla="*/ 30408 w 35243"/>
                <a:gd name="connsiteY4" fmla="*/ 5585 h 35380"/>
                <a:gd name="connsiteX5" fmla="*/ 31629 w 35243"/>
                <a:gd name="connsiteY5" fmla="*/ 7067 h 35380"/>
                <a:gd name="connsiteX6" fmla="*/ 28010 w 35243"/>
                <a:gd name="connsiteY6" fmla="*/ 10401 h 35380"/>
                <a:gd name="connsiteX7" fmla="*/ 8960 w 35243"/>
                <a:gd name="connsiteY7" fmla="*/ 7638 h 35380"/>
                <a:gd name="connsiteX8" fmla="*/ 9626 w 35243"/>
                <a:gd name="connsiteY8" fmla="*/ 27165 h 35380"/>
                <a:gd name="connsiteX9" fmla="*/ 27351 w 35243"/>
                <a:gd name="connsiteY9" fmla="*/ 30576 h 35380"/>
                <a:gd name="connsiteX10" fmla="*/ 28676 w 35243"/>
                <a:gd name="connsiteY10" fmla="*/ 29546 h 35380"/>
                <a:gd name="connsiteX11" fmla="*/ 28750 w 35243"/>
                <a:gd name="connsiteY11" fmla="*/ 11092 h 35380"/>
                <a:gd name="connsiteX12" fmla="*/ 28010 w 35243"/>
                <a:gd name="connsiteY12" fmla="*/ 10401 h 35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243" h="35380">
                  <a:moveTo>
                    <a:pt x="31629" y="7067"/>
                  </a:moveTo>
                  <a:cubicBezTo>
                    <a:pt x="37534" y="14803"/>
                    <a:pt x="36049" y="25861"/>
                    <a:pt x="28313" y="31765"/>
                  </a:cubicBezTo>
                  <a:cubicBezTo>
                    <a:pt x="20577" y="37670"/>
                    <a:pt x="9519" y="36185"/>
                    <a:pt x="3614" y="28449"/>
                  </a:cubicBezTo>
                  <a:cubicBezTo>
                    <a:pt x="-1980" y="21120"/>
                    <a:pt x="-978" y="10717"/>
                    <a:pt x="5912" y="4590"/>
                  </a:cubicBezTo>
                  <a:cubicBezTo>
                    <a:pt x="12951" y="-1899"/>
                    <a:pt x="23918" y="-1454"/>
                    <a:pt x="30408" y="5585"/>
                  </a:cubicBezTo>
                  <a:cubicBezTo>
                    <a:pt x="30842" y="6056"/>
                    <a:pt x="31250" y="6551"/>
                    <a:pt x="31629" y="7067"/>
                  </a:cubicBezTo>
                  <a:close/>
                  <a:moveTo>
                    <a:pt x="28010" y="10401"/>
                  </a:moveTo>
                  <a:cubicBezTo>
                    <a:pt x="21342" y="3733"/>
                    <a:pt x="14865" y="2780"/>
                    <a:pt x="8960" y="7638"/>
                  </a:cubicBezTo>
                  <a:cubicBezTo>
                    <a:pt x="3054" y="12496"/>
                    <a:pt x="3530" y="19735"/>
                    <a:pt x="9626" y="27165"/>
                  </a:cubicBezTo>
                  <a:cubicBezTo>
                    <a:pt x="13579" y="33001"/>
                    <a:pt x="21515" y="34529"/>
                    <a:pt x="27351" y="30576"/>
                  </a:cubicBezTo>
                  <a:cubicBezTo>
                    <a:pt x="27815" y="30262"/>
                    <a:pt x="28258" y="29918"/>
                    <a:pt x="28676" y="29546"/>
                  </a:cubicBezTo>
                  <a:cubicBezTo>
                    <a:pt x="33793" y="24470"/>
                    <a:pt x="33826" y="16208"/>
                    <a:pt x="28750" y="11092"/>
                  </a:cubicBezTo>
                  <a:cubicBezTo>
                    <a:pt x="28513" y="10852"/>
                    <a:pt x="28265" y="10621"/>
                    <a:pt x="28010" y="10401"/>
                  </a:cubicBezTo>
                  <a:close/>
                </a:path>
              </a:pathLst>
            </a:custGeom>
            <a:grpFill/>
            <a:ln w="9525" cap="flat">
              <a:noFill/>
              <a:prstDash val="solid"/>
              <a:miter/>
            </a:ln>
          </p:spPr>
          <p:txBody>
            <a:bodyPr rtlCol="0" anchor="ctr"/>
            <a:lstStyle/>
            <a:p>
              <a:endParaRPr lang="zh-CN" altLang="en-US"/>
            </a:p>
          </p:txBody>
        </p:sp>
        <p:sp>
          <p:nvSpPr>
            <p:cNvPr id="67" name="任意多边形: 形状 66"/>
            <p:cNvSpPr/>
            <p:nvPr/>
          </p:nvSpPr>
          <p:spPr>
            <a:xfrm>
              <a:off x="1936496" y="3803412"/>
              <a:ext cx="42005" cy="28384"/>
            </a:xfrm>
            <a:custGeom>
              <a:avLst/>
              <a:gdLst>
                <a:gd name="connsiteX0" fmla="*/ 3429 w 42005"/>
                <a:gd name="connsiteY0" fmla="*/ 0 h 28384"/>
                <a:gd name="connsiteX1" fmla="*/ 25908 w 42005"/>
                <a:gd name="connsiteY1" fmla="*/ 21908 h 28384"/>
                <a:gd name="connsiteX2" fmla="*/ 38862 w 42005"/>
                <a:gd name="connsiteY2" fmla="*/ 8573 h 28384"/>
                <a:gd name="connsiteX3" fmla="*/ 42005 w 42005"/>
                <a:gd name="connsiteY3" fmla="*/ 11621 h 28384"/>
                <a:gd name="connsiteX4" fmla="*/ 25908 w 42005"/>
                <a:gd name="connsiteY4" fmla="*/ 28385 h 28384"/>
                <a:gd name="connsiteX5" fmla="*/ 0 w 42005"/>
                <a:gd name="connsiteY5" fmla="*/ 3524 h 28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005" h="28384">
                  <a:moveTo>
                    <a:pt x="3429" y="0"/>
                  </a:moveTo>
                  <a:lnTo>
                    <a:pt x="25908" y="21908"/>
                  </a:lnTo>
                  <a:lnTo>
                    <a:pt x="38862" y="8573"/>
                  </a:lnTo>
                  <a:lnTo>
                    <a:pt x="42005" y="11621"/>
                  </a:lnTo>
                  <a:lnTo>
                    <a:pt x="25908" y="28385"/>
                  </a:lnTo>
                  <a:lnTo>
                    <a:pt x="0" y="3524"/>
                  </a:lnTo>
                  <a:close/>
                </a:path>
              </a:pathLst>
            </a:custGeom>
            <a:grpFill/>
            <a:ln w="9525" cap="flat">
              <a:noFill/>
              <a:prstDash val="solid"/>
              <a:miter/>
            </a:ln>
          </p:spPr>
          <p:txBody>
            <a:bodyPr rtlCol="0" anchor="ctr"/>
            <a:lstStyle/>
            <a:p>
              <a:endParaRPr lang="zh-CN" altLang="en-US"/>
            </a:p>
          </p:txBody>
        </p:sp>
        <p:sp>
          <p:nvSpPr>
            <p:cNvPr id="68" name="任意多边形: 形状 67"/>
            <p:cNvSpPr/>
            <p:nvPr/>
          </p:nvSpPr>
          <p:spPr>
            <a:xfrm>
              <a:off x="1959451" y="3769182"/>
              <a:ext cx="35242" cy="35429"/>
            </a:xfrm>
            <a:custGeom>
              <a:avLst/>
              <a:gdLst>
                <a:gd name="connsiteX0" fmla="*/ 29910 w 35242"/>
                <a:gd name="connsiteY0" fmla="*/ 5179 h 35429"/>
                <a:gd name="connsiteX1" fmla="*/ 30251 w 35242"/>
                <a:gd name="connsiteY1" fmla="*/ 30096 h 35429"/>
                <a:gd name="connsiteX2" fmla="*/ 5333 w 35242"/>
                <a:gd name="connsiteY2" fmla="*/ 30438 h 35429"/>
                <a:gd name="connsiteX3" fmla="*/ 4097 w 35242"/>
                <a:gd name="connsiteY3" fmla="*/ 6512 h 35429"/>
                <a:gd name="connsiteX4" fmla="*/ 28321 w 35242"/>
                <a:gd name="connsiteY4" fmla="*/ 3746 h 35429"/>
                <a:gd name="connsiteX5" fmla="*/ 29910 w 35242"/>
                <a:gd name="connsiteY5" fmla="*/ 5179 h 35429"/>
                <a:gd name="connsiteX6" fmla="*/ 26766 w 35242"/>
                <a:gd name="connsiteY6" fmla="*/ 8988 h 35429"/>
                <a:gd name="connsiteX7" fmla="*/ 8046 w 35242"/>
                <a:gd name="connsiteY7" fmla="*/ 8659 h 35429"/>
                <a:gd name="connsiteX8" fmla="*/ 7716 w 35242"/>
                <a:gd name="connsiteY8" fmla="*/ 8988 h 35429"/>
                <a:gd name="connsiteX9" fmla="*/ 11241 w 35242"/>
                <a:gd name="connsiteY9" fmla="*/ 28038 h 35429"/>
                <a:gd name="connsiteX10" fmla="*/ 29118 w 35242"/>
                <a:gd name="connsiteY10" fmla="*/ 29211 h 35429"/>
                <a:gd name="connsiteX11" fmla="*/ 30291 w 35242"/>
                <a:gd name="connsiteY11" fmla="*/ 28038 h 35429"/>
                <a:gd name="connsiteX12" fmla="*/ 28200 w 35242"/>
                <a:gd name="connsiteY12" fmla="*/ 9974 h 35429"/>
                <a:gd name="connsiteX13" fmla="*/ 26767 w 35242"/>
                <a:gd name="connsiteY13" fmla="*/ 8988 h 35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242" h="35429">
                  <a:moveTo>
                    <a:pt x="29910" y="5179"/>
                  </a:moveTo>
                  <a:cubicBezTo>
                    <a:pt x="36885" y="11965"/>
                    <a:pt x="37038" y="23121"/>
                    <a:pt x="30251" y="30096"/>
                  </a:cubicBezTo>
                  <a:cubicBezTo>
                    <a:pt x="23464" y="37072"/>
                    <a:pt x="12308" y="37224"/>
                    <a:pt x="5333" y="30438"/>
                  </a:cubicBezTo>
                  <a:cubicBezTo>
                    <a:pt x="-1271" y="24012"/>
                    <a:pt x="-1810" y="13584"/>
                    <a:pt x="4097" y="6512"/>
                  </a:cubicBezTo>
                  <a:cubicBezTo>
                    <a:pt x="10022" y="-941"/>
                    <a:pt x="20868" y="-2180"/>
                    <a:pt x="28321" y="3746"/>
                  </a:cubicBezTo>
                  <a:cubicBezTo>
                    <a:pt x="28880" y="4190"/>
                    <a:pt x="29410" y="4669"/>
                    <a:pt x="29910" y="5179"/>
                  </a:cubicBezTo>
                  <a:close/>
                  <a:moveTo>
                    <a:pt x="26766" y="8988"/>
                  </a:moveTo>
                  <a:cubicBezTo>
                    <a:pt x="21688" y="3728"/>
                    <a:pt x="13306" y="3581"/>
                    <a:pt x="8046" y="8659"/>
                  </a:cubicBezTo>
                  <a:cubicBezTo>
                    <a:pt x="7934" y="8767"/>
                    <a:pt x="7824" y="8877"/>
                    <a:pt x="7716" y="8988"/>
                  </a:cubicBezTo>
                  <a:cubicBezTo>
                    <a:pt x="2954" y="15370"/>
                    <a:pt x="4097" y="21752"/>
                    <a:pt x="11241" y="28038"/>
                  </a:cubicBezTo>
                  <a:cubicBezTo>
                    <a:pt x="15854" y="33299"/>
                    <a:pt x="23857" y="33824"/>
                    <a:pt x="29118" y="29211"/>
                  </a:cubicBezTo>
                  <a:cubicBezTo>
                    <a:pt x="29534" y="28846"/>
                    <a:pt x="29926" y="28455"/>
                    <a:pt x="30291" y="28038"/>
                  </a:cubicBezTo>
                  <a:cubicBezTo>
                    <a:pt x="34702" y="22473"/>
                    <a:pt x="33765" y="14385"/>
                    <a:pt x="28200" y="9974"/>
                  </a:cubicBezTo>
                  <a:cubicBezTo>
                    <a:pt x="27745" y="9614"/>
                    <a:pt x="27266" y="9284"/>
                    <a:pt x="26767" y="8988"/>
                  </a:cubicBezTo>
                  <a:close/>
                </a:path>
              </a:pathLst>
            </a:custGeom>
            <a:grpFill/>
            <a:ln w="9525" cap="flat">
              <a:noFill/>
              <a:prstDash val="solid"/>
              <a:miter/>
            </a:ln>
          </p:spPr>
          <p:txBody>
            <a:bodyPr rtlCol="0" anchor="ctr"/>
            <a:lstStyle/>
            <a:p>
              <a:endParaRPr lang="zh-CN" altLang="en-US"/>
            </a:p>
          </p:txBody>
        </p:sp>
        <p:sp>
          <p:nvSpPr>
            <p:cNvPr id="69" name="任意多边形: 形状 68"/>
            <p:cNvSpPr/>
            <p:nvPr/>
          </p:nvSpPr>
          <p:spPr>
            <a:xfrm>
              <a:off x="1982241" y="3739543"/>
              <a:ext cx="42552" cy="36273"/>
            </a:xfrm>
            <a:custGeom>
              <a:avLst/>
              <a:gdLst>
                <a:gd name="connsiteX0" fmla="*/ 21217 w 42552"/>
                <a:gd name="connsiteY0" fmla="*/ 19483 h 36273"/>
                <a:gd name="connsiteX1" fmla="*/ 18264 w 42552"/>
                <a:gd name="connsiteY1" fmla="*/ 17101 h 36273"/>
                <a:gd name="connsiteX2" fmla="*/ 27122 w 42552"/>
                <a:gd name="connsiteY2" fmla="*/ 4147 h 36273"/>
                <a:gd name="connsiteX3" fmla="*/ 42553 w 42552"/>
                <a:gd name="connsiteY3" fmla="*/ 15292 h 36273"/>
                <a:gd name="connsiteX4" fmla="*/ 40743 w 42552"/>
                <a:gd name="connsiteY4" fmla="*/ 17863 h 36273"/>
                <a:gd name="connsiteX5" fmla="*/ 36361 w 42552"/>
                <a:gd name="connsiteY5" fmla="*/ 16244 h 36273"/>
                <a:gd name="connsiteX6" fmla="*/ 33885 w 42552"/>
                <a:gd name="connsiteY6" fmla="*/ 28817 h 36273"/>
                <a:gd name="connsiteX7" fmla="*/ 24360 w 42552"/>
                <a:gd name="connsiteY7" fmla="*/ 35961 h 36273"/>
                <a:gd name="connsiteX8" fmla="*/ 8739 w 42552"/>
                <a:gd name="connsiteY8" fmla="*/ 31865 h 36273"/>
                <a:gd name="connsiteX9" fmla="*/ 2168 w 42552"/>
                <a:gd name="connsiteY9" fmla="*/ 8666 h 36273"/>
                <a:gd name="connsiteX10" fmla="*/ 3024 w 42552"/>
                <a:gd name="connsiteY10" fmla="*/ 7291 h 36273"/>
                <a:gd name="connsiteX11" fmla="*/ 21407 w 42552"/>
                <a:gd name="connsiteY11" fmla="*/ 1290 h 36273"/>
                <a:gd name="connsiteX12" fmla="*/ 18740 w 42552"/>
                <a:gd name="connsiteY12" fmla="*/ 5195 h 36273"/>
                <a:gd name="connsiteX13" fmla="*/ 6358 w 42552"/>
                <a:gd name="connsiteY13" fmla="*/ 9767 h 36273"/>
                <a:gd name="connsiteX14" fmla="*/ 11787 w 42552"/>
                <a:gd name="connsiteY14" fmla="*/ 27769 h 36273"/>
                <a:gd name="connsiteX15" fmla="*/ 30837 w 42552"/>
                <a:gd name="connsiteY15" fmla="*/ 26436 h 36273"/>
                <a:gd name="connsiteX16" fmla="*/ 33123 w 42552"/>
                <a:gd name="connsiteY16" fmla="*/ 18911 h 36273"/>
                <a:gd name="connsiteX17" fmla="*/ 27313 w 42552"/>
                <a:gd name="connsiteY17" fmla="*/ 10434 h 36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2552" h="36273">
                  <a:moveTo>
                    <a:pt x="21217" y="19483"/>
                  </a:moveTo>
                  <a:lnTo>
                    <a:pt x="18264" y="17101"/>
                  </a:lnTo>
                  <a:lnTo>
                    <a:pt x="27122" y="4147"/>
                  </a:lnTo>
                  <a:lnTo>
                    <a:pt x="42553" y="15292"/>
                  </a:lnTo>
                  <a:lnTo>
                    <a:pt x="40743" y="17863"/>
                  </a:lnTo>
                  <a:lnTo>
                    <a:pt x="36361" y="16244"/>
                  </a:lnTo>
                  <a:cubicBezTo>
                    <a:pt x="37464" y="20594"/>
                    <a:pt x="36555" y="25210"/>
                    <a:pt x="33885" y="28817"/>
                  </a:cubicBezTo>
                  <a:cubicBezTo>
                    <a:pt x="31762" y="32348"/>
                    <a:pt x="28344" y="34912"/>
                    <a:pt x="24360" y="35961"/>
                  </a:cubicBezTo>
                  <a:cubicBezTo>
                    <a:pt x="18803" y="36979"/>
                    <a:pt x="13081" y="35479"/>
                    <a:pt x="8739" y="31865"/>
                  </a:cubicBezTo>
                  <a:cubicBezTo>
                    <a:pt x="518" y="27273"/>
                    <a:pt x="-2424" y="16887"/>
                    <a:pt x="2168" y="8666"/>
                  </a:cubicBezTo>
                  <a:cubicBezTo>
                    <a:pt x="2431" y="8194"/>
                    <a:pt x="2717" y="7735"/>
                    <a:pt x="3024" y="7291"/>
                  </a:cubicBezTo>
                  <a:cubicBezTo>
                    <a:pt x="6661" y="817"/>
                    <a:pt x="14651" y="-1791"/>
                    <a:pt x="21407" y="1290"/>
                  </a:cubicBezTo>
                  <a:lnTo>
                    <a:pt x="18740" y="5195"/>
                  </a:lnTo>
                  <a:cubicBezTo>
                    <a:pt x="14050" y="3437"/>
                    <a:pt x="8780" y="5383"/>
                    <a:pt x="6358" y="9767"/>
                  </a:cubicBezTo>
                  <a:cubicBezTo>
                    <a:pt x="2548" y="16149"/>
                    <a:pt x="4357" y="22245"/>
                    <a:pt x="11787" y="27769"/>
                  </a:cubicBezTo>
                  <a:cubicBezTo>
                    <a:pt x="19216" y="33294"/>
                    <a:pt x="26265" y="33008"/>
                    <a:pt x="30837" y="26436"/>
                  </a:cubicBezTo>
                  <a:cubicBezTo>
                    <a:pt x="32403" y="24246"/>
                    <a:pt x="33206" y="21602"/>
                    <a:pt x="33123" y="18911"/>
                  </a:cubicBezTo>
                  <a:cubicBezTo>
                    <a:pt x="32682" y="15308"/>
                    <a:pt x="30514" y="12145"/>
                    <a:pt x="27313" y="10434"/>
                  </a:cubicBezTo>
                  <a:close/>
                </a:path>
              </a:pathLst>
            </a:custGeom>
            <a:grpFill/>
            <a:ln w="9525" cap="flat">
              <a:noFill/>
              <a:prstDash val="solid"/>
              <a:miter/>
            </a:ln>
          </p:spPr>
          <p:txBody>
            <a:bodyPr rtlCol="0" anchor="ctr"/>
            <a:lstStyle/>
            <a:p>
              <a:endParaRPr lang="zh-CN" altLang="en-US"/>
            </a:p>
          </p:txBody>
        </p:sp>
        <p:sp>
          <p:nvSpPr>
            <p:cNvPr id="70" name="任意多边形: 形状 69"/>
            <p:cNvSpPr/>
            <p:nvPr/>
          </p:nvSpPr>
          <p:spPr>
            <a:xfrm>
              <a:off x="1996313" y="3705114"/>
              <a:ext cx="40290" cy="33528"/>
            </a:xfrm>
            <a:custGeom>
              <a:avLst/>
              <a:gdLst>
                <a:gd name="connsiteX0" fmla="*/ 27718 w 40290"/>
                <a:gd name="connsiteY0" fmla="*/ 22098 h 33528"/>
                <a:gd name="connsiteX1" fmla="*/ 40291 w 40290"/>
                <a:gd name="connsiteY1" fmla="*/ 29337 h 33528"/>
                <a:gd name="connsiteX2" fmla="*/ 37910 w 40290"/>
                <a:gd name="connsiteY2" fmla="*/ 33528 h 33528"/>
                <a:gd name="connsiteX3" fmla="*/ 25241 w 40290"/>
                <a:gd name="connsiteY3" fmla="*/ 26289 h 33528"/>
                <a:gd name="connsiteX4" fmla="*/ 0 w 40290"/>
                <a:gd name="connsiteY4" fmla="*/ 27337 h 33528"/>
                <a:gd name="connsiteX5" fmla="*/ 2858 w 40290"/>
                <a:gd name="connsiteY5" fmla="*/ 22479 h 33528"/>
                <a:gd name="connsiteX6" fmla="*/ 22860 w 40290"/>
                <a:gd name="connsiteY6" fmla="*/ 22479 h 33528"/>
                <a:gd name="connsiteX7" fmla="*/ 13335 w 40290"/>
                <a:gd name="connsiteY7" fmla="*/ 4858 h 33528"/>
                <a:gd name="connsiteX8" fmla="*/ 16193 w 40290"/>
                <a:gd name="connsiteY8" fmla="*/ 0 h 33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290" h="33528">
                  <a:moveTo>
                    <a:pt x="27718" y="22098"/>
                  </a:moveTo>
                  <a:lnTo>
                    <a:pt x="40291" y="29337"/>
                  </a:lnTo>
                  <a:lnTo>
                    <a:pt x="37910" y="33528"/>
                  </a:lnTo>
                  <a:lnTo>
                    <a:pt x="25241" y="26289"/>
                  </a:lnTo>
                  <a:lnTo>
                    <a:pt x="0" y="27337"/>
                  </a:lnTo>
                  <a:lnTo>
                    <a:pt x="2858" y="22479"/>
                  </a:lnTo>
                  <a:lnTo>
                    <a:pt x="22860" y="22479"/>
                  </a:lnTo>
                  <a:lnTo>
                    <a:pt x="13335" y="4858"/>
                  </a:lnTo>
                  <a:lnTo>
                    <a:pt x="16193" y="0"/>
                  </a:lnTo>
                  <a:close/>
                </a:path>
              </a:pathLst>
            </a:custGeom>
            <a:grpFill/>
            <a:ln w="9525" cap="flat">
              <a:noFill/>
              <a:prstDash val="solid"/>
              <a:miter/>
            </a:ln>
          </p:spPr>
          <p:txBody>
            <a:bodyPr rtlCol="0" anchor="ctr"/>
            <a:lstStyle/>
            <a:p>
              <a:endParaRPr lang="zh-CN" altLang="en-US"/>
            </a:p>
          </p:txBody>
        </p:sp>
        <p:sp>
          <p:nvSpPr>
            <p:cNvPr id="71" name="任意多边形: 形状 70"/>
            <p:cNvSpPr/>
            <p:nvPr/>
          </p:nvSpPr>
          <p:spPr>
            <a:xfrm>
              <a:off x="1338898" y="3741880"/>
              <a:ext cx="45719" cy="45148"/>
            </a:xfrm>
            <a:custGeom>
              <a:avLst/>
              <a:gdLst>
                <a:gd name="connsiteX0" fmla="*/ 20860 w 45719"/>
                <a:gd name="connsiteY0" fmla="*/ 37052 h 45148"/>
                <a:gd name="connsiteX1" fmla="*/ 42481 w 45719"/>
                <a:gd name="connsiteY1" fmla="*/ 17431 h 45148"/>
                <a:gd name="connsiteX2" fmla="*/ 45720 w 45719"/>
                <a:gd name="connsiteY2" fmla="*/ 20860 h 45148"/>
                <a:gd name="connsiteX3" fmla="*/ 19336 w 45719"/>
                <a:gd name="connsiteY3" fmla="*/ 45148 h 45148"/>
                <a:gd name="connsiteX4" fmla="*/ 15526 w 45719"/>
                <a:gd name="connsiteY4" fmla="*/ 41148 h 45148"/>
                <a:gd name="connsiteX5" fmla="*/ 24575 w 45719"/>
                <a:gd name="connsiteY5" fmla="*/ 8096 h 45148"/>
                <a:gd name="connsiteX6" fmla="*/ 24575 w 45719"/>
                <a:gd name="connsiteY6" fmla="*/ 8096 h 45148"/>
                <a:gd name="connsiteX7" fmla="*/ 3143 w 45719"/>
                <a:gd name="connsiteY7" fmla="*/ 27813 h 45148"/>
                <a:gd name="connsiteX8" fmla="*/ 0 w 45719"/>
                <a:gd name="connsiteY8" fmla="*/ 24289 h 45148"/>
                <a:gd name="connsiteX9" fmla="*/ 26384 w 45719"/>
                <a:gd name="connsiteY9" fmla="*/ 0 h 45148"/>
                <a:gd name="connsiteX10" fmla="*/ 30385 w 45719"/>
                <a:gd name="connsiteY10" fmla="*/ 4286 h 45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719" h="45148">
                  <a:moveTo>
                    <a:pt x="20860" y="37052"/>
                  </a:moveTo>
                  <a:lnTo>
                    <a:pt x="42481" y="17431"/>
                  </a:lnTo>
                  <a:lnTo>
                    <a:pt x="45720" y="20860"/>
                  </a:lnTo>
                  <a:lnTo>
                    <a:pt x="19336" y="45148"/>
                  </a:lnTo>
                  <a:lnTo>
                    <a:pt x="15526" y="41148"/>
                  </a:lnTo>
                  <a:lnTo>
                    <a:pt x="24575" y="8096"/>
                  </a:lnTo>
                  <a:lnTo>
                    <a:pt x="24575" y="8096"/>
                  </a:lnTo>
                  <a:lnTo>
                    <a:pt x="3143" y="27813"/>
                  </a:lnTo>
                  <a:lnTo>
                    <a:pt x="0" y="24289"/>
                  </a:lnTo>
                  <a:lnTo>
                    <a:pt x="26384" y="0"/>
                  </a:lnTo>
                  <a:lnTo>
                    <a:pt x="30385" y="4286"/>
                  </a:lnTo>
                  <a:close/>
                </a:path>
              </a:pathLst>
            </a:custGeom>
            <a:grpFill/>
            <a:ln w="9525" cap="flat">
              <a:noFill/>
              <a:prstDash val="solid"/>
              <a:miter/>
            </a:ln>
          </p:spPr>
          <p:txBody>
            <a:bodyPr rtlCol="0" anchor="ctr"/>
            <a:lstStyle/>
            <a:p>
              <a:endParaRPr lang="zh-CN" altLang="en-US"/>
            </a:p>
          </p:txBody>
        </p:sp>
        <p:sp>
          <p:nvSpPr>
            <p:cNvPr id="72" name="任意多边形: 形状 71"/>
            <p:cNvSpPr/>
            <p:nvPr/>
          </p:nvSpPr>
          <p:spPr>
            <a:xfrm>
              <a:off x="1363853" y="3775218"/>
              <a:ext cx="38100" cy="39052"/>
            </a:xfrm>
            <a:custGeom>
              <a:avLst/>
              <a:gdLst>
                <a:gd name="connsiteX0" fmla="*/ 24194 w 38100"/>
                <a:gd name="connsiteY0" fmla="*/ 25527 h 39052"/>
                <a:gd name="connsiteX1" fmla="*/ 13335 w 38100"/>
                <a:gd name="connsiteY1" fmla="*/ 16002 h 39052"/>
                <a:gd name="connsiteX2" fmla="*/ 3810 w 38100"/>
                <a:gd name="connsiteY2" fmla="*/ 21241 h 39052"/>
                <a:gd name="connsiteX3" fmla="*/ 0 w 38100"/>
                <a:gd name="connsiteY3" fmla="*/ 17717 h 39052"/>
                <a:gd name="connsiteX4" fmla="*/ 34004 w 38100"/>
                <a:gd name="connsiteY4" fmla="*/ 0 h 39052"/>
                <a:gd name="connsiteX5" fmla="*/ 38100 w 38100"/>
                <a:gd name="connsiteY5" fmla="*/ 3715 h 39052"/>
                <a:gd name="connsiteX6" fmla="*/ 23813 w 38100"/>
                <a:gd name="connsiteY6" fmla="*/ 39052 h 39052"/>
                <a:gd name="connsiteX7" fmla="*/ 19812 w 38100"/>
                <a:gd name="connsiteY7" fmla="*/ 35528 h 39052"/>
                <a:gd name="connsiteX8" fmla="*/ 17526 w 38100"/>
                <a:gd name="connsiteY8" fmla="*/ 13621 h 39052"/>
                <a:gd name="connsiteX9" fmla="*/ 25813 w 38100"/>
                <a:gd name="connsiteY9" fmla="*/ 21146 h 39052"/>
                <a:gd name="connsiteX10" fmla="*/ 32480 w 38100"/>
                <a:gd name="connsiteY10" fmla="*/ 5715 h 39052"/>
                <a:gd name="connsiteX11" fmla="*/ 32480 w 38100"/>
                <a:gd name="connsiteY11" fmla="*/ 5715 h 39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100" h="39052">
                  <a:moveTo>
                    <a:pt x="24194" y="25527"/>
                  </a:moveTo>
                  <a:lnTo>
                    <a:pt x="13335" y="16002"/>
                  </a:lnTo>
                  <a:lnTo>
                    <a:pt x="3810" y="21241"/>
                  </a:lnTo>
                  <a:lnTo>
                    <a:pt x="0" y="17717"/>
                  </a:lnTo>
                  <a:lnTo>
                    <a:pt x="34004" y="0"/>
                  </a:lnTo>
                  <a:lnTo>
                    <a:pt x="38100" y="3715"/>
                  </a:lnTo>
                  <a:lnTo>
                    <a:pt x="23813" y="39052"/>
                  </a:lnTo>
                  <a:lnTo>
                    <a:pt x="19812" y="35528"/>
                  </a:lnTo>
                  <a:close/>
                  <a:moveTo>
                    <a:pt x="17526" y="13621"/>
                  </a:moveTo>
                  <a:lnTo>
                    <a:pt x="25813" y="21146"/>
                  </a:lnTo>
                  <a:lnTo>
                    <a:pt x="32480" y="5715"/>
                  </a:lnTo>
                  <a:lnTo>
                    <a:pt x="32480" y="5715"/>
                  </a:lnTo>
                  <a:close/>
                </a:path>
              </a:pathLst>
            </a:custGeom>
            <a:grpFill/>
            <a:ln w="9525" cap="flat">
              <a:noFill/>
              <a:prstDash val="solid"/>
              <a:miter/>
            </a:ln>
          </p:spPr>
          <p:txBody>
            <a:bodyPr rtlCol="0" anchor="ctr"/>
            <a:lstStyle/>
            <a:p>
              <a:endParaRPr lang="zh-CN" altLang="en-US"/>
            </a:p>
          </p:txBody>
        </p:sp>
        <p:sp>
          <p:nvSpPr>
            <p:cNvPr id="73" name="任意多边形: 形状 72"/>
            <p:cNvSpPr/>
            <p:nvPr/>
          </p:nvSpPr>
          <p:spPr>
            <a:xfrm>
              <a:off x="1394429" y="3791125"/>
              <a:ext cx="44291" cy="45148"/>
            </a:xfrm>
            <a:custGeom>
              <a:avLst/>
              <a:gdLst>
                <a:gd name="connsiteX0" fmla="*/ 23336 w 44291"/>
                <a:gd name="connsiteY0" fmla="*/ 37243 h 45148"/>
                <a:gd name="connsiteX1" fmla="*/ 40481 w 44291"/>
                <a:gd name="connsiteY1" fmla="*/ 13811 h 45148"/>
                <a:gd name="connsiteX2" fmla="*/ 44291 w 44291"/>
                <a:gd name="connsiteY2" fmla="*/ 16574 h 45148"/>
                <a:gd name="connsiteX3" fmla="*/ 23051 w 44291"/>
                <a:gd name="connsiteY3" fmla="*/ 45149 h 45148"/>
                <a:gd name="connsiteX4" fmla="*/ 18669 w 44291"/>
                <a:gd name="connsiteY4" fmla="*/ 41910 h 45148"/>
                <a:gd name="connsiteX5" fmla="*/ 21050 w 44291"/>
                <a:gd name="connsiteY5" fmla="*/ 7715 h 45148"/>
                <a:gd name="connsiteX6" fmla="*/ 21050 w 44291"/>
                <a:gd name="connsiteY6" fmla="*/ 7715 h 45148"/>
                <a:gd name="connsiteX7" fmla="*/ 3715 w 44291"/>
                <a:gd name="connsiteY7" fmla="*/ 31337 h 45148"/>
                <a:gd name="connsiteX8" fmla="*/ 0 w 44291"/>
                <a:gd name="connsiteY8" fmla="*/ 28575 h 45148"/>
                <a:gd name="connsiteX9" fmla="*/ 21145 w 44291"/>
                <a:gd name="connsiteY9" fmla="*/ 0 h 45148"/>
                <a:gd name="connsiteX10" fmla="*/ 25908 w 44291"/>
                <a:gd name="connsiteY10" fmla="*/ 3524 h 45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291" h="45148">
                  <a:moveTo>
                    <a:pt x="23336" y="37243"/>
                  </a:moveTo>
                  <a:lnTo>
                    <a:pt x="40481" y="13811"/>
                  </a:lnTo>
                  <a:lnTo>
                    <a:pt x="44291" y="16574"/>
                  </a:lnTo>
                  <a:lnTo>
                    <a:pt x="23051" y="45149"/>
                  </a:lnTo>
                  <a:lnTo>
                    <a:pt x="18669" y="41910"/>
                  </a:lnTo>
                  <a:lnTo>
                    <a:pt x="21050" y="7715"/>
                  </a:lnTo>
                  <a:lnTo>
                    <a:pt x="21050" y="7715"/>
                  </a:lnTo>
                  <a:lnTo>
                    <a:pt x="3715" y="31337"/>
                  </a:lnTo>
                  <a:lnTo>
                    <a:pt x="0" y="28575"/>
                  </a:lnTo>
                  <a:lnTo>
                    <a:pt x="21145" y="0"/>
                  </a:lnTo>
                  <a:lnTo>
                    <a:pt x="25908" y="3524"/>
                  </a:lnTo>
                  <a:close/>
                </a:path>
              </a:pathLst>
            </a:custGeom>
            <a:grpFill/>
            <a:ln w="9525" cap="flat">
              <a:noFill/>
              <a:prstDash val="solid"/>
              <a:miter/>
            </a:ln>
          </p:spPr>
          <p:txBody>
            <a:bodyPr rtlCol="0" anchor="ctr"/>
            <a:lstStyle/>
            <a:p>
              <a:endParaRPr lang="zh-CN" altLang="en-US"/>
            </a:p>
          </p:txBody>
        </p:sp>
        <p:sp>
          <p:nvSpPr>
            <p:cNvPr id="74" name="任意多边形: 形状 73"/>
            <p:cNvSpPr/>
            <p:nvPr/>
          </p:nvSpPr>
          <p:spPr>
            <a:xfrm>
              <a:off x="1427926" y="3818366"/>
              <a:ext cx="32987" cy="30275"/>
            </a:xfrm>
            <a:custGeom>
              <a:avLst/>
              <a:gdLst>
                <a:gd name="connsiteX0" fmla="*/ 2793 w 32987"/>
                <a:gd name="connsiteY0" fmla="*/ 12668 h 30275"/>
                <a:gd name="connsiteX1" fmla="*/ 6603 w 32987"/>
                <a:gd name="connsiteY1" fmla="*/ 15050 h 30275"/>
                <a:gd name="connsiteX2" fmla="*/ 5270 w 32987"/>
                <a:gd name="connsiteY2" fmla="*/ 17145 h 30275"/>
                <a:gd name="connsiteX3" fmla="*/ 5891 w 32987"/>
                <a:gd name="connsiteY3" fmla="*/ 24392 h 30275"/>
                <a:gd name="connsiteX4" fmla="*/ 6889 w 32987"/>
                <a:gd name="connsiteY4" fmla="*/ 25051 h 30275"/>
                <a:gd name="connsiteX5" fmla="*/ 14357 w 32987"/>
                <a:gd name="connsiteY5" fmla="*/ 23986 h 30275"/>
                <a:gd name="connsiteX6" fmla="*/ 15080 w 32987"/>
                <a:gd name="connsiteY6" fmla="*/ 22670 h 30275"/>
                <a:gd name="connsiteX7" fmla="*/ 28796 w 32987"/>
                <a:gd name="connsiteY7" fmla="*/ 0 h 30275"/>
                <a:gd name="connsiteX8" fmla="*/ 32987 w 32987"/>
                <a:gd name="connsiteY8" fmla="*/ 2572 h 30275"/>
                <a:gd name="connsiteX9" fmla="*/ 19367 w 32987"/>
                <a:gd name="connsiteY9" fmla="*/ 25051 h 30275"/>
                <a:gd name="connsiteX10" fmla="*/ 6567 w 32987"/>
                <a:gd name="connsiteY10" fmla="*/ 29247 h 30275"/>
                <a:gd name="connsiteX11" fmla="*/ 5174 w 32987"/>
                <a:gd name="connsiteY11" fmla="*/ 28385 h 30275"/>
                <a:gd name="connsiteX12" fmla="*/ 805 w 32987"/>
                <a:gd name="connsiteY12" fmla="*/ 16644 h 30275"/>
                <a:gd name="connsiteX13" fmla="*/ 1079 w 32987"/>
                <a:gd name="connsiteY13" fmla="*/ 16097 h 3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987" h="30275">
                  <a:moveTo>
                    <a:pt x="2793" y="12668"/>
                  </a:moveTo>
                  <a:lnTo>
                    <a:pt x="6603" y="15050"/>
                  </a:lnTo>
                  <a:lnTo>
                    <a:pt x="5270" y="17145"/>
                  </a:lnTo>
                  <a:cubicBezTo>
                    <a:pt x="3440" y="19318"/>
                    <a:pt x="3718" y="22563"/>
                    <a:pt x="5891" y="24392"/>
                  </a:cubicBezTo>
                  <a:cubicBezTo>
                    <a:pt x="6197" y="24650"/>
                    <a:pt x="6532" y="24871"/>
                    <a:pt x="6889" y="25051"/>
                  </a:cubicBezTo>
                  <a:cubicBezTo>
                    <a:pt x="9245" y="26819"/>
                    <a:pt x="12589" y="26342"/>
                    <a:pt x="14357" y="23986"/>
                  </a:cubicBezTo>
                  <a:cubicBezTo>
                    <a:pt x="14659" y="23584"/>
                    <a:pt x="14902" y="23140"/>
                    <a:pt x="15080" y="22670"/>
                  </a:cubicBezTo>
                  <a:lnTo>
                    <a:pt x="28796" y="0"/>
                  </a:lnTo>
                  <a:lnTo>
                    <a:pt x="32987" y="2572"/>
                  </a:lnTo>
                  <a:lnTo>
                    <a:pt x="19367" y="25051"/>
                  </a:lnTo>
                  <a:cubicBezTo>
                    <a:pt x="16991" y="29744"/>
                    <a:pt x="11260" y="31623"/>
                    <a:pt x="6567" y="29247"/>
                  </a:cubicBezTo>
                  <a:cubicBezTo>
                    <a:pt x="6079" y="29000"/>
                    <a:pt x="5613" y="28711"/>
                    <a:pt x="5174" y="28385"/>
                  </a:cubicBezTo>
                  <a:cubicBezTo>
                    <a:pt x="726" y="26349"/>
                    <a:pt x="-1230" y="21092"/>
                    <a:pt x="805" y="16644"/>
                  </a:cubicBezTo>
                  <a:cubicBezTo>
                    <a:pt x="890" y="16458"/>
                    <a:pt x="981" y="16276"/>
                    <a:pt x="1079" y="16097"/>
                  </a:cubicBezTo>
                  <a:close/>
                </a:path>
              </a:pathLst>
            </a:custGeom>
            <a:grpFill/>
            <a:ln w="9525" cap="flat">
              <a:noFill/>
              <a:prstDash val="solid"/>
              <a:miter/>
            </a:ln>
          </p:spPr>
          <p:txBody>
            <a:bodyPr rtlCol="0" anchor="ctr"/>
            <a:lstStyle/>
            <a:p>
              <a:endParaRPr lang="zh-CN" altLang="en-US"/>
            </a:p>
          </p:txBody>
        </p:sp>
        <p:sp>
          <p:nvSpPr>
            <p:cNvPr id="75" name="任意多边形: 形状 74"/>
            <p:cNvSpPr/>
            <p:nvPr/>
          </p:nvSpPr>
          <p:spPr>
            <a:xfrm>
              <a:off x="1452531" y="3825510"/>
              <a:ext cx="21145" cy="34099"/>
            </a:xfrm>
            <a:custGeom>
              <a:avLst/>
              <a:gdLst>
                <a:gd name="connsiteX0" fmla="*/ 21145 w 21145"/>
                <a:gd name="connsiteY0" fmla="*/ 2572 h 34099"/>
                <a:gd name="connsiteX1" fmla="*/ 4381 w 21145"/>
                <a:gd name="connsiteY1" fmla="*/ 34100 h 34099"/>
                <a:gd name="connsiteX2" fmla="*/ 0 w 21145"/>
                <a:gd name="connsiteY2" fmla="*/ 31814 h 34099"/>
                <a:gd name="connsiteX3" fmla="*/ 16764 w 21145"/>
                <a:gd name="connsiteY3" fmla="*/ 0 h 34099"/>
              </a:gdLst>
              <a:ahLst/>
              <a:cxnLst>
                <a:cxn ang="0">
                  <a:pos x="connsiteX0" y="connsiteY0"/>
                </a:cxn>
                <a:cxn ang="0">
                  <a:pos x="connsiteX1" y="connsiteY1"/>
                </a:cxn>
                <a:cxn ang="0">
                  <a:pos x="connsiteX2" y="connsiteY2"/>
                </a:cxn>
                <a:cxn ang="0">
                  <a:pos x="connsiteX3" y="connsiteY3"/>
                </a:cxn>
              </a:cxnLst>
              <a:rect l="l" t="t" r="r" b="b"/>
              <a:pathLst>
                <a:path w="21145" h="34099">
                  <a:moveTo>
                    <a:pt x="21145" y="2572"/>
                  </a:moveTo>
                  <a:lnTo>
                    <a:pt x="4381" y="34100"/>
                  </a:lnTo>
                  <a:lnTo>
                    <a:pt x="0" y="31814"/>
                  </a:lnTo>
                  <a:lnTo>
                    <a:pt x="16764" y="0"/>
                  </a:lnTo>
                  <a:close/>
                </a:path>
              </a:pathLst>
            </a:custGeom>
            <a:grpFill/>
            <a:ln w="9525" cap="flat">
              <a:noFill/>
              <a:prstDash val="solid"/>
              <a:miter/>
            </a:ln>
          </p:spPr>
          <p:txBody>
            <a:bodyPr rtlCol="0" anchor="ctr"/>
            <a:lstStyle/>
            <a:p>
              <a:endParaRPr lang="zh-CN" altLang="en-US"/>
            </a:p>
          </p:txBody>
        </p:sp>
        <p:sp>
          <p:nvSpPr>
            <p:cNvPr id="76" name="任意多边形: 形状 75"/>
            <p:cNvSpPr/>
            <p:nvPr/>
          </p:nvSpPr>
          <p:spPr>
            <a:xfrm>
              <a:off x="1467676" y="3832368"/>
              <a:ext cx="40481" cy="44577"/>
            </a:xfrm>
            <a:custGeom>
              <a:avLst/>
              <a:gdLst>
                <a:gd name="connsiteX0" fmla="*/ 24479 w 40481"/>
                <a:gd name="connsiteY0" fmla="*/ 36767 h 44577"/>
                <a:gd name="connsiteX1" fmla="*/ 36100 w 40481"/>
                <a:gd name="connsiteY1" fmla="*/ 10192 h 44577"/>
                <a:gd name="connsiteX2" fmla="*/ 40481 w 40481"/>
                <a:gd name="connsiteY2" fmla="*/ 12097 h 44577"/>
                <a:gd name="connsiteX3" fmla="*/ 26098 w 40481"/>
                <a:gd name="connsiteY3" fmla="*/ 44577 h 44577"/>
                <a:gd name="connsiteX4" fmla="*/ 21050 w 40481"/>
                <a:gd name="connsiteY4" fmla="*/ 42386 h 44577"/>
                <a:gd name="connsiteX5" fmla="*/ 16002 w 40481"/>
                <a:gd name="connsiteY5" fmla="*/ 8192 h 44577"/>
                <a:gd name="connsiteX6" fmla="*/ 16002 w 40481"/>
                <a:gd name="connsiteY6" fmla="*/ 8192 h 44577"/>
                <a:gd name="connsiteX7" fmla="*/ 4286 w 40481"/>
                <a:gd name="connsiteY7" fmla="*/ 34766 h 44577"/>
                <a:gd name="connsiteX8" fmla="*/ 0 w 40481"/>
                <a:gd name="connsiteY8" fmla="*/ 32861 h 44577"/>
                <a:gd name="connsiteX9" fmla="*/ 14383 w 40481"/>
                <a:gd name="connsiteY9" fmla="*/ 0 h 44577"/>
                <a:gd name="connsiteX10" fmla="*/ 19812 w 40481"/>
                <a:gd name="connsiteY10" fmla="*/ 2381 h 44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481" h="44577">
                  <a:moveTo>
                    <a:pt x="24479" y="36767"/>
                  </a:moveTo>
                  <a:lnTo>
                    <a:pt x="36100" y="10192"/>
                  </a:lnTo>
                  <a:lnTo>
                    <a:pt x="40481" y="12097"/>
                  </a:lnTo>
                  <a:lnTo>
                    <a:pt x="26098" y="44577"/>
                  </a:lnTo>
                  <a:lnTo>
                    <a:pt x="21050" y="42386"/>
                  </a:lnTo>
                  <a:lnTo>
                    <a:pt x="16002" y="8192"/>
                  </a:lnTo>
                  <a:lnTo>
                    <a:pt x="16002" y="8192"/>
                  </a:lnTo>
                  <a:lnTo>
                    <a:pt x="4286" y="34766"/>
                  </a:lnTo>
                  <a:lnTo>
                    <a:pt x="0" y="32861"/>
                  </a:lnTo>
                  <a:lnTo>
                    <a:pt x="14383" y="0"/>
                  </a:lnTo>
                  <a:lnTo>
                    <a:pt x="19812" y="2381"/>
                  </a:lnTo>
                  <a:close/>
                </a:path>
              </a:pathLst>
            </a:custGeom>
            <a:grpFill/>
            <a:ln w="9525" cap="flat">
              <a:noFill/>
              <a:prstDash val="solid"/>
              <a:miter/>
            </a:ln>
          </p:spPr>
          <p:txBody>
            <a:bodyPr rtlCol="0" anchor="ctr"/>
            <a:lstStyle/>
            <a:p>
              <a:endParaRPr lang="zh-CN" altLang="en-US"/>
            </a:p>
          </p:txBody>
        </p:sp>
        <p:sp>
          <p:nvSpPr>
            <p:cNvPr id="77" name="任意多边形: 形状 76"/>
            <p:cNvSpPr/>
            <p:nvPr/>
          </p:nvSpPr>
          <p:spPr>
            <a:xfrm>
              <a:off x="1507153" y="3849953"/>
              <a:ext cx="34381" cy="40803"/>
            </a:xfrm>
            <a:custGeom>
              <a:avLst/>
              <a:gdLst>
                <a:gd name="connsiteX0" fmla="*/ 17101 w 34381"/>
                <a:gd name="connsiteY0" fmla="*/ 21658 h 40803"/>
                <a:gd name="connsiteX1" fmla="*/ 18339 w 34381"/>
                <a:gd name="connsiteY1" fmla="*/ 17657 h 40803"/>
                <a:gd name="connsiteX2" fmla="*/ 33294 w 34381"/>
                <a:gd name="connsiteY2" fmla="*/ 22420 h 40803"/>
                <a:gd name="connsiteX3" fmla="*/ 27579 w 34381"/>
                <a:gd name="connsiteY3" fmla="*/ 40803 h 40803"/>
                <a:gd name="connsiteX4" fmla="*/ 24531 w 34381"/>
                <a:gd name="connsiteY4" fmla="*/ 39851 h 40803"/>
                <a:gd name="connsiteX5" fmla="*/ 24531 w 34381"/>
                <a:gd name="connsiteY5" fmla="*/ 35183 h 40803"/>
                <a:gd name="connsiteX6" fmla="*/ 11767 w 34381"/>
                <a:gd name="connsiteY6" fmla="*/ 36422 h 40803"/>
                <a:gd name="connsiteX7" fmla="*/ 2242 w 34381"/>
                <a:gd name="connsiteY7" fmla="*/ 29564 h 40803"/>
                <a:gd name="connsiteX8" fmla="*/ 1385 w 34381"/>
                <a:gd name="connsiteY8" fmla="*/ 13466 h 40803"/>
                <a:gd name="connsiteX9" fmla="*/ 21640 w 34381"/>
                <a:gd name="connsiteY9" fmla="*/ 385 h 40803"/>
                <a:gd name="connsiteX10" fmla="*/ 23197 w 34381"/>
                <a:gd name="connsiteY10" fmla="*/ 798 h 40803"/>
                <a:gd name="connsiteX11" fmla="*/ 34246 w 34381"/>
                <a:gd name="connsiteY11" fmla="*/ 16610 h 40803"/>
                <a:gd name="connsiteX12" fmla="*/ 29769 w 34381"/>
                <a:gd name="connsiteY12" fmla="*/ 15181 h 40803"/>
                <a:gd name="connsiteX13" fmla="*/ 21768 w 34381"/>
                <a:gd name="connsiteY13" fmla="*/ 4703 h 40803"/>
                <a:gd name="connsiteX14" fmla="*/ 6147 w 34381"/>
                <a:gd name="connsiteY14" fmla="*/ 15181 h 40803"/>
                <a:gd name="connsiteX15" fmla="*/ 13101 w 34381"/>
                <a:gd name="connsiteY15" fmla="*/ 32993 h 40803"/>
                <a:gd name="connsiteX16" fmla="*/ 20911 w 34381"/>
                <a:gd name="connsiteY16" fmla="*/ 32993 h 40803"/>
                <a:gd name="connsiteX17" fmla="*/ 27293 w 34381"/>
                <a:gd name="connsiteY17" fmla="*/ 24896 h 40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381" h="40803">
                  <a:moveTo>
                    <a:pt x="17101" y="21658"/>
                  </a:moveTo>
                  <a:lnTo>
                    <a:pt x="18339" y="17657"/>
                  </a:lnTo>
                  <a:lnTo>
                    <a:pt x="33294" y="22420"/>
                  </a:lnTo>
                  <a:lnTo>
                    <a:pt x="27579" y="40803"/>
                  </a:lnTo>
                  <a:lnTo>
                    <a:pt x="24531" y="39851"/>
                  </a:lnTo>
                  <a:lnTo>
                    <a:pt x="24531" y="35183"/>
                  </a:lnTo>
                  <a:cubicBezTo>
                    <a:pt x="20674" y="37479"/>
                    <a:pt x="15993" y="37933"/>
                    <a:pt x="11767" y="36422"/>
                  </a:cubicBezTo>
                  <a:cubicBezTo>
                    <a:pt x="7804" y="35499"/>
                    <a:pt x="4374" y="33030"/>
                    <a:pt x="2242" y="29564"/>
                  </a:cubicBezTo>
                  <a:cubicBezTo>
                    <a:pt x="-412" y="24589"/>
                    <a:pt x="-726" y="18695"/>
                    <a:pt x="1385" y="13466"/>
                  </a:cubicBezTo>
                  <a:cubicBezTo>
                    <a:pt x="3366" y="4261"/>
                    <a:pt x="12435" y="-1596"/>
                    <a:pt x="21640" y="385"/>
                  </a:cubicBezTo>
                  <a:cubicBezTo>
                    <a:pt x="22165" y="498"/>
                    <a:pt x="22685" y="636"/>
                    <a:pt x="23197" y="798"/>
                  </a:cubicBezTo>
                  <a:cubicBezTo>
                    <a:pt x="30446" y="2371"/>
                    <a:pt x="35261" y="9261"/>
                    <a:pt x="34246" y="16610"/>
                  </a:cubicBezTo>
                  <a:lnTo>
                    <a:pt x="29769" y="15181"/>
                  </a:lnTo>
                  <a:cubicBezTo>
                    <a:pt x="30341" y="10109"/>
                    <a:pt x="26812" y="5488"/>
                    <a:pt x="21768" y="4703"/>
                  </a:cubicBezTo>
                  <a:cubicBezTo>
                    <a:pt x="14529" y="2894"/>
                    <a:pt x="9291" y="6418"/>
                    <a:pt x="6147" y="15181"/>
                  </a:cubicBezTo>
                  <a:cubicBezTo>
                    <a:pt x="3004" y="23944"/>
                    <a:pt x="5481" y="30611"/>
                    <a:pt x="13101" y="32993"/>
                  </a:cubicBezTo>
                  <a:cubicBezTo>
                    <a:pt x="15634" y="33849"/>
                    <a:pt x="18378" y="33849"/>
                    <a:pt x="20911" y="32993"/>
                  </a:cubicBezTo>
                  <a:cubicBezTo>
                    <a:pt x="24224" y="31486"/>
                    <a:pt x="26602" y="28469"/>
                    <a:pt x="27293" y="24896"/>
                  </a:cubicBezTo>
                  <a:close/>
                </a:path>
              </a:pathLst>
            </a:custGeom>
            <a:grpFill/>
            <a:ln w="9525" cap="flat">
              <a:noFill/>
              <a:prstDash val="solid"/>
              <a:miter/>
            </a:ln>
          </p:spPr>
          <p:txBody>
            <a:bodyPr rtlCol="0" anchor="ctr"/>
            <a:lstStyle/>
            <a:p>
              <a:endParaRPr lang="zh-CN" altLang="en-US"/>
            </a:p>
          </p:txBody>
        </p:sp>
        <p:sp>
          <p:nvSpPr>
            <p:cNvPr id="78" name="任意多边形: 形状 77"/>
            <p:cNvSpPr/>
            <p:nvPr/>
          </p:nvSpPr>
          <p:spPr>
            <a:xfrm>
              <a:off x="1564974" y="3861800"/>
              <a:ext cx="32051" cy="38739"/>
            </a:xfrm>
            <a:custGeom>
              <a:avLst/>
              <a:gdLst>
                <a:gd name="connsiteX0" fmla="*/ 27193 w 32051"/>
                <a:gd name="connsiteY0" fmla="*/ 3715 h 38739"/>
                <a:gd name="connsiteX1" fmla="*/ 32051 w 32051"/>
                <a:gd name="connsiteY1" fmla="*/ 4477 h 38739"/>
                <a:gd name="connsiteX2" fmla="*/ 28432 w 32051"/>
                <a:gd name="connsiteY2" fmla="*/ 27337 h 38739"/>
                <a:gd name="connsiteX3" fmla="*/ 13839 w 32051"/>
                <a:gd name="connsiteY3" fmla="*/ 38633 h 38739"/>
                <a:gd name="connsiteX4" fmla="*/ 11763 w 32051"/>
                <a:gd name="connsiteY4" fmla="*/ 38195 h 38739"/>
                <a:gd name="connsiteX5" fmla="*/ 5 w 32051"/>
                <a:gd name="connsiteY5" fmla="*/ 25769 h 38739"/>
                <a:gd name="connsiteX6" fmla="*/ 238 w 32051"/>
                <a:gd name="connsiteY6" fmla="*/ 23717 h 38739"/>
                <a:gd name="connsiteX7" fmla="*/ 3952 w 32051"/>
                <a:gd name="connsiteY7" fmla="*/ 0 h 38739"/>
                <a:gd name="connsiteX8" fmla="*/ 8810 w 32051"/>
                <a:gd name="connsiteY8" fmla="*/ 762 h 38739"/>
                <a:gd name="connsiteX9" fmla="*/ 5286 w 32051"/>
                <a:gd name="connsiteY9" fmla="*/ 23050 h 38739"/>
                <a:gd name="connsiteX10" fmla="*/ 12620 w 32051"/>
                <a:gd name="connsiteY10" fmla="*/ 34385 h 38739"/>
                <a:gd name="connsiteX11" fmla="*/ 23374 w 32051"/>
                <a:gd name="connsiteY11" fmla="*/ 28227 h 38739"/>
                <a:gd name="connsiteX12" fmla="*/ 23669 w 32051"/>
                <a:gd name="connsiteY12" fmla="*/ 26384 h 38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051" h="38739">
                  <a:moveTo>
                    <a:pt x="27193" y="3715"/>
                  </a:moveTo>
                  <a:lnTo>
                    <a:pt x="32051" y="4477"/>
                  </a:lnTo>
                  <a:lnTo>
                    <a:pt x="28432" y="27337"/>
                  </a:lnTo>
                  <a:cubicBezTo>
                    <a:pt x="27521" y="34486"/>
                    <a:pt x="20988" y="39544"/>
                    <a:pt x="13839" y="38633"/>
                  </a:cubicBezTo>
                  <a:cubicBezTo>
                    <a:pt x="13136" y="38544"/>
                    <a:pt x="12442" y="38397"/>
                    <a:pt x="11763" y="38195"/>
                  </a:cubicBezTo>
                  <a:cubicBezTo>
                    <a:pt x="5085" y="38011"/>
                    <a:pt x="-180" y="32448"/>
                    <a:pt x="5" y="25769"/>
                  </a:cubicBezTo>
                  <a:cubicBezTo>
                    <a:pt x="24" y="25080"/>
                    <a:pt x="102" y="24393"/>
                    <a:pt x="238" y="23717"/>
                  </a:cubicBezTo>
                  <a:lnTo>
                    <a:pt x="3952" y="0"/>
                  </a:lnTo>
                  <a:lnTo>
                    <a:pt x="8810" y="762"/>
                  </a:lnTo>
                  <a:lnTo>
                    <a:pt x="5286" y="23050"/>
                  </a:lnTo>
                  <a:cubicBezTo>
                    <a:pt x="4333" y="29527"/>
                    <a:pt x="6810" y="33338"/>
                    <a:pt x="12620" y="34385"/>
                  </a:cubicBezTo>
                  <a:cubicBezTo>
                    <a:pt x="17291" y="35654"/>
                    <a:pt x="22105" y="32897"/>
                    <a:pt x="23374" y="28227"/>
                  </a:cubicBezTo>
                  <a:cubicBezTo>
                    <a:pt x="23538" y="27625"/>
                    <a:pt x="23637" y="27007"/>
                    <a:pt x="23669" y="26384"/>
                  </a:cubicBezTo>
                  <a:close/>
                </a:path>
              </a:pathLst>
            </a:custGeom>
            <a:grpFill/>
            <a:ln w="9525" cap="flat">
              <a:noFill/>
              <a:prstDash val="solid"/>
              <a:miter/>
            </a:ln>
          </p:spPr>
          <p:txBody>
            <a:bodyPr rtlCol="0" anchor="ctr"/>
            <a:lstStyle/>
            <a:p>
              <a:endParaRPr lang="zh-CN" altLang="en-US"/>
            </a:p>
          </p:txBody>
        </p:sp>
        <p:sp>
          <p:nvSpPr>
            <p:cNvPr id="79" name="任意多边形: 形状 78"/>
            <p:cNvSpPr/>
            <p:nvPr/>
          </p:nvSpPr>
          <p:spPr>
            <a:xfrm>
              <a:off x="1603693" y="3866944"/>
              <a:ext cx="30003" cy="38004"/>
            </a:xfrm>
            <a:custGeom>
              <a:avLst/>
              <a:gdLst>
                <a:gd name="connsiteX0" fmla="*/ 23717 w 30003"/>
                <a:gd name="connsiteY0" fmla="*/ 30766 h 38004"/>
                <a:gd name="connsiteX1" fmla="*/ 25336 w 30003"/>
                <a:gd name="connsiteY1" fmla="*/ 2191 h 38004"/>
                <a:gd name="connsiteX2" fmla="*/ 30004 w 30003"/>
                <a:gd name="connsiteY2" fmla="*/ 2191 h 38004"/>
                <a:gd name="connsiteX3" fmla="*/ 28003 w 30003"/>
                <a:gd name="connsiteY3" fmla="*/ 38005 h 38004"/>
                <a:gd name="connsiteX4" fmla="*/ 22574 w 30003"/>
                <a:gd name="connsiteY4" fmla="*/ 38005 h 38004"/>
                <a:gd name="connsiteX5" fmla="*/ 6286 w 30003"/>
                <a:gd name="connsiteY5" fmla="*/ 7334 h 38004"/>
                <a:gd name="connsiteX6" fmla="*/ 6286 w 30003"/>
                <a:gd name="connsiteY6" fmla="*/ 7334 h 38004"/>
                <a:gd name="connsiteX7" fmla="*/ 4667 w 30003"/>
                <a:gd name="connsiteY7" fmla="*/ 35909 h 38004"/>
                <a:gd name="connsiteX8" fmla="*/ 0 w 30003"/>
                <a:gd name="connsiteY8" fmla="*/ 35909 h 38004"/>
                <a:gd name="connsiteX9" fmla="*/ 2000 w 30003"/>
                <a:gd name="connsiteY9" fmla="*/ 0 h 38004"/>
                <a:gd name="connsiteX10" fmla="*/ 7906 w 30003"/>
                <a:gd name="connsiteY10" fmla="*/ 0 h 38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003" h="38004">
                  <a:moveTo>
                    <a:pt x="23717" y="30766"/>
                  </a:moveTo>
                  <a:lnTo>
                    <a:pt x="25336" y="2191"/>
                  </a:lnTo>
                  <a:lnTo>
                    <a:pt x="30004" y="2191"/>
                  </a:lnTo>
                  <a:lnTo>
                    <a:pt x="28003" y="38005"/>
                  </a:lnTo>
                  <a:lnTo>
                    <a:pt x="22574" y="38005"/>
                  </a:lnTo>
                  <a:lnTo>
                    <a:pt x="6286" y="7334"/>
                  </a:lnTo>
                  <a:lnTo>
                    <a:pt x="6286" y="7334"/>
                  </a:lnTo>
                  <a:lnTo>
                    <a:pt x="4667" y="35909"/>
                  </a:lnTo>
                  <a:lnTo>
                    <a:pt x="0" y="35909"/>
                  </a:lnTo>
                  <a:lnTo>
                    <a:pt x="2000" y="0"/>
                  </a:lnTo>
                  <a:lnTo>
                    <a:pt x="7906" y="0"/>
                  </a:lnTo>
                  <a:close/>
                </a:path>
              </a:pathLst>
            </a:custGeom>
            <a:grpFill/>
            <a:ln w="9525" cap="flat">
              <a:noFill/>
              <a:prstDash val="solid"/>
              <a:miter/>
            </a:ln>
          </p:spPr>
          <p:txBody>
            <a:bodyPr rtlCol="0" anchor="ctr"/>
            <a:lstStyle/>
            <a:p>
              <a:endParaRPr lang="zh-CN" altLang="en-US"/>
            </a:p>
          </p:txBody>
        </p:sp>
        <p:sp>
          <p:nvSpPr>
            <p:cNvPr id="80" name="任意多边形: 形状 79"/>
            <p:cNvSpPr/>
            <p:nvPr/>
          </p:nvSpPr>
          <p:spPr>
            <a:xfrm>
              <a:off x="1643222" y="3868468"/>
              <a:ext cx="5429" cy="35909"/>
            </a:xfrm>
            <a:custGeom>
              <a:avLst/>
              <a:gdLst>
                <a:gd name="connsiteX0" fmla="*/ 4858 w 5429"/>
                <a:gd name="connsiteY0" fmla="*/ 0 h 35909"/>
                <a:gd name="connsiteX1" fmla="*/ 5429 w 5429"/>
                <a:gd name="connsiteY1" fmla="*/ 35909 h 35909"/>
                <a:gd name="connsiteX2" fmla="*/ 571 w 5429"/>
                <a:gd name="connsiteY2" fmla="*/ 35909 h 35909"/>
                <a:gd name="connsiteX3" fmla="*/ 0 w 5429"/>
                <a:gd name="connsiteY3" fmla="*/ 95 h 35909"/>
              </a:gdLst>
              <a:ahLst/>
              <a:cxnLst>
                <a:cxn ang="0">
                  <a:pos x="connsiteX0" y="connsiteY0"/>
                </a:cxn>
                <a:cxn ang="0">
                  <a:pos x="connsiteX1" y="connsiteY1"/>
                </a:cxn>
                <a:cxn ang="0">
                  <a:pos x="connsiteX2" y="connsiteY2"/>
                </a:cxn>
                <a:cxn ang="0">
                  <a:pos x="connsiteX3" y="connsiteY3"/>
                </a:cxn>
              </a:cxnLst>
              <a:rect l="l" t="t" r="r" b="b"/>
              <a:pathLst>
                <a:path w="5429" h="35909">
                  <a:moveTo>
                    <a:pt x="4858" y="0"/>
                  </a:moveTo>
                  <a:lnTo>
                    <a:pt x="5429" y="35909"/>
                  </a:lnTo>
                  <a:lnTo>
                    <a:pt x="571" y="35909"/>
                  </a:lnTo>
                  <a:lnTo>
                    <a:pt x="0" y="95"/>
                  </a:lnTo>
                  <a:close/>
                </a:path>
              </a:pathLst>
            </a:custGeom>
            <a:grpFill/>
            <a:ln w="9525" cap="flat">
              <a:noFill/>
              <a:prstDash val="solid"/>
              <a:miter/>
            </a:ln>
          </p:spPr>
          <p:txBody>
            <a:bodyPr rtlCol="0" anchor="ctr"/>
            <a:lstStyle/>
            <a:p>
              <a:endParaRPr lang="zh-CN" altLang="en-US"/>
            </a:p>
          </p:txBody>
        </p:sp>
        <p:sp>
          <p:nvSpPr>
            <p:cNvPr id="81" name="任意多边形: 形状 80"/>
            <p:cNvSpPr/>
            <p:nvPr/>
          </p:nvSpPr>
          <p:spPr>
            <a:xfrm>
              <a:off x="1654652" y="3866372"/>
              <a:ext cx="31527" cy="36861"/>
            </a:xfrm>
            <a:custGeom>
              <a:avLst/>
              <a:gdLst>
                <a:gd name="connsiteX0" fmla="*/ 18288 w 31527"/>
                <a:gd name="connsiteY0" fmla="*/ 31337 h 36861"/>
                <a:gd name="connsiteX1" fmla="*/ 26003 w 31527"/>
                <a:gd name="connsiteY1" fmla="*/ 0 h 36861"/>
                <a:gd name="connsiteX2" fmla="*/ 31528 w 31527"/>
                <a:gd name="connsiteY2" fmla="*/ 0 h 36861"/>
                <a:gd name="connsiteX3" fmla="*/ 21431 w 31527"/>
                <a:gd name="connsiteY3" fmla="*/ 36862 h 36861"/>
                <a:gd name="connsiteX4" fmla="*/ 16193 w 31527"/>
                <a:gd name="connsiteY4" fmla="*/ 36862 h 36861"/>
                <a:gd name="connsiteX5" fmla="*/ 0 w 31527"/>
                <a:gd name="connsiteY5" fmla="*/ 2191 h 36861"/>
                <a:gd name="connsiteX6" fmla="*/ 5525 w 31527"/>
                <a:gd name="connsiteY6" fmla="*/ 2191 h 36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527" h="36861">
                  <a:moveTo>
                    <a:pt x="18288" y="31337"/>
                  </a:moveTo>
                  <a:lnTo>
                    <a:pt x="26003" y="0"/>
                  </a:lnTo>
                  <a:lnTo>
                    <a:pt x="31528" y="0"/>
                  </a:lnTo>
                  <a:lnTo>
                    <a:pt x="21431" y="36862"/>
                  </a:lnTo>
                  <a:lnTo>
                    <a:pt x="16193" y="36862"/>
                  </a:lnTo>
                  <a:lnTo>
                    <a:pt x="0" y="2191"/>
                  </a:lnTo>
                  <a:lnTo>
                    <a:pt x="5525" y="2191"/>
                  </a:lnTo>
                  <a:close/>
                </a:path>
              </a:pathLst>
            </a:custGeom>
            <a:grpFill/>
            <a:ln w="9525" cap="flat">
              <a:noFill/>
              <a:prstDash val="solid"/>
              <a:miter/>
            </a:ln>
          </p:spPr>
          <p:txBody>
            <a:bodyPr rtlCol="0" anchor="ctr"/>
            <a:lstStyle/>
            <a:p>
              <a:endParaRPr lang="zh-CN" altLang="en-US"/>
            </a:p>
          </p:txBody>
        </p:sp>
        <p:sp>
          <p:nvSpPr>
            <p:cNvPr id="82" name="任意多边形: 形状 81"/>
            <p:cNvSpPr/>
            <p:nvPr/>
          </p:nvSpPr>
          <p:spPr>
            <a:xfrm>
              <a:off x="1691990" y="3860276"/>
              <a:ext cx="32384" cy="40004"/>
            </a:xfrm>
            <a:custGeom>
              <a:avLst/>
              <a:gdLst>
                <a:gd name="connsiteX0" fmla="*/ 31623 w 32384"/>
                <a:gd name="connsiteY0" fmla="*/ 31052 h 40004"/>
                <a:gd name="connsiteX1" fmla="*/ 32385 w 32384"/>
                <a:gd name="connsiteY1" fmla="*/ 35242 h 40004"/>
                <a:gd name="connsiteX2" fmla="*/ 6382 w 32384"/>
                <a:gd name="connsiteY2" fmla="*/ 40005 h 40004"/>
                <a:gd name="connsiteX3" fmla="*/ 0 w 32384"/>
                <a:gd name="connsiteY3" fmla="*/ 4667 h 40004"/>
                <a:gd name="connsiteX4" fmla="*/ 25622 w 32384"/>
                <a:gd name="connsiteY4" fmla="*/ 0 h 40004"/>
                <a:gd name="connsiteX5" fmla="*/ 26384 w 32384"/>
                <a:gd name="connsiteY5" fmla="*/ 4096 h 40004"/>
                <a:gd name="connsiteX6" fmla="*/ 5524 w 32384"/>
                <a:gd name="connsiteY6" fmla="*/ 7906 h 40004"/>
                <a:gd name="connsiteX7" fmla="*/ 7525 w 32384"/>
                <a:gd name="connsiteY7" fmla="*/ 18860 h 40004"/>
                <a:gd name="connsiteX8" fmla="*/ 26575 w 32384"/>
                <a:gd name="connsiteY8" fmla="*/ 15335 h 40004"/>
                <a:gd name="connsiteX9" fmla="*/ 27337 w 32384"/>
                <a:gd name="connsiteY9" fmla="*/ 19621 h 40004"/>
                <a:gd name="connsiteX10" fmla="*/ 8287 w 32384"/>
                <a:gd name="connsiteY10" fmla="*/ 23146 h 40004"/>
                <a:gd name="connsiteX11" fmla="*/ 10382 w 32384"/>
                <a:gd name="connsiteY11" fmla="*/ 34862 h 40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384" h="40004">
                  <a:moveTo>
                    <a:pt x="31623" y="31052"/>
                  </a:moveTo>
                  <a:lnTo>
                    <a:pt x="32385" y="35242"/>
                  </a:lnTo>
                  <a:lnTo>
                    <a:pt x="6382" y="40005"/>
                  </a:lnTo>
                  <a:lnTo>
                    <a:pt x="0" y="4667"/>
                  </a:lnTo>
                  <a:lnTo>
                    <a:pt x="25622" y="0"/>
                  </a:lnTo>
                  <a:lnTo>
                    <a:pt x="26384" y="4096"/>
                  </a:lnTo>
                  <a:lnTo>
                    <a:pt x="5524" y="7906"/>
                  </a:lnTo>
                  <a:lnTo>
                    <a:pt x="7525" y="18860"/>
                  </a:lnTo>
                  <a:lnTo>
                    <a:pt x="26575" y="15335"/>
                  </a:lnTo>
                  <a:lnTo>
                    <a:pt x="27337" y="19621"/>
                  </a:lnTo>
                  <a:lnTo>
                    <a:pt x="8287" y="23146"/>
                  </a:lnTo>
                  <a:lnTo>
                    <a:pt x="10382" y="34862"/>
                  </a:lnTo>
                  <a:close/>
                </a:path>
              </a:pathLst>
            </a:custGeom>
            <a:grpFill/>
            <a:ln w="9525" cap="flat">
              <a:noFill/>
              <a:prstDash val="solid"/>
              <a:miter/>
            </a:ln>
          </p:spPr>
          <p:txBody>
            <a:bodyPr rtlCol="0" anchor="ctr"/>
            <a:lstStyle/>
            <a:p>
              <a:endParaRPr lang="zh-CN" altLang="en-US"/>
            </a:p>
          </p:txBody>
        </p:sp>
        <p:sp>
          <p:nvSpPr>
            <p:cNvPr id="83" name="任意多边形: 形状 82"/>
            <p:cNvSpPr/>
            <p:nvPr/>
          </p:nvSpPr>
          <p:spPr>
            <a:xfrm>
              <a:off x="1725708" y="3853064"/>
              <a:ext cx="38481" cy="39978"/>
            </a:xfrm>
            <a:custGeom>
              <a:avLst/>
              <a:gdLst>
                <a:gd name="connsiteX0" fmla="*/ 10001 w 38481"/>
                <a:gd name="connsiteY0" fmla="*/ 23691 h 39978"/>
                <a:gd name="connsiteX1" fmla="*/ 14288 w 38481"/>
                <a:gd name="connsiteY1" fmla="*/ 38645 h 39978"/>
                <a:gd name="connsiteX2" fmla="*/ 9525 w 38481"/>
                <a:gd name="connsiteY2" fmla="*/ 39978 h 39978"/>
                <a:gd name="connsiteX3" fmla="*/ 0 w 38481"/>
                <a:gd name="connsiteY3" fmla="*/ 5403 h 39978"/>
                <a:gd name="connsiteX4" fmla="*/ 16002 w 38481"/>
                <a:gd name="connsiteY4" fmla="*/ 831 h 39978"/>
                <a:gd name="connsiteX5" fmla="*/ 30194 w 38481"/>
                <a:gd name="connsiteY5" fmla="*/ 6831 h 39978"/>
                <a:gd name="connsiteX6" fmla="*/ 27623 w 38481"/>
                <a:gd name="connsiteY6" fmla="*/ 16356 h 39978"/>
                <a:gd name="connsiteX7" fmla="*/ 33623 w 38481"/>
                <a:gd name="connsiteY7" fmla="*/ 21786 h 39978"/>
                <a:gd name="connsiteX8" fmla="*/ 35814 w 38481"/>
                <a:gd name="connsiteY8" fmla="*/ 27882 h 39978"/>
                <a:gd name="connsiteX9" fmla="*/ 38481 w 38481"/>
                <a:gd name="connsiteY9" fmla="*/ 30834 h 39978"/>
                <a:gd name="connsiteX10" fmla="*/ 38481 w 38481"/>
                <a:gd name="connsiteY10" fmla="*/ 31596 h 39978"/>
                <a:gd name="connsiteX11" fmla="*/ 32671 w 38481"/>
                <a:gd name="connsiteY11" fmla="*/ 33216 h 39978"/>
                <a:gd name="connsiteX12" fmla="*/ 29432 w 38481"/>
                <a:gd name="connsiteY12" fmla="*/ 24738 h 39978"/>
                <a:gd name="connsiteX13" fmla="*/ 23246 w 38481"/>
                <a:gd name="connsiteY13" fmla="*/ 19749 h 39978"/>
                <a:gd name="connsiteX14" fmla="*/ 21431 w 38481"/>
                <a:gd name="connsiteY14" fmla="*/ 20262 h 39978"/>
                <a:gd name="connsiteX15" fmla="*/ 5524 w 38481"/>
                <a:gd name="connsiteY15" fmla="*/ 7879 h 39978"/>
                <a:gd name="connsiteX16" fmla="*/ 8858 w 38481"/>
                <a:gd name="connsiteY16" fmla="*/ 19785 h 39978"/>
                <a:gd name="connsiteX17" fmla="*/ 19812 w 38481"/>
                <a:gd name="connsiteY17" fmla="*/ 16642 h 39978"/>
                <a:gd name="connsiteX18" fmla="*/ 25051 w 38481"/>
                <a:gd name="connsiteY18" fmla="*/ 8641 h 39978"/>
                <a:gd name="connsiteX19" fmla="*/ 18736 w 38481"/>
                <a:gd name="connsiteY19" fmla="*/ 4040 h 39978"/>
                <a:gd name="connsiteX20" fmla="*/ 17145 w 38481"/>
                <a:gd name="connsiteY20" fmla="*/ 4545 h 39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8481" h="39978">
                  <a:moveTo>
                    <a:pt x="10001" y="23691"/>
                  </a:moveTo>
                  <a:lnTo>
                    <a:pt x="14288" y="38645"/>
                  </a:lnTo>
                  <a:lnTo>
                    <a:pt x="9525" y="39978"/>
                  </a:lnTo>
                  <a:lnTo>
                    <a:pt x="0" y="5403"/>
                  </a:lnTo>
                  <a:lnTo>
                    <a:pt x="16002" y="831"/>
                  </a:lnTo>
                  <a:cubicBezTo>
                    <a:pt x="23717" y="-1360"/>
                    <a:pt x="28384" y="831"/>
                    <a:pt x="30194" y="6831"/>
                  </a:cubicBezTo>
                  <a:cubicBezTo>
                    <a:pt x="31176" y="10238"/>
                    <a:pt x="30185" y="13907"/>
                    <a:pt x="27623" y="16356"/>
                  </a:cubicBezTo>
                  <a:cubicBezTo>
                    <a:pt x="30575" y="16356"/>
                    <a:pt x="32575" y="18071"/>
                    <a:pt x="33623" y="21786"/>
                  </a:cubicBezTo>
                  <a:lnTo>
                    <a:pt x="35814" y="27882"/>
                  </a:lnTo>
                  <a:cubicBezTo>
                    <a:pt x="35814" y="29691"/>
                    <a:pt x="37052" y="30644"/>
                    <a:pt x="38481" y="30834"/>
                  </a:cubicBezTo>
                  <a:lnTo>
                    <a:pt x="38481" y="31596"/>
                  </a:lnTo>
                  <a:lnTo>
                    <a:pt x="32671" y="33216"/>
                  </a:lnTo>
                  <a:cubicBezTo>
                    <a:pt x="31362" y="30483"/>
                    <a:pt x="30279" y="27648"/>
                    <a:pt x="29432" y="24738"/>
                  </a:cubicBezTo>
                  <a:cubicBezTo>
                    <a:pt x="29102" y="21652"/>
                    <a:pt x="26332" y="19419"/>
                    <a:pt x="23246" y="19749"/>
                  </a:cubicBezTo>
                  <a:cubicBezTo>
                    <a:pt x="22617" y="19817"/>
                    <a:pt x="22003" y="19990"/>
                    <a:pt x="21431" y="20262"/>
                  </a:cubicBezTo>
                  <a:close/>
                  <a:moveTo>
                    <a:pt x="5524" y="7879"/>
                  </a:moveTo>
                  <a:lnTo>
                    <a:pt x="8858" y="19785"/>
                  </a:lnTo>
                  <a:lnTo>
                    <a:pt x="19812" y="16642"/>
                  </a:lnTo>
                  <a:cubicBezTo>
                    <a:pt x="24479" y="15309"/>
                    <a:pt x="26194" y="12642"/>
                    <a:pt x="25051" y="8641"/>
                  </a:cubicBezTo>
                  <a:cubicBezTo>
                    <a:pt x="24578" y="5627"/>
                    <a:pt x="21750" y="3567"/>
                    <a:pt x="18736" y="4040"/>
                  </a:cubicBezTo>
                  <a:cubicBezTo>
                    <a:pt x="18183" y="4127"/>
                    <a:pt x="17647" y="4297"/>
                    <a:pt x="17145" y="4545"/>
                  </a:cubicBezTo>
                  <a:close/>
                </a:path>
              </a:pathLst>
            </a:custGeom>
            <a:grpFill/>
            <a:ln w="9525" cap="flat">
              <a:noFill/>
              <a:prstDash val="solid"/>
              <a:miter/>
            </a:ln>
          </p:spPr>
          <p:txBody>
            <a:bodyPr rtlCol="0" anchor="ctr"/>
            <a:lstStyle/>
            <a:p>
              <a:endParaRPr lang="zh-CN" altLang="en-US"/>
            </a:p>
          </p:txBody>
        </p:sp>
        <p:sp>
          <p:nvSpPr>
            <p:cNvPr id="84" name="任意多边形: 形状 83"/>
            <p:cNvSpPr/>
            <p:nvPr/>
          </p:nvSpPr>
          <p:spPr>
            <a:xfrm>
              <a:off x="1762780" y="3840688"/>
              <a:ext cx="33096" cy="38473"/>
            </a:xfrm>
            <a:custGeom>
              <a:avLst/>
              <a:gdLst>
                <a:gd name="connsiteX0" fmla="*/ 25698 w 33096"/>
                <a:gd name="connsiteY0" fmla="*/ 7397 h 38473"/>
                <a:gd name="connsiteX1" fmla="*/ 21507 w 33096"/>
                <a:gd name="connsiteY1" fmla="*/ 9397 h 38473"/>
                <a:gd name="connsiteX2" fmla="*/ 10458 w 33096"/>
                <a:gd name="connsiteY2" fmla="*/ 5968 h 38473"/>
                <a:gd name="connsiteX3" fmla="*/ 5219 w 33096"/>
                <a:gd name="connsiteY3" fmla="*/ 14731 h 38473"/>
                <a:gd name="connsiteX4" fmla="*/ 10471 w 33096"/>
                <a:gd name="connsiteY4" fmla="*/ 17478 h 38473"/>
                <a:gd name="connsiteX5" fmla="*/ 10934 w 33096"/>
                <a:gd name="connsiteY5" fmla="*/ 17303 h 38473"/>
                <a:gd name="connsiteX6" fmla="*/ 21221 w 33096"/>
                <a:gd name="connsiteY6" fmla="*/ 15779 h 38473"/>
                <a:gd name="connsiteX7" fmla="*/ 32365 w 33096"/>
                <a:gd name="connsiteY7" fmla="*/ 21970 h 38473"/>
                <a:gd name="connsiteX8" fmla="*/ 22840 w 33096"/>
                <a:gd name="connsiteY8" fmla="*/ 36829 h 38473"/>
                <a:gd name="connsiteX9" fmla="*/ 11696 w 33096"/>
                <a:gd name="connsiteY9" fmla="*/ 37877 h 38473"/>
                <a:gd name="connsiteX10" fmla="*/ 4838 w 33096"/>
                <a:gd name="connsiteY10" fmla="*/ 30828 h 38473"/>
                <a:gd name="connsiteX11" fmla="*/ 9124 w 33096"/>
                <a:gd name="connsiteY11" fmla="*/ 28447 h 38473"/>
                <a:gd name="connsiteX12" fmla="*/ 21412 w 33096"/>
                <a:gd name="connsiteY12" fmla="*/ 32638 h 38473"/>
                <a:gd name="connsiteX13" fmla="*/ 28079 w 33096"/>
                <a:gd name="connsiteY13" fmla="*/ 23113 h 38473"/>
                <a:gd name="connsiteX14" fmla="*/ 18554 w 33096"/>
                <a:gd name="connsiteY14" fmla="*/ 19970 h 38473"/>
                <a:gd name="connsiteX15" fmla="*/ 11125 w 33096"/>
                <a:gd name="connsiteY15" fmla="*/ 21208 h 38473"/>
                <a:gd name="connsiteX16" fmla="*/ 838 w 33096"/>
                <a:gd name="connsiteY16" fmla="*/ 16064 h 38473"/>
                <a:gd name="connsiteX17" fmla="*/ 6762 w 33096"/>
                <a:gd name="connsiteY17" fmla="*/ 1751 h 38473"/>
                <a:gd name="connsiteX18" fmla="*/ 8458 w 33096"/>
                <a:gd name="connsiteY18" fmla="*/ 1205 h 38473"/>
                <a:gd name="connsiteX19" fmla="*/ 25698 w 33096"/>
                <a:gd name="connsiteY19" fmla="*/ 7397 h 38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3096" h="38473">
                  <a:moveTo>
                    <a:pt x="25698" y="7397"/>
                  </a:moveTo>
                  <a:lnTo>
                    <a:pt x="21507" y="9397"/>
                  </a:lnTo>
                  <a:cubicBezTo>
                    <a:pt x="19507" y="5206"/>
                    <a:pt x="15887" y="4063"/>
                    <a:pt x="10458" y="5968"/>
                  </a:cubicBezTo>
                  <a:cubicBezTo>
                    <a:pt x="5029" y="7873"/>
                    <a:pt x="3790" y="10921"/>
                    <a:pt x="5219" y="14731"/>
                  </a:cubicBezTo>
                  <a:cubicBezTo>
                    <a:pt x="5911" y="16940"/>
                    <a:pt x="8262" y="18170"/>
                    <a:pt x="10471" y="17478"/>
                  </a:cubicBezTo>
                  <a:cubicBezTo>
                    <a:pt x="10629" y="17429"/>
                    <a:pt x="10783" y="17370"/>
                    <a:pt x="10934" y="17303"/>
                  </a:cubicBezTo>
                  <a:lnTo>
                    <a:pt x="21221" y="15779"/>
                  </a:lnTo>
                  <a:cubicBezTo>
                    <a:pt x="25973" y="14686"/>
                    <a:pt x="30783" y="17358"/>
                    <a:pt x="32365" y="21970"/>
                  </a:cubicBezTo>
                  <a:cubicBezTo>
                    <a:pt x="34651" y="28161"/>
                    <a:pt x="31603" y="33114"/>
                    <a:pt x="22840" y="36829"/>
                  </a:cubicBezTo>
                  <a:cubicBezTo>
                    <a:pt x="19390" y="38570"/>
                    <a:pt x="15410" y="38944"/>
                    <a:pt x="11696" y="37877"/>
                  </a:cubicBezTo>
                  <a:cubicBezTo>
                    <a:pt x="8372" y="36827"/>
                    <a:pt x="5796" y="34180"/>
                    <a:pt x="4838" y="30828"/>
                  </a:cubicBezTo>
                  <a:lnTo>
                    <a:pt x="9124" y="28447"/>
                  </a:lnTo>
                  <a:cubicBezTo>
                    <a:pt x="11315" y="33495"/>
                    <a:pt x="15411" y="34924"/>
                    <a:pt x="21412" y="32638"/>
                  </a:cubicBezTo>
                  <a:cubicBezTo>
                    <a:pt x="27412" y="30352"/>
                    <a:pt x="29413" y="27209"/>
                    <a:pt x="28079" y="23113"/>
                  </a:cubicBezTo>
                  <a:cubicBezTo>
                    <a:pt x="26746" y="19017"/>
                    <a:pt x="24174" y="18826"/>
                    <a:pt x="18554" y="19970"/>
                  </a:cubicBezTo>
                  <a:lnTo>
                    <a:pt x="11125" y="21208"/>
                  </a:lnTo>
                  <a:cubicBezTo>
                    <a:pt x="6888" y="22343"/>
                    <a:pt x="2471" y="20134"/>
                    <a:pt x="838" y="16064"/>
                  </a:cubicBezTo>
                  <a:cubicBezTo>
                    <a:pt x="-1479" y="10476"/>
                    <a:pt x="1174" y="4067"/>
                    <a:pt x="6762" y="1751"/>
                  </a:cubicBezTo>
                  <a:cubicBezTo>
                    <a:pt x="7312" y="1523"/>
                    <a:pt x="7879" y="1341"/>
                    <a:pt x="8458" y="1205"/>
                  </a:cubicBezTo>
                  <a:cubicBezTo>
                    <a:pt x="16903" y="-1589"/>
                    <a:pt x="22650" y="475"/>
                    <a:pt x="25698" y="7397"/>
                  </a:cubicBezTo>
                  <a:close/>
                </a:path>
              </a:pathLst>
            </a:custGeom>
            <a:grpFill/>
            <a:ln w="9525" cap="flat">
              <a:noFill/>
              <a:prstDash val="solid"/>
              <a:miter/>
            </a:ln>
          </p:spPr>
          <p:txBody>
            <a:bodyPr rtlCol="0" anchor="ctr"/>
            <a:lstStyle/>
            <a:p>
              <a:endParaRPr lang="zh-CN" altLang="en-US"/>
            </a:p>
          </p:txBody>
        </p:sp>
        <p:sp>
          <p:nvSpPr>
            <p:cNvPr id="85" name="任意多边形: 形状 84"/>
            <p:cNvSpPr/>
            <p:nvPr/>
          </p:nvSpPr>
          <p:spPr>
            <a:xfrm>
              <a:off x="1792669" y="3832368"/>
              <a:ext cx="19907" cy="34575"/>
            </a:xfrm>
            <a:custGeom>
              <a:avLst/>
              <a:gdLst>
                <a:gd name="connsiteX0" fmla="*/ 4477 w 19907"/>
                <a:gd name="connsiteY0" fmla="*/ 0 h 34575"/>
                <a:gd name="connsiteX1" fmla="*/ 19907 w 19907"/>
                <a:gd name="connsiteY1" fmla="*/ 32385 h 34575"/>
                <a:gd name="connsiteX2" fmla="*/ 15526 w 19907"/>
                <a:gd name="connsiteY2" fmla="*/ 34576 h 34575"/>
                <a:gd name="connsiteX3" fmla="*/ 0 w 19907"/>
                <a:gd name="connsiteY3" fmla="*/ 2191 h 34575"/>
              </a:gdLst>
              <a:ahLst/>
              <a:cxnLst>
                <a:cxn ang="0">
                  <a:pos x="connsiteX0" y="connsiteY0"/>
                </a:cxn>
                <a:cxn ang="0">
                  <a:pos x="connsiteX1" y="connsiteY1"/>
                </a:cxn>
                <a:cxn ang="0">
                  <a:pos x="connsiteX2" y="connsiteY2"/>
                </a:cxn>
                <a:cxn ang="0">
                  <a:pos x="connsiteX3" y="connsiteY3"/>
                </a:cxn>
              </a:cxnLst>
              <a:rect l="l" t="t" r="r" b="b"/>
              <a:pathLst>
                <a:path w="19907" h="34575">
                  <a:moveTo>
                    <a:pt x="4477" y="0"/>
                  </a:moveTo>
                  <a:lnTo>
                    <a:pt x="19907" y="32385"/>
                  </a:lnTo>
                  <a:lnTo>
                    <a:pt x="15526" y="34576"/>
                  </a:lnTo>
                  <a:lnTo>
                    <a:pt x="0" y="2191"/>
                  </a:lnTo>
                  <a:close/>
                </a:path>
              </a:pathLst>
            </a:custGeom>
            <a:grpFill/>
            <a:ln w="9525" cap="flat">
              <a:noFill/>
              <a:prstDash val="solid"/>
              <a:miter/>
            </a:ln>
          </p:spPr>
          <p:txBody>
            <a:bodyPr rtlCol="0" anchor="ctr"/>
            <a:lstStyle/>
            <a:p>
              <a:endParaRPr lang="zh-CN" altLang="en-US"/>
            </a:p>
          </p:txBody>
        </p:sp>
        <p:sp>
          <p:nvSpPr>
            <p:cNvPr id="86" name="任意多边形: 形状 85"/>
            <p:cNvSpPr/>
            <p:nvPr/>
          </p:nvSpPr>
          <p:spPr>
            <a:xfrm>
              <a:off x="1803051" y="3815509"/>
              <a:ext cx="32004" cy="39623"/>
            </a:xfrm>
            <a:custGeom>
              <a:avLst/>
              <a:gdLst>
                <a:gd name="connsiteX0" fmla="*/ 2096 w 32004"/>
                <a:gd name="connsiteY0" fmla="*/ 17812 h 39623"/>
                <a:gd name="connsiteX1" fmla="*/ 0 w 32004"/>
                <a:gd name="connsiteY1" fmla="*/ 14192 h 39623"/>
                <a:gd name="connsiteX2" fmla="*/ 25337 w 32004"/>
                <a:gd name="connsiteY2" fmla="*/ 0 h 39623"/>
                <a:gd name="connsiteX3" fmla="*/ 27337 w 32004"/>
                <a:gd name="connsiteY3" fmla="*/ 3619 h 39623"/>
                <a:gd name="connsiteX4" fmla="*/ 16478 w 32004"/>
                <a:gd name="connsiteY4" fmla="*/ 9525 h 39623"/>
                <a:gd name="connsiteX5" fmla="*/ 32004 w 32004"/>
                <a:gd name="connsiteY5" fmla="*/ 37243 h 39623"/>
                <a:gd name="connsiteX6" fmla="*/ 27908 w 32004"/>
                <a:gd name="connsiteY6" fmla="*/ 39624 h 39623"/>
                <a:gd name="connsiteX7" fmla="*/ 12668 w 32004"/>
                <a:gd name="connsiteY7" fmla="*/ 11906 h 39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004" h="39623">
                  <a:moveTo>
                    <a:pt x="2096" y="17812"/>
                  </a:moveTo>
                  <a:lnTo>
                    <a:pt x="0" y="14192"/>
                  </a:lnTo>
                  <a:lnTo>
                    <a:pt x="25337" y="0"/>
                  </a:lnTo>
                  <a:lnTo>
                    <a:pt x="27337" y="3619"/>
                  </a:lnTo>
                  <a:lnTo>
                    <a:pt x="16478" y="9525"/>
                  </a:lnTo>
                  <a:lnTo>
                    <a:pt x="32004" y="37243"/>
                  </a:lnTo>
                  <a:lnTo>
                    <a:pt x="27908" y="39624"/>
                  </a:lnTo>
                  <a:lnTo>
                    <a:pt x="12668" y="11906"/>
                  </a:lnTo>
                  <a:close/>
                </a:path>
              </a:pathLst>
            </a:custGeom>
            <a:grpFill/>
            <a:ln w="9525" cap="flat">
              <a:noFill/>
              <a:prstDash val="solid"/>
              <a:miter/>
            </a:ln>
          </p:spPr>
          <p:txBody>
            <a:bodyPr rtlCol="0" anchor="ctr"/>
            <a:lstStyle/>
            <a:p>
              <a:endParaRPr lang="zh-CN" altLang="en-US"/>
            </a:p>
          </p:txBody>
        </p:sp>
        <p:sp>
          <p:nvSpPr>
            <p:cNvPr id="87" name="任意多边形: 形状 86"/>
            <p:cNvSpPr/>
            <p:nvPr/>
          </p:nvSpPr>
          <p:spPr>
            <a:xfrm>
              <a:off x="1830388" y="3796745"/>
              <a:ext cx="35528" cy="39528"/>
            </a:xfrm>
            <a:custGeom>
              <a:avLst/>
              <a:gdLst>
                <a:gd name="connsiteX0" fmla="*/ 27242 w 35528"/>
                <a:gd name="connsiteY0" fmla="*/ 24765 h 39528"/>
                <a:gd name="connsiteX1" fmla="*/ 35528 w 35528"/>
                <a:gd name="connsiteY1" fmla="*/ 36767 h 39528"/>
                <a:gd name="connsiteX2" fmla="*/ 31433 w 35528"/>
                <a:gd name="connsiteY2" fmla="*/ 39529 h 39528"/>
                <a:gd name="connsiteX3" fmla="*/ 23241 w 35528"/>
                <a:gd name="connsiteY3" fmla="*/ 27623 h 39528"/>
                <a:gd name="connsiteX4" fmla="*/ 0 w 35528"/>
                <a:gd name="connsiteY4" fmla="*/ 18098 h 39528"/>
                <a:gd name="connsiteX5" fmla="*/ 4667 w 35528"/>
                <a:gd name="connsiteY5" fmla="*/ 14859 h 39528"/>
                <a:gd name="connsiteX6" fmla="*/ 22860 w 35528"/>
                <a:gd name="connsiteY6" fmla="*/ 23336 h 39528"/>
                <a:gd name="connsiteX7" fmla="*/ 21622 w 35528"/>
                <a:gd name="connsiteY7" fmla="*/ 3238 h 39528"/>
                <a:gd name="connsiteX8" fmla="*/ 26289 w 35528"/>
                <a:gd name="connsiteY8" fmla="*/ 0 h 39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528" h="39528">
                  <a:moveTo>
                    <a:pt x="27242" y="24765"/>
                  </a:moveTo>
                  <a:lnTo>
                    <a:pt x="35528" y="36767"/>
                  </a:lnTo>
                  <a:lnTo>
                    <a:pt x="31433" y="39529"/>
                  </a:lnTo>
                  <a:lnTo>
                    <a:pt x="23241" y="27623"/>
                  </a:lnTo>
                  <a:lnTo>
                    <a:pt x="0" y="18098"/>
                  </a:lnTo>
                  <a:lnTo>
                    <a:pt x="4667" y="14859"/>
                  </a:lnTo>
                  <a:lnTo>
                    <a:pt x="22860" y="23336"/>
                  </a:lnTo>
                  <a:lnTo>
                    <a:pt x="21622" y="3238"/>
                  </a:lnTo>
                  <a:lnTo>
                    <a:pt x="26289" y="0"/>
                  </a:lnTo>
                  <a:close/>
                </a:path>
              </a:pathLst>
            </a:custGeom>
            <a:grpFill/>
            <a:ln w="9525" cap="flat">
              <a:noFill/>
              <a:prstDash val="solid"/>
              <a:miter/>
            </a:ln>
          </p:spPr>
          <p:txBody>
            <a:bodyPr rtlCol="0" anchor="ctr"/>
            <a:lstStyle/>
            <a:p>
              <a:endParaRPr lang="zh-CN" altLang="en-US"/>
            </a:p>
          </p:txBody>
        </p:sp>
        <p:sp>
          <p:nvSpPr>
            <p:cNvPr id="88" name="任意多边形: 形状 87"/>
            <p:cNvSpPr/>
            <p:nvPr/>
          </p:nvSpPr>
          <p:spPr>
            <a:xfrm>
              <a:off x="1877895" y="3766946"/>
              <a:ext cx="35243" cy="35475"/>
            </a:xfrm>
            <a:custGeom>
              <a:avLst/>
              <a:gdLst>
                <a:gd name="connsiteX0" fmla="*/ 31455 w 35243"/>
                <a:gd name="connsiteY0" fmla="*/ 6938 h 35475"/>
                <a:gd name="connsiteX1" fmla="*/ 28537 w 35243"/>
                <a:gd name="connsiteY1" fmla="*/ 31687 h 35475"/>
                <a:gd name="connsiteX2" fmla="*/ 3788 w 35243"/>
                <a:gd name="connsiteY2" fmla="*/ 28769 h 35475"/>
                <a:gd name="connsiteX3" fmla="*/ 5738 w 35243"/>
                <a:gd name="connsiteY3" fmla="*/ 4843 h 35475"/>
                <a:gd name="connsiteX4" fmla="*/ 29982 w 35243"/>
                <a:gd name="connsiteY4" fmla="*/ 5203 h 35475"/>
                <a:gd name="connsiteX5" fmla="*/ 31455 w 35243"/>
                <a:gd name="connsiteY5" fmla="*/ 6938 h 35475"/>
                <a:gd name="connsiteX6" fmla="*/ 27836 w 35243"/>
                <a:gd name="connsiteY6" fmla="*/ 10272 h 35475"/>
                <a:gd name="connsiteX7" fmla="*/ 8786 w 35243"/>
                <a:gd name="connsiteY7" fmla="*/ 7795 h 35475"/>
                <a:gd name="connsiteX8" fmla="*/ 9738 w 35243"/>
                <a:gd name="connsiteY8" fmla="*/ 26845 h 35475"/>
                <a:gd name="connsiteX9" fmla="*/ 27518 w 35243"/>
                <a:gd name="connsiteY9" fmla="*/ 29959 h 35475"/>
                <a:gd name="connsiteX10" fmla="*/ 28788 w 35243"/>
                <a:gd name="connsiteY10" fmla="*/ 28941 h 35475"/>
                <a:gd name="connsiteX11" fmla="*/ 28029 w 35243"/>
                <a:gd name="connsiteY11" fmla="*/ 10637 h 35475"/>
                <a:gd name="connsiteX12" fmla="*/ 27836 w 35243"/>
                <a:gd name="connsiteY12" fmla="*/ 10462 h 35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243" h="35475">
                  <a:moveTo>
                    <a:pt x="31455" y="6938"/>
                  </a:moveTo>
                  <a:cubicBezTo>
                    <a:pt x="37483" y="14578"/>
                    <a:pt x="36177" y="25659"/>
                    <a:pt x="28537" y="31687"/>
                  </a:cubicBezTo>
                  <a:cubicBezTo>
                    <a:pt x="20897" y="37715"/>
                    <a:pt x="9816" y="36409"/>
                    <a:pt x="3788" y="28769"/>
                  </a:cubicBezTo>
                  <a:cubicBezTo>
                    <a:pt x="-1935" y="21516"/>
                    <a:pt x="-1084" y="11074"/>
                    <a:pt x="5738" y="4843"/>
                  </a:cubicBezTo>
                  <a:cubicBezTo>
                    <a:pt x="12532" y="-1753"/>
                    <a:pt x="23386" y="-1591"/>
                    <a:pt x="29982" y="5203"/>
                  </a:cubicBezTo>
                  <a:cubicBezTo>
                    <a:pt x="30511" y="5748"/>
                    <a:pt x="31003" y="6328"/>
                    <a:pt x="31455" y="6938"/>
                  </a:cubicBezTo>
                  <a:close/>
                  <a:moveTo>
                    <a:pt x="27836" y="10272"/>
                  </a:moveTo>
                  <a:cubicBezTo>
                    <a:pt x="21073" y="3700"/>
                    <a:pt x="14691" y="2842"/>
                    <a:pt x="8786" y="7795"/>
                  </a:cubicBezTo>
                  <a:cubicBezTo>
                    <a:pt x="2880" y="12748"/>
                    <a:pt x="3547" y="19987"/>
                    <a:pt x="9738" y="26845"/>
                  </a:cubicBezTo>
                  <a:cubicBezTo>
                    <a:pt x="13788" y="32615"/>
                    <a:pt x="21748" y="34009"/>
                    <a:pt x="27518" y="29959"/>
                  </a:cubicBezTo>
                  <a:cubicBezTo>
                    <a:pt x="27962" y="29647"/>
                    <a:pt x="28387" y="29307"/>
                    <a:pt x="28788" y="28941"/>
                  </a:cubicBezTo>
                  <a:cubicBezTo>
                    <a:pt x="33633" y="23677"/>
                    <a:pt x="33293" y="15482"/>
                    <a:pt x="28029" y="10637"/>
                  </a:cubicBezTo>
                  <a:cubicBezTo>
                    <a:pt x="27965" y="10578"/>
                    <a:pt x="27901" y="10520"/>
                    <a:pt x="27836" y="10462"/>
                  </a:cubicBezTo>
                  <a:close/>
                </a:path>
              </a:pathLst>
            </a:custGeom>
            <a:grpFill/>
            <a:ln w="9525" cap="flat">
              <a:noFill/>
              <a:prstDash val="solid"/>
              <a:miter/>
            </a:ln>
          </p:spPr>
          <p:txBody>
            <a:bodyPr rtlCol="0" anchor="ctr"/>
            <a:lstStyle/>
            <a:p>
              <a:endParaRPr lang="zh-CN" altLang="en-US"/>
            </a:p>
          </p:txBody>
        </p:sp>
        <p:sp>
          <p:nvSpPr>
            <p:cNvPr id="89" name="任意多边形: 形状 88"/>
            <p:cNvSpPr/>
            <p:nvPr/>
          </p:nvSpPr>
          <p:spPr>
            <a:xfrm>
              <a:off x="1901635" y="3736642"/>
              <a:ext cx="30098" cy="42957"/>
            </a:xfrm>
            <a:custGeom>
              <a:avLst/>
              <a:gdLst>
                <a:gd name="connsiteX0" fmla="*/ 17907 w 30098"/>
                <a:gd name="connsiteY0" fmla="*/ 28480 h 42957"/>
                <a:gd name="connsiteX1" fmla="*/ 30099 w 30098"/>
                <a:gd name="connsiteY1" fmla="*/ 39338 h 42957"/>
                <a:gd name="connsiteX2" fmla="*/ 26765 w 30098"/>
                <a:gd name="connsiteY2" fmla="*/ 42958 h 42957"/>
                <a:gd name="connsiteX3" fmla="*/ 0 w 30098"/>
                <a:gd name="connsiteY3" fmla="*/ 19050 h 42957"/>
                <a:gd name="connsiteX4" fmla="*/ 16573 w 30098"/>
                <a:gd name="connsiteY4" fmla="*/ 0 h 42957"/>
                <a:gd name="connsiteX5" fmla="*/ 19621 w 30098"/>
                <a:gd name="connsiteY5" fmla="*/ 2762 h 42957"/>
                <a:gd name="connsiteX6" fmla="*/ 6286 w 30098"/>
                <a:gd name="connsiteY6" fmla="*/ 18193 h 42957"/>
                <a:gd name="connsiteX7" fmla="*/ 14669 w 30098"/>
                <a:gd name="connsiteY7" fmla="*/ 25622 h 42957"/>
                <a:gd name="connsiteX8" fmla="*/ 26384 w 30098"/>
                <a:gd name="connsiteY8" fmla="*/ 12383 h 42957"/>
                <a:gd name="connsiteX9" fmla="*/ 29623 w 30098"/>
                <a:gd name="connsiteY9" fmla="*/ 15240 h 42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098" h="42957">
                  <a:moveTo>
                    <a:pt x="17907" y="28480"/>
                  </a:moveTo>
                  <a:lnTo>
                    <a:pt x="30099" y="39338"/>
                  </a:lnTo>
                  <a:lnTo>
                    <a:pt x="26765" y="42958"/>
                  </a:lnTo>
                  <a:lnTo>
                    <a:pt x="0" y="19050"/>
                  </a:lnTo>
                  <a:lnTo>
                    <a:pt x="16573" y="0"/>
                  </a:lnTo>
                  <a:lnTo>
                    <a:pt x="19621" y="2762"/>
                  </a:lnTo>
                  <a:lnTo>
                    <a:pt x="6286" y="18193"/>
                  </a:lnTo>
                  <a:lnTo>
                    <a:pt x="14669" y="25622"/>
                  </a:lnTo>
                  <a:lnTo>
                    <a:pt x="26384" y="12383"/>
                  </a:lnTo>
                  <a:lnTo>
                    <a:pt x="29623" y="15240"/>
                  </a:lnTo>
                  <a:close/>
                </a:path>
              </a:pathLst>
            </a:custGeom>
            <a:grpFill/>
            <a:ln w="9525" cap="flat">
              <a:noFill/>
              <a:prstDash val="solid"/>
              <a:miter/>
            </a:ln>
          </p:spPr>
          <p:txBody>
            <a:bodyPr rtlCol="0" anchor="ctr"/>
            <a:lstStyle/>
            <a:p>
              <a:endParaRPr lang="zh-CN" altLang="en-US"/>
            </a:p>
          </p:txBody>
        </p:sp>
        <p:sp>
          <p:nvSpPr>
            <p:cNvPr id="90" name="任意多边形: 形状 89"/>
            <p:cNvSpPr/>
            <p:nvPr/>
          </p:nvSpPr>
          <p:spPr>
            <a:xfrm>
              <a:off x="1288888" y="3209727"/>
              <a:ext cx="86457" cy="89769"/>
            </a:xfrm>
            <a:custGeom>
              <a:avLst/>
              <a:gdLst>
                <a:gd name="connsiteX0" fmla="*/ 4766 w 86457"/>
                <a:gd name="connsiteY0" fmla="*/ 62856 h 89769"/>
                <a:gd name="connsiteX1" fmla="*/ 3234 w 86457"/>
                <a:gd name="connsiteY1" fmla="*/ 58256 h 89769"/>
                <a:gd name="connsiteX2" fmla="*/ 3909 w 86457"/>
                <a:gd name="connsiteY2" fmla="*/ 57332 h 89769"/>
                <a:gd name="connsiteX3" fmla="*/ 3909 w 86457"/>
                <a:gd name="connsiteY3" fmla="*/ 56570 h 89769"/>
                <a:gd name="connsiteX4" fmla="*/ 8005 w 86457"/>
                <a:gd name="connsiteY4" fmla="*/ 52093 h 89769"/>
                <a:gd name="connsiteX5" fmla="*/ 13053 w 86457"/>
                <a:gd name="connsiteY5" fmla="*/ 43330 h 89769"/>
                <a:gd name="connsiteX6" fmla="*/ 14672 w 86457"/>
                <a:gd name="connsiteY6" fmla="*/ 31710 h 89769"/>
                <a:gd name="connsiteX7" fmla="*/ 10577 w 86457"/>
                <a:gd name="connsiteY7" fmla="*/ 21232 h 89769"/>
                <a:gd name="connsiteX8" fmla="*/ 7338 w 86457"/>
                <a:gd name="connsiteY8" fmla="*/ 16470 h 89769"/>
                <a:gd name="connsiteX9" fmla="*/ 3623 w 86457"/>
                <a:gd name="connsiteY9" fmla="*/ 12183 h 89769"/>
                <a:gd name="connsiteX10" fmla="*/ 99 w 86457"/>
                <a:gd name="connsiteY10" fmla="*/ 7421 h 89769"/>
                <a:gd name="connsiteX11" fmla="*/ 3147 w 86457"/>
                <a:gd name="connsiteY11" fmla="*/ 1134 h 89769"/>
                <a:gd name="connsiteX12" fmla="*/ 18578 w 86457"/>
                <a:gd name="connsiteY12" fmla="*/ 2563 h 89769"/>
                <a:gd name="connsiteX13" fmla="*/ 22483 w 86457"/>
                <a:gd name="connsiteY13" fmla="*/ 5992 h 89769"/>
                <a:gd name="connsiteX14" fmla="*/ 26007 w 86457"/>
                <a:gd name="connsiteY14" fmla="*/ 7611 h 89769"/>
                <a:gd name="connsiteX15" fmla="*/ 30008 w 86457"/>
                <a:gd name="connsiteY15" fmla="*/ 7611 h 89769"/>
                <a:gd name="connsiteX16" fmla="*/ 30008 w 86457"/>
                <a:gd name="connsiteY16" fmla="*/ 9421 h 89769"/>
                <a:gd name="connsiteX17" fmla="*/ 30865 w 86457"/>
                <a:gd name="connsiteY17" fmla="*/ 14374 h 89769"/>
                <a:gd name="connsiteX18" fmla="*/ 28103 w 86457"/>
                <a:gd name="connsiteY18" fmla="*/ 19803 h 89769"/>
                <a:gd name="connsiteX19" fmla="*/ 27245 w 86457"/>
                <a:gd name="connsiteY19" fmla="*/ 27328 h 89769"/>
                <a:gd name="connsiteX20" fmla="*/ 27245 w 86457"/>
                <a:gd name="connsiteY20" fmla="*/ 33710 h 89769"/>
                <a:gd name="connsiteX21" fmla="*/ 27245 w 86457"/>
                <a:gd name="connsiteY21" fmla="*/ 43235 h 89769"/>
                <a:gd name="connsiteX22" fmla="*/ 28007 w 86457"/>
                <a:gd name="connsiteY22" fmla="*/ 43806 h 89769"/>
                <a:gd name="connsiteX23" fmla="*/ 28579 w 86457"/>
                <a:gd name="connsiteY23" fmla="*/ 42378 h 89769"/>
                <a:gd name="connsiteX24" fmla="*/ 30293 w 86457"/>
                <a:gd name="connsiteY24" fmla="*/ 34567 h 89769"/>
                <a:gd name="connsiteX25" fmla="*/ 36580 w 86457"/>
                <a:gd name="connsiteY25" fmla="*/ 16660 h 89769"/>
                <a:gd name="connsiteX26" fmla="*/ 38104 w 86457"/>
                <a:gd name="connsiteY26" fmla="*/ 13136 h 89769"/>
                <a:gd name="connsiteX27" fmla="*/ 39342 w 86457"/>
                <a:gd name="connsiteY27" fmla="*/ 10374 h 89769"/>
                <a:gd name="connsiteX28" fmla="*/ 40485 w 86457"/>
                <a:gd name="connsiteY28" fmla="*/ 8659 h 89769"/>
                <a:gd name="connsiteX29" fmla="*/ 44676 w 86457"/>
                <a:gd name="connsiteY29" fmla="*/ 5611 h 89769"/>
                <a:gd name="connsiteX30" fmla="*/ 52487 w 86457"/>
                <a:gd name="connsiteY30" fmla="*/ 8659 h 89769"/>
                <a:gd name="connsiteX31" fmla="*/ 52487 w 86457"/>
                <a:gd name="connsiteY31" fmla="*/ 10374 h 89769"/>
                <a:gd name="connsiteX32" fmla="*/ 54582 w 86457"/>
                <a:gd name="connsiteY32" fmla="*/ 14279 h 89769"/>
                <a:gd name="connsiteX33" fmla="*/ 67250 w 86457"/>
                <a:gd name="connsiteY33" fmla="*/ 33329 h 89769"/>
                <a:gd name="connsiteX34" fmla="*/ 73442 w 86457"/>
                <a:gd name="connsiteY34" fmla="*/ 42854 h 89769"/>
                <a:gd name="connsiteX35" fmla="*/ 78585 w 86457"/>
                <a:gd name="connsiteY35" fmla="*/ 51903 h 89769"/>
                <a:gd name="connsiteX36" fmla="*/ 83062 w 86457"/>
                <a:gd name="connsiteY36" fmla="*/ 58284 h 89769"/>
                <a:gd name="connsiteX37" fmla="*/ 84491 w 86457"/>
                <a:gd name="connsiteY37" fmla="*/ 71143 h 89769"/>
                <a:gd name="connsiteX38" fmla="*/ 79538 w 86457"/>
                <a:gd name="connsiteY38" fmla="*/ 72762 h 89769"/>
                <a:gd name="connsiteX39" fmla="*/ 67441 w 86457"/>
                <a:gd name="connsiteY39" fmla="*/ 74763 h 89769"/>
                <a:gd name="connsiteX40" fmla="*/ 57440 w 86457"/>
                <a:gd name="connsiteY40" fmla="*/ 75429 h 89769"/>
                <a:gd name="connsiteX41" fmla="*/ 54963 w 86457"/>
                <a:gd name="connsiteY41" fmla="*/ 73524 h 89769"/>
                <a:gd name="connsiteX42" fmla="*/ 56487 w 86457"/>
                <a:gd name="connsiteY42" fmla="*/ 71905 h 89769"/>
                <a:gd name="connsiteX43" fmla="*/ 66012 w 86457"/>
                <a:gd name="connsiteY43" fmla="*/ 69810 h 89769"/>
                <a:gd name="connsiteX44" fmla="*/ 72584 w 86457"/>
                <a:gd name="connsiteY44" fmla="*/ 67524 h 89769"/>
                <a:gd name="connsiteX45" fmla="*/ 74013 w 86457"/>
                <a:gd name="connsiteY45" fmla="*/ 63142 h 89769"/>
                <a:gd name="connsiteX46" fmla="*/ 53915 w 86457"/>
                <a:gd name="connsiteY46" fmla="*/ 36948 h 89769"/>
                <a:gd name="connsiteX47" fmla="*/ 48296 w 86457"/>
                <a:gd name="connsiteY47" fmla="*/ 24471 h 89769"/>
                <a:gd name="connsiteX48" fmla="*/ 43343 w 86457"/>
                <a:gd name="connsiteY48" fmla="*/ 14946 h 89769"/>
                <a:gd name="connsiteX49" fmla="*/ 41152 w 86457"/>
                <a:gd name="connsiteY49" fmla="*/ 14946 h 89769"/>
                <a:gd name="connsiteX50" fmla="*/ 37056 w 86457"/>
                <a:gd name="connsiteY50" fmla="*/ 29900 h 89769"/>
                <a:gd name="connsiteX51" fmla="*/ 35342 w 86457"/>
                <a:gd name="connsiteY51" fmla="*/ 41139 h 89769"/>
                <a:gd name="connsiteX52" fmla="*/ 35342 w 86457"/>
                <a:gd name="connsiteY52" fmla="*/ 43711 h 89769"/>
                <a:gd name="connsiteX53" fmla="*/ 35818 w 86457"/>
                <a:gd name="connsiteY53" fmla="*/ 44187 h 89769"/>
                <a:gd name="connsiteX54" fmla="*/ 36294 w 86457"/>
                <a:gd name="connsiteY54" fmla="*/ 43711 h 89769"/>
                <a:gd name="connsiteX55" fmla="*/ 43533 w 86457"/>
                <a:gd name="connsiteY55" fmla="*/ 43711 h 89769"/>
                <a:gd name="connsiteX56" fmla="*/ 43057 w 86457"/>
                <a:gd name="connsiteY56" fmla="*/ 49902 h 89769"/>
                <a:gd name="connsiteX57" fmla="*/ 42009 w 86457"/>
                <a:gd name="connsiteY57" fmla="*/ 60761 h 89769"/>
                <a:gd name="connsiteX58" fmla="*/ 42581 w 86457"/>
                <a:gd name="connsiteY58" fmla="*/ 60761 h 89769"/>
                <a:gd name="connsiteX59" fmla="*/ 45438 w 86457"/>
                <a:gd name="connsiteY59" fmla="*/ 60761 h 89769"/>
                <a:gd name="connsiteX60" fmla="*/ 47534 w 86457"/>
                <a:gd name="connsiteY60" fmla="*/ 62475 h 89769"/>
                <a:gd name="connsiteX61" fmla="*/ 48200 w 86457"/>
                <a:gd name="connsiteY61" fmla="*/ 64761 h 89769"/>
                <a:gd name="connsiteX62" fmla="*/ 46676 w 86457"/>
                <a:gd name="connsiteY62" fmla="*/ 69429 h 89769"/>
                <a:gd name="connsiteX63" fmla="*/ 47248 w 86457"/>
                <a:gd name="connsiteY63" fmla="*/ 72667 h 89769"/>
                <a:gd name="connsiteX64" fmla="*/ 48105 w 86457"/>
                <a:gd name="connsiteY64" fmla="*/ 72667 h 89769"/>
                <a:gd name="connsiteX65" fmla="*/ 48105 w 86457"/>
                <a:gd name="connsiteY65" fmla="*/ 71810 h 89769"/>
                <a:gd name="connsiteX66" fmla="*/ 48105 w 86457"/>
                <a:gd name="connsiteY66" fmla="*/ 68095 h 89769"/>
                <a:gd name="connsiteX67" fmla="*/ 48962 w 86457"/>
                <a:gd name="connsiteY67" fmla="*/ 66381 h 89769"/>
                <a:gd name="connsiteX68" fmla="*/ 50391 w 86457"/>
                <a:gd name="connsiteY68" fmla="*/ 65238 h 89769"/>
                <a:gd name="connsiteX69" fmla="*/ 51344 w 86457"/>
                <a:gd name="connsiteY69" fmla="*/ 65238 h 89769"/>
                <a:gd name="connsiteX70" fmla="*/ 53725 w 86457"/>
                <a:gd name="connsiteY70" fmla="*/ 66476 h 89769"/>
                <a:gd name="connsiteX71" fmla="*/ 54963 w 86457"/>
                <a:gd name="connsiteY71" fmla="*/ 68381 h 89769"/>
                <a:gd name="connsiteX72" fmla="*/ 54963 w 86457"/>
                <a:gd name="connsiteY72" fmla="*/ 69810 h 89769"/>
                <a:gd name="connsiteX73" fmla="*/ 54011 w 86457"/>
                <a:gd name="connsiteY73" fmla="*/ 75525 h 89769"/>
                <a:gd name="connsiteX74" fmla="*/ 55344 w 86457"/>
                <a:gd name="connsiteY74" fmla="*/ 76953 h 89769"/>
                <a:gd name="connsiteX75" fmla="*/ 58011 w 86457"/>
                <a:gd name="connsiteY75" fmla="*/ 77525 h 89769"/>
                <a:gd name="connsiteX76" fmla="*/ 61440 w 86457"/>
                <a:gd name="connsiteY76" fmla="*/ 80763 h 89769"/>
                <a:gd name="connsiteX77" fmla="*/ 62012 w 86457"/>
                <a:gd name="connsiteY77" fmla="*/ 82668 h 89769"/>
                <a:gd name="connsiteX78" fmla="*/ 59535 w 86457"/>
                <a:gd name="connsiteY78" fmla="*/ 88288 h 89769"/>
                <a:gd name="connsiteX79" fmla="*/ 56678 w 86457"/>
                <a:gd name="connsiteY79" fmla="*/ 89717 h 89769"/>
                <a:gd name="connsiteX80" fmla="*/ 45438 w 86457"/>
                <a:gd name="connsiteY80" fmla="*/ 82097 h 89769"/>
                <a:gd name="connsiteX81" fmla="*/ 45438 w 86457"/>
                <a:gd name="connsiteY81" fmla="*/ 81335 h 89769"/>
                <a:gd name="connsiteX82" fmla="*/ 45438 w 86457"/>
                <a:gd name="connsiteY82" fmla="*/ 77715 h 89769"/>
                <a:gd name="connsiteX83" fmla="*/ 42009 w 86457"/>
                <a:gd name="connsiteY83" fmla="*/ 77715 h 89769"/>
                <a:gd name="connsiteX84" fmla="*/ 38771 w 86457"/>
                <a:gd name="connsiteY84" fmla="*/ 76477 h 89769"/>
                <a:gd name="connsiteX85" fmla="*/ 38771 w 86457"/>
                <a:gd name="connsiteY85" fmla="*/ 74191 h 89769"/>
                <a:gd name="connsiteX86" fmla="*/ 40580 w 86457"/>
                <a:gd name="connsiteY86" fmla="*/ 67238 h 89769"/>
                <a:gd name="connsiteX87" fmla="*/ 40009 w 86457"/>
                <a:gd name="connsiteY87" fmla="*/ 66476 h 89769"/>
                <a:gd name="connsiteX88" fmla="*/ 38199 w 86457"/>
                <a:gd name="connsiteY88" fmla="*/ 65238 h 89769"/>
                <a:gd name="connsiteX89" fmla="*/ 38199 w 86457"/>
                <a:gd name="connsiteY89" fmla="*/ 64666 h 89769"/>
                <a:gd name="connsiteX90" fmla="*/ 36389 w 86457"/>
                <a:gd name="connsiteY90" fmla="*/ 50760 h 89769"/>
                <a:gd name="connsiteX91" fmla="*/ 35437 w 86457"/>
                <a:gd name="connsiteY91" fmla="*/ 50283 h 89769"/>
                <a:gd name="connsiteX92" fmla="*/ 35437 w 86457"/>
                <a:gd name="connsiteY92" fmla="*/ 51617 h 89769"/>
                <a:gd name="connsiteX93" fmla="*/ 35437 w 86457"/>
                <a:gd name="connsiteY93" fmla="*/ 55236 h 89769"/>
                <a:gd name="connsiteX94" fmla="*/ 34484 w 86457"/>
                <a:gd name="connsiteY94" fmla="*/ 57522 h 89769"/>
                <a:gd name="connsiteX95" fmla="*/ 36485 w 86457"/>
                <a:gd name="connsiteY95" fmla="*/ 63237 h 89769"/>
                <a:gd name="connsiteX96" fmla="*/ 36485 w 86457"/>
                <a:gd name="connsiteY96" fmla="*/ 68667 h 89769"/>
                <a:gd name="connsiteX97" fmla="*/ 35532 w 86457"/>
                <a:gd name="connsiteY97" fmla="*/ 69429 h 89769"/>
                <a:gd name="connsiteX98" fmla="*/ 33056 w 86457"/>
                <a:gd name="connsiteY98" fmla="*/ 69429 h 89769"/>
                <a:gd name="connsiteX99" fmla="*/ 31722 w 86457"/>
                <a:gd name="connsiteY99" fmla="*/ 69429 h 89769"/>
                <a:gd name="connsiteX100" fmla="*/ 28960 w 86457"/>
                <a:gd name="connsiteY100" fmla="*/ 68190 h 89769"/>
                <a:gd name="connsiteX101" fmla="*/ 27718 w 86457"/>
                <a:gd name="connsiteY101" fmla="*/ 69425 h 89769"/>
                <a:gd name="connsiteX102" fmla="*/ 27722 w 86457"/>
                <a:gd name="connsiteY102" fmla="*/ 69524 h 89769"/>
                <a:gd name="connsiteX103" fmla="*/ 25245 w 86457"/>
                <a:gd name="connsiteY103" fmla="*/ 73810 h 89769"/>
                <a:gd name="connsiteX104" fmla="*/ 24483 w 86457"/>
                <a:gd name="connsiteY104" fmla="*/ 74286 h 89769"/>
                <a:gd name="connsiteX105" fmla="*/ 21340 w 86457"/>
                <a:gd name="connsiteY105" fmla="*/ 72477 h 89769"/>
                <a:gd name="connsiteX106" fmla="*/ 21340 w 86457"/>
                <a:gd name="connsiteY106" fmla="*/ 71715 h 89769"/>
                <a:gd name="connsiteX107" fmla="*/ 23340 w 86457"/>
                <a:gd name="connsiteY107" fmla="*/ 65619 h 89769"/>
                <a:gd name="connsiteX108" fmla="*/ 25436 w 86457"/>
                <a:gd name="connsiteY108" fmla="*/ 59523 h 89769"/>
                <a:gd name="connsiteX109" fmla="*/ 26007 w 86457"/>
                <a:gd name="connsiteY109" fmla="*/ 55522 h 89769"/>
                <a:gd name="connsiteX110" fmla="*/ 24483 w 86457"/>
                <a:gd name="connsiteY110" fmla="*/ 50950 h 89769"/>
                <a:gd name="connsiteX111" fmla="*/ 23340 w 86457"/>
                <a:gd name="connsiteY111" fmla="*/ 49521 h 89769"/>
                <a:gd name="connsiteX112" fmla="*/ 20578 w 86457"/>
                <a:gd name="connsiteY112" fmla="*/ 54474 h 89769"/>
                <a:gd name="connsiteX113" fmla="*/ 19530 w 86457"/>
                <a:gd name="connsiteY113" fmla="*/ 58380 h 89769"/>
                <a:gd name="connsiteX114" fmla="*/ 17530 w 86457"/>
                <a:gd name="connsiteY114" fmla="*/ 60570 h 89769"/>
                <a:gd name="connsiteX115" fmla="*/ 11815 w 86457"/>
                <a:gd name="connsiteY115" fmla="*/ 63999 h 89769"/>
                <a:gd name="connsiteX116" fmla="*/ 4766 w 86457"/>
                <a:gd name="connsiteY116" fmla="*/ 62856 h 89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Lst>
              <a:rect l="l" t="t" r="r" b="b"/>
              <a:pathLst>
                <a:path w="86457" h="89769">
                  <a:moveTo>
                    <a:pt x="4766" y="62856"/>
                  </a:moveTo>
                  <a:cubicBezTo>
                    <a:pt x="3073" y="62009"/>
                    <a:pt x="2386" y="59949"/>
                    <a:pt x="3234" y="58256"/>
                  </a:cubicBezTo>
                  <a:cubicBezTo>
                    <a:pt x="3405" y="57912"/>
                    <a:pt x="3634" y="57600"/>
                    <a:pt x="3909" y="57332"/>
                  </a:cubicBezTo>
                  <a:cubicBezTo>
                    <a:pt x="3947" y="57079"/>
                    <a:pt x="3947" y="56822"/>
                    <a:pt x="3909" y="56570"/>
                  </a:cubicBezTo>
                  <a:cubicBezTo>
                    <a:pt x="4928" y="54794"/>
                    <a:pt x="6327" y="53266"/>
                    <a:pt x="8005" y="52093"/>
                  </a:cubicBezTo>
                  <a:cubicBezTo>
                    <a:pt x="10570" y="49778"/>
                    <a:pt x="12337" y="46710"/>
                    <a:pt x="13053" y="43330"/>
                  </a:cubicBezTo>
                  <a:cubicBezTo>
                    <a:pt x="13824" y="39492"/>
                    <a:pt x="14364" y="35612"/>
                    <a:pt x="14672" y="31710"/>
                  </a:cubicBezTo>
                  <a:cubicBezTo>
                    <a:pt x="14332" y="27898"/>
                    <a:pt x="12911" y="24264"/>
                    <a:pt x="10577" y="21232"/>
                  </a:cubicBezTo>
                  <a:cubicBezTo>
                    <a:pt x="10577" y="21232"/>
                    <a:pt x="9148" y="19327"/>
                    <a:pt x="7338" y="16470"/>
                  </a:cubicBezTo>
                  <a:cubicBezTo>
                    <a:pt x="6230" y="14933"/>
                    <a:pt x="4986" y="13499"/>
                    <a:pt x="3623" y="12183"/>
                  </a:cubicBezTo>
                  <a:cubicBezTo>
                    <a:pt x="2007" y="10976"/>
                    <a:pt x="781" y="9320"/>
                    <a:pt x="99" y="7421"/>
                  </a:cubicBezTo>
                  <a:cubicBezTo>
                    <a:pt x="99" y="7421"/>
                    <a:pt x="-853" y="4278"/>
                    <a:pt x="3147" y="1134"/>
                  </a:cubicBezTo>
                  <a:cubicBezTo>
                    <a:pt x="3147" y="1134"/>
                    <a:pt x="7243" y="-2199"/>
                    <a:pt x="18578" y="2563"/>
                  </a:cubicBezTo>
                  <a:cubicBezTo>
                    <a:pt x="20172" y="3322"/>
                    <a:pt x="21524" y="4509"/>
                    <a:pt x="22483" y="5992"/>
                  </a:cubicBezTo>
                  <a:cubicBezTo>
                    <a:pt x="22483" y="5992"/>
                    <a:pt x="23912" y="8469"/>
                    <a:pt x="26007" y="7611"/>
                  </a:cubicBezTo>
                  <a:cubicBezTo>
                    <a:pt x="26007" y="7611"/>
                    <a:pt x="28769" y="5992"/>
                    <a:pt x="30008" y="7611"/>
                  </a:cubicBezTo>
                  <a:cubicBezTo>
                    <a:pt x="30296" y="8180"/>
                    <a:pt x="30296" y="8852"/>
                    <a:pt x="30008" y="9421"/>
                  </a:cubicBezTo>
                  <a:cubicBezTo>
                    <a:pt x="30026" y="11107"/>
                    <a:pt x="30315" y="12780"/>
                    <a:pt x="30865" y="14374"/>
                  </a:cubicBezTo>
                  <a:cubicBezTo>
                    <a:pt x="30865" y="14374"/>
                    <a:pt x="31532" y="16184"/>
                    <a:pt x="28103" y="19803"/>
                  </a:cubicBezTo>
                  <a:cubicBezTo>
                    <a:pt x="28103" y="19803"/>
                    <a:pt x="26293" y="21327"/>
                    <a:pt x="27245" y="27328"/>
                  </a:cubicBezTo>
                  <a:cubicBezTo>
                    <a:pt x="27529" y="29446"/>
                    <a:pt x="27529" y="31592"/>
                    <a:pt x="27245" y="33710"/>
                  </a:cubicBezTo>
                  <a:cubicBezTo>
                    <a:pt x="26892" y="36875"/>
                    <a:pt x="26892" y="40070"/>
                    <a:pt x="27245" y="43235"/>
                  </a:cubicBezTo>
                  <a:cubicBezTo>
                    <a:pt x="27245" y="43235"/>
                    <a:pt x="27245" y="44187"/>
                    <a:pt x="28007" y="43806"/>
                  </a:cubicBezTo>
                  <a:cubicBezTo>
                    <a:pt x="28390" y="43432"/>
                    <a:pt x="28598" y="42913"/>
                    <a:pt x="28579" y="42378"/>
                  </a:cubicBezTo>
                  <a:cubicBezTo>
                    <a:pt x="28662" y="39690"/>
                    <a:pt x="29243" y="37042"/>
                    <a:pt x="30293" y="34567"/>
                  </a:cubicBezTo>
                  <a:cubicBezTo>
                    <a:pt x="32749" y="28731"/>
                    <a:pt x="34848" y="22751"/>
                    <a:pt x="36580" y="16660"/>
                  </a:cubicBezTo>
                  <a:cubicBezTo>
                    <a:pt x="36874" y="15404"/>
                    <a:pt x="37391" y="14211"/>
                    <a:pt x="38104" y="13136"/>
                  </a:cubicBezTo>
                  <a:cubicBezTo>
                    <a:pt x="38661" y="12287"/>
                    <a:pt x="39079" y="11355"/>
                    <a:pt x="39342" y="10374"/>
                  </a:cubicBezTo>
                  <a:cubicBezTo>
                    <a:pt x="39549" y="9703"/>
                    <a:pt x="39946" y="9108"/>
                    <a:pt x="40485" y="8659"/>
                  </a:cubicBezTo>
                  <a:cubicBezTo>
                    <a:pt x="40485" y="8659"/>
                    <a:pt x="43438" y="5611"/>
                    <a:pt x="44676" y="5611"/>
                  </a:cubicBezTo>
                  <a:cubicBezTo>
                    <a:pt x="45914" y="5611"/>
                    <a:pt x="51153" y="5611"/>
                    <a:pt x="52487" y="8659"/>
                  </a:cubicBezTo>
                  <a:cubicBezTo>
                    <a:pt x="52590" y="9226"/>
                    <a:pt x="52590" y="9807"/>
                    <a:pt x="52487" y="10374"/>
                  </a:cubicBezTo>
                  <a:cubicBezTo>
                    <a:pt x="52487" y="10374"/>
                    <a:pt x="52487" y="11707"/>
                    <a:pt x="54582" y="14279"/>
                  </a:cubicBezTo>
                  <a:cubicBezTo>
                    <a:pt x="59313" y="20276"/>
                    <a:pt x="63549" y="26647"/>
                    <a:pt x="67250" y="33329"/>
                  </a:cubicBezTo>
                  <a:cubicBezTo>
                    <a:pt x="68969" y="36716"/>
                    <a:pt x="71044" y="39909"/>
                    <a:pt x="73442" y="42854"/>
                  </a:cubicBezTo>
                  <a:cubicBezTo>
                    <a:pt x="75665" y="45551"/>
                    <a:pt x="77406" y="48612"/>
                    <a:pt x="78585" y="51903"/>
                  </a:cubicBezTo>
                  <a:cubicBezTo>
                    <a:pt x="79703" y="54270"/>
                    <a:pt x="81217" y="56428"/>
                    <a:pt x="83062" y="58284"/>
                  </a:cubicBezTo>
                  <a:cubicBezTo>
                    <a:pt x="83062" y="58284"/>
                    <a:pt x="89634" y="65333"/>
                    <a:pt x="84491" y="71143"/>
                  </a:cubicBezTo>
                  <a:cubicBezTo>
                    <a:pt x="83165" y="72397"/>
                    <a:pt x="81348" y="72991"/>
                    <a:pt x="79538" y="72762"/>
                  </a:cubicBezTo>
                  <a:cubicBezTo>
                    <a:pt x="75402" y="72417"/>
                    <a:pt x="71245" y="73104"/>
                    <a:pt x="67441" y="74763"/>
                  </a:cubicBezTo>
                  <a:cubicBezTo>
                    <a:pt x="64249" y="75982"/>
                    <a:pt x="60765" y="76214"/>
                    <a:pt x="57440" y="75429"/>
                  </a:cubicBezTo>
                  <a:cubicBezTo>
                    <a:pt x="57440" y="75429"/>
                    <a:pt x="55154" y="74858"/>
                    <a:pt x="54963" y="73524"/>
                  </a:cubicBezTo>
                  <a:cubicBezTo>
                    <a:pt x="54773" y="72191"/>
                    <a:pt x="54963" y="72381"/>
                    <a:pt x="56487" y="71905"/>
                  </a:cubicBezTo>
                  <a:cubicBezTo>
                    <a:pt x="59608" y="70979"/>
                    <a:pt x="62791" y="70278"/>
                    <a:pt x="66012" y="69810"/>
                  </a:cubicBezTo>
                  <a:cubicBezTo>
                    <a:pt x="68321" y="69441"/>
                    <a:pt x="70546" y="68667"/>
                    <a:pt x="72584" y="67524"/>
                  </a:cubicBezTo>
                  <a:cubicBezTo>
                    <a:pt x="72584" y="67524"/>
                    <a:pt x="76109" y="65142"/>
                    <a:pt x="74013" y="63142"/>
                  </a:cubicBezTo>
                  <a:cubicBezTo>
                    <a:pt x="65996" y="55506"/>
                    <a:pt x="59216" y="46669"/>
                    <a:pt x="53915" y="36948"/>
                  </a:cubicBezTo>
                  <a:cubicBezTo>
                    <a:pt x="53915" y="36948"/>
                    <a:pt x="50105" y="28376"/>
                    <a:pt x="48296" y="24471"/>
                  </a:cubicBezTo>
                  <a:cubicBezTo>
                    <a:pt x="46903" y="21168"/>
                    <a:pt x="45247" y="17982"/>
                    <a:pt x="43343" y="14946"/>
                  </a:cubicBezTo>
                  <a:cubicBezTo>
                    <a:pt x="43343" y="14946"/>
                    <a:pt x="41819" y="13231"/>
                    <a:pt x="41152" y="14946"/>
                  </a:cubicBezTo>
                  <a:cubicBezTo>
                    <a:pt x="39093" y="19714"/>
                    <a:pt x="37714" y="24748"/>
                    <a:pt x="37056" y="29900"/>
                  </a:cubicBezTo>
                  <a:cubicBezTo>
                    <a:pt x="36748" y="33682"/>
                    <a:pt x="36175" y="37438"/>
                    <a:pt x="35342" y="41139"/>
                  </a:cubicBezTo>
                  <a:cubicBezTo>
                    <a:pt x="35066" y="41974"/>
                    <a:pt x="35066" y="42876"/>
                    <a:pt x="35342" y="43711"/>
                  </a:cubicBezTo>
                  <a:cubicBezTo>
                    <a:pt x="35342" y="43974"/>
                    <a:pt x="35555" y="44187"/>
                    <a:pt x="35818" y="44187"/>
                  </a:cubicBezTo>
                  <a:cubicBezTo>
                    <a:pt x="36081" y="44187"/>
                    <a:pt x="36294" y="43974"/>
                    <a:pt x="36294" y="43711"/>
                  </a:cubicBezTo>
                  <a:cubicBezTo>
                    <a:pt x="38371" y="41910"/>
                    <a:pt x="41456" y="41910"/>
                    <a:pt x="43533" y="43711"/>
                  </a:cubicBezTo>
                  <a:cubicBezTo>
                    <a:pt x="43533" y="43711"/>
                    <a:pt x="44962" y="44568"/>
                    <a:pt x="43057" y="49902"/>
                  </a:cubicBezTo>
                  <a:cubicBezTo>
                    <a:pt x="41899" y="53398"/>
                    <a:pt x="41540" y="57109"/>
                    <a:pt x="42009" y="60761"/>
                  </a:cubicBezTo>
                  <a:cubicBezTo>
                    <a:pt x="42009" y="60761"/>
                    <a:pt x="42009" y="61428"/>
                    <a:pt x="42581" y="60761"/>
                  </a:cubicBezTo>
                  <a:cubicBezTo>
                    <a:pt x="43514" y="60491"/>
                    <a:pt x="44505" y="60491"/>
                    <a:pt x="45438" y="60761"/>
                  </a:cubicBezTo>
                  <a:cubicBezTo>
                    <a:pt x="45438" y="60761"/>
                    <a:pt x="47534" y="60761"/>
                    <a:pt x="47534" y="62475"/>
                  </a:cubicBezTo>
                  <a:cubicBezTo>
                    <a:pt x="47613" y="63272"/>
                    <a:pt x="47839" y="64047"/>
                    <a:pt x="48200" y="64761"/>
                  </a:cubicBezTo>
                  <a:cubicBezTo>
                    <a:pt x="48200" y="64761"/>
                    <a:pt x="49248" y="65904"/>
                    <a:pt x="46676" y="69429"/>
                  </a:cubicBezTo>
                  <a:cubicBezTo>
                    <a:pt x="46062" y="70505"/>
                    <a:pt x="46302" y="71866"/>
                    <a:pt x="47248" y="72667"/>
                  </a:cubicBezTo>
                  <a:cubicBezTo>
                    <a:pt x="47248" y="72667"/>
                    <a:pt x="47819" y="73239"/>
                    <a:pt x="48105" y="72667"/>
                  </a:cubicBezTo>
                  <a:cubicBezTo>
                    <a:pt x="48391" y="72096"/>
                    <a:pt x="48105" y="72667"/>
                    <a:pt x="48105" y="71810"/>
                  </a:cubicBezTo>
                  <a:cubicBezTo>
                    <a:pt x="48105" y="70953"/>
                    <a:pt x="48105" y="68857"/>
                    <a:pt x="48105" y="68095"/>
                  </a:cubicBezTo>
                  <a:cubicBezTo>
                    <a:pt x="48138" y="67429"/>
                    <a:pt x="48449" y="66807"/>
                    <a:pt x="48962" y="66381"/>
                  </a:cubicBezTo>
                  <a:lnTo>
                    <a:pt x="50391" y="65238"/>
                  </a:lnTo>
                  <a:cubicBezTo>
                    <a:pt x="50679" y="65045"/>
                    <a:pt x="51055" y="65045"/>
                    <a:pt x="51344" y="65238"/>
                  </a:cubicBezTo>
                  <a:cubicBezTo>
                    <a:pt x="52192" y="65536"/>
                    <a:pt x="52994" y="65953"/>
                    <a:pt x="53725" y="66476"/>
                  </a:cubicBezTo>
                  <a:cubicBezTo>
                    <a:pt x="53725" y="66476"/>
                    <a:pt x="54487" y="67524"/>
                    <a:pt x="54963" y="68381"/>
                  </a:cubicBezTo>
                  <a:cubicBezTo>
                    <a:pt x="55093" y="68848"/>
                    <a:pt x="55093" y="69342"/>
                    <a:pt x="54963" y="69810"/>
                  </a:cubicBezTo>
                  <a:cubicBezTo>
                    <a:pt x="54198" y="71613"/>
                    <a:pt x="53872" y="73571"/>
                    <a:pt x="54011" y="75525"/>
                  </a:cubicBezTo>
                  <a:cubicBezTo>
                    <a:pt x="54138" y="76221"/>
                    <a:pt x="54659" y="76779"/>
                    <a:pt x="55344" y="76953"/>
                  </a:cubicBezTo>
                  <a:lnTo>
                    <a:pt x="58011" y="77525"/>
                  </a:lnTo>
                  <a:cubicBezTo>
                    <a:pt x="59656" y="77905"/>
                    <a:pt x="60967" y="79143"/>
                    <a:pt x="61440" y="80763"/>
                  </a:cubicBezTo>
                  <a:cubicBezTo>
                    <a:pt x="61564" y="81417"/>
                    <a:pt x="61755" y="82055"/>
                    <a:pt x="62012" y="82668"/>
                  </a:cubicBezTo>
                  <a:cubicBezTo>
                    <a:pt x="62012" y="82668"/>
                    <a:pt x="63250" y="84192"/>
                    <a:pt x="59535" y="88288"/>
                  </a:cubicBezTo>
                  <a:cubicBezTo>
                    <a:pt x="59535" y="88288"/>
                    <a:pt x="57916" y="90098"/>
                    <a:pt x="56678" y="89717"/>
                  </a:cubicBezTo>
                  <a:cubicBezTo>
                    <a:pt x="52297" y="88269"/>
                    <a:pt x="48405" y="85631"/>
                    <a:pt x="45438" y="82097"/>
                  </a:cubicBezTo>
                  <a:cubicBezTo>
                    <a:pt x="45438" y="82097"/>
                    <a:pt x="45438" y="82097"/>
                    <a:pt x="45438" y="81335"/>
                  </a:cubicBezTo>
                  <a:cubicBezTo>
                    <a:pt x="45438" y="80573"/>
                    <a:pt x="46772" y="78763"/>
                    <a:pt x="45438" y="77715"/>
                  </a:cubicBezTo>
                  <a:cubicBezTo>
                    <a:pt x="44343" y="77250"/>
                    <a:pt x="43105" y="77250"/>
                    <a:pt x="42009" y="77715"/>
                  </a:cubicBezTo>
                  <a:cubicBezTo>
                    <a:pt x="42009" y="77715"/>
                    <a:pt x="39342" y="78382"/>
                    <a:pt x="38771" y="76477"/>
                  </a:cubicBezTo>
                  <a:cubicBezTo>
                    <a:pt x="38577" y="75727"/>
                    <a:pt x="38577" y="74941"/>
                    <a:pt x="38771" y="74191"/>
                  </a:cubicBezTo>
                  <a:cubicBezTo>
                    <a:pt x="38771" y="74191"/>
                    <a:pt x="39628" y="70381"/>
                    <a:pt x="40580" y="67238"/>
                  </a:cubicBezTo>
                  <a:cubicBezTo>
                    <a:pt x="40580" y="67238"/>
                    <a:pt x="40580" y="66666"/>
                    <a:pt x="40009" y="66476"/>
                  </a:cubicBezTo>
                  <a:cubicBezTo>
                    <a:pt x="39228" y="66416"/>
                    <a:pt x="38538" y="65944"/>
                    <a:pt x="38199" y="65238"/>
                  </a:cubicBezTo>
                  <a:cubicBezTo>
                    <a:pt x="38146" y="65051"/>
                    <a:pt x="38146" y="64853"/>
                    <a:pt x="38199" y="64666"/>
                  </a:cubicBezTo>
                  <a:cubicBezTo>
                    <a:pt x="38671" y="59953"/>
                    <a:pt x="38052" y="55195"/>
                    <a:pt x="36389" y="50760"/>
                  </a:cubicBezTo>
                  <a:cubicBezTo>
                    <a:pt x="36389" y="50760"/>
                    <a:pt x="36389" y="49807"/>
                    <a:pt x="35437" y="50283"/>
                  </a:cubicBezTo>
                  <a:cubicBezTo>
                    <a:pt x="34484" y="50760"/>
                    <a:pt x="34961" y="50283"/>
                    <a:pt x="35437" y="51617"/>
                  </a:cubicBezTo>
                  <a:cubicBezTo>
                    <a:pt x="35707" y="52808"/>
                    <a:pt x="35707" y="54045"/>
                    <a:pt x="35437" y="55236"/>
                  </a:cubicBezTo>
                  <a:cubicBezTo>
                    <a:pt x="35437" y="55236"/>
                    <a:pt x="34294" y="56570"/>
                    <a:pt x="34484" y="57522"/>
                  </a:cubicBezTo>
                  <a:cubicBezTo>
                    <a:pt x="34675" y="58475"/>
                    <a:pt x="35056" y="59523"/>
                    <a:pt x="36485" y="63237"/>
                  </a:cubicBezTo>
                  <a:cubicBezTo>
                    <a:pt x="37366" y="64940"/>
                    <a:pt x="37366" y="66964"/>
                    <a:pt x="36485" y="68667"/>
                  </a:cubicBezTo>
                  <a:cubicBezTo>
                    <a:pt x="36485" y="68667"/>
                    <a:pt x="36485" y="69429"/>
                    <a:pt x="35532" y="69429"/>
                  </a:cubicBezTo>
                  <a:cubicBezTo>
                    <a:pt x="34708" y="69368"/>
                    <a:pt x="33880" y="69368"/>
                    <a:pt x="33056" y="69429"/>
                  </a:cubicBezTo>
                  <a:cubicBezTo>
                    <a:pt x="32635" y="69633"/>
                    <a:pt x="32143" y="69633"/>
                    <a:pt x="31722" y="69429"/>
                  </a:cubicBezTo>
                  <a:cubicBezTo>
                    <a:pt x="30957" y="68732"/>
                    <a:pt x="29989" y="68298"/>
                    <a:pt x="28960" y="68190"/>
                  </a:cubicBezTo>
                  <a:cubicBezTo>
                    <a:pt x="28276" y="68188"/>
                    <a:pt x="27720" y="68741"/>
                    <a:pt x="27718" y="69425"/>
                  </a:cubicBezTo>
                  <a:cubicBezTo>
                    <a:pt x="27718" y="69458"/>
                    <a:pt x="27719" y="69491"/>
                    <a:pt x="27722" y="69524"/>
                  </a:cubicBezTo>
                  <a:cubicBezTo>
                    <a:pt x="27722" y="69524"/>
                    <a:pt x="27722" y="71429"/>
                    <a:pt x="25245" y="73810"/>
                  </a:cubicBezTo>
                  <a:lnTo>
                    <a:pt x="24483" y="74286"/>
                  </a:lnTo>
                  <a:cubicBezTo>
                    <a:pt x="24483" y="74286"/>
                    <a:pt x="23435" y="74286"/>
                    <a:pt x="21340" y="72477"/>
                  </a:cubicBezTo>
                  <a:cubicBezTo>
                    <a:pt x="21340" y="72477"/>
                    <a:pt x="21340" y="72477"/>
                    <a:pt x="21340" y="71715"/>
                  </a:cubicBezTo>
                  <a:cubicBezTo>
                    <a:pt x="22346" y="69810"/>
                    <a:pt x="23023" y="67749"/>
                    <a:pt x="23340" y="65619"/>
                  </a:cubicBezTo>
                  <a:cubicBezTo>
                    <a:pt x="23664" y="63477"/>
                    <a:pt x="24374" y="61411"/>
                    <a:pt x="25436" y="59523"/>
                  </a:cubicBezTo>
                  <a:cubicBezTo>
                    <a:pt x="25436" y="59523"/>
                    <a:pt x="26864" y="57046"/>
                    <a:pt x="26007" y="55522"/>
                  </a:cubicBezTo>
                  <a:cubicBezTo>
                    <a:pt x="25116" y="54154"/>
                    <a:pt x="24591" y="52580"/>
                    <a:pt x="24483" y="50950"/>
                  </a:cubicBezTo>
                  <a:cubicBezTo>
                    <a:pt x="24483" y="50950"/>
                    <a:pt x="24483" y="49045"/>
                    <a:pt x="23340" y="49521"/>
                  </a:cubicBezTo>
                  <a:cubicBezTo>
                    <a:pt x="22197" y="49998"/>
                    <a:pt x="21340" y="49521"/>
                    <a:pt x="20578" y="54474"/>
                  </a:cubicBezTo>
                  <a:cubicBezTo>
                    <a:pt x="20765" y="55864"/>
                    <a:pt x="20388" y="57271"/>
                    <a:pt x="19530" y="58380"/>
                  </a:cubicBezTo>
                  <a:cubicBezTo>
                    <a:pt x="19530" y="58380"/>
                    <a:pt x="18292" y="59618"/>
                    <a:pt x="17530" y="60570"/>
                  </a:cubicBezTo>
                  <a:cubicBezTo>
                    <a:pt x="16027" y="62279"/>
                    <a:pt x="14030" y="63478"/>
                    <a:pt x="11815" y="63999"/>
                  </a:cubicBezTo>
                  <a:cubicBezTo>
                    <a:pt x="9412" y="64101"/>
                    <a:pt x="7014" y="63712"/>
                    <a:pt x="4766" y="62856"/>
                  </a:cubicBezTo>
                  <a:close/>
                </a:path>
              </a:pathLst>
            </a:custGeom>
            <a:grpFill/>
            <a:ln w="9525" cap="flat">
              <a:noFill/>
              <a:prstDash val="solid"/>
              <a:miter/>
            </a:ln>
          </p:spPr>
          <p:txBody>
            <a:bodyPr rtlCol="0" anchor="ctr"/>
            <a:lstStyle/>
            <a:p>
              <a:endParaRPr lang="zh-CN" altLang="en-US"/>
            </a:p>
          </p:txBody>
        </p:sp>
        <p:sp>
          <p:nvSpPr>
            <p:cNvPr id="91" name="任意多边形: 形状 90"/>
            <p:cNvSpPr/>
            <p:nvPr/>
          </p:nvSpPr>
          <p:spPr>
            <a:xfrm>
              <a:off x="1310163" y="3291741"/>
              <a:ext cx="21194" cy="19728"/>
            </a:xfrm>
            <a:custGeom>
              <a:avLst/>
              <a:gdLst>
                <a:gd name="connsiteX0" fmla="*/ 255 w 21194"/>
                <a:gd name="connsiteY0" fmla="*/ 3036 h 19728"/>
                <a:gd name="connsiteX1" fmla="*/ 827 w 21194"/>
                <a:gd name="connsiteY1" fmla="*/ 369 h 19728"/>
                <a:gd name="connsiteX2" fmla="*/ 3589 w 21194"/>
                <a:gd name="connsiteY2" fmla="*/ 1322 h 19728"/>
                <a:gd name="connsiteX3" fmla="*/ 8542 w 21194"/>
                <a:gd name="connsiteY3" fmla="*/ 3989 h 19728"/>
                <a:gd name="connsiteX4" fmla="*/ 18067 w 21194"/>
                <a:gd name="connsiteY4" fmla="*/ 7227 h 19728"/>
                <a:gd name="connsiteX5" fmla="*/ 19781 w 21194"/>
                <a:gd name="connsiteY5" fmla="*/ 18562 h 19728"/>
                <a:gd name="connsiteX6" fmla="*/ 17686 w 21194"/>
                <a:gd name="connsiteY6" fmla="*/ 19705 h 19728"/>
                <a:gd name="connsiteX7" fmla="*/ 12066 w 21194"/>
                <a:gd name="connsiteY7" fmla="*/ 18086 h 19728"/>
                <a:gd name="connsiteX8" fmla="*/ 8542 w 21194"/>
                <a:gd name="connsiteY8" fmla="*/ 14371 h 19728"/>
                <a:gd name="connsiteX9" fmla="*/ 255 w 21194"/>
                <a:gd name="connsiteY9" fmla="*/ 3036 h 19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194" h="19728">
                  <a:moveTo>
                    <a:pt x="255" y="3036"/>
                  </a:moveTo>
                  <a:cubicBezTo>
                    <a:pt x="255" y="3036"/>
                    <a:pt x="-602" y="1036"/>
                    <a:pt x="827" y="369"/>
                  </a:cubicBezTo>
                  <a:cubicBezTo>
                    <a:pt x="2255" y="-298"/>
                    <a:pt x="1970" y="-107"/>
                    <a:pt x="3589" y="1322"/>
                  </a:cubicBezTo>
                  <a:cubicBezTo>
                    <a:pt x="4934" y="2689"/>
                    <a:pt x="6660" y="3618"/>
                    <a:pt x="8542" y="3989"/>
                  </a:cubicBezTo>
                  <a:cubicBezTo>
                    <a:pt x="11950" y="4195"/>
                    <a:pt x="15239" y="5313"/>
                    <a:pt x="18067" y="7227"/>
                  </a:cubicBezTo>
                  <a:cubicBezTo>
                    <a:pt x="21452" y="10011"/>
                    <a:pt x="22192" y="14901"/>
                    <a:pt x="19781" y="18562"/>
                  </a:cubicBezTo>
                  <a:cubicBezTo>
                    <a:pt x="19338" y="19291"/>
                    <a:pt x="18539" y="19727"/>
                    <a:pt x="17686" y="19705"/>
                  </a:cubicBezTo>
                  <a:cubicBezTo>
                    <a:pt x="15679" y="19857"/>
                    <a:pt x="13684" y="19282"/>
                    <a:pt x="12066" y="18086"/>
                  </a:cubicBezTo>
                  <a:cubicBezTo>
                    <a:pt x="10777" y="16961"/>
                    <a:pt x="9597" y="15717"/>
                    <a:pt x="8542" y="14371"/>
                  </a:cubicBezTo>
                  <a:cubicBezTo>
                    <a:pt x="5392" y="10892"/>
                    <a:pt x="2614" y="7093"/>
                    <a:pt x="255" y="3036"/>
                  </a:cubicBezTo>
                  <a:close/>
                </a:path>
              </a:pathLst>
            </a:custGeom>
            <a:grpFill/>
            <a:ln w="9525" cap="flat">
              <a:noFill/>
              <a:prstDash val="solid"/>
              <a:miter/>
            </a:ln>
          </p:spPr>
          <p:txBody>
            <a:bodyPr rtlCol="0" anchor="ctr"/>
            <a:lstStyle/>
            <a:p>
              <a:endParaRPr lang="zh-CN" altLang="en-US"/>
            </a:p>
          </p:txBody>
        </p:sp>
        <p:sp>
          <p:nvSpPr>
            <p:cNvPr id="92" name="任意多边形: 形状 91"/>
            <p:cNvSpPr/>
            <p:nvPr/>
          </p:nvSpPr>
          <p:spPr>
            <a:xfrm>
              <a:off x="1377377" y="3136915"/>
              <a:ext cx="23986" cy="17484"/>
            </a:xfrm>
            <a:custGeom>
              <a:avLst/>
              <a:gdLst>
                <a:gd name="connsiteX0" fmla="*/ 4003 w 23986"/>
                <a:gd name="connsiteY0" fmla="*/ 10987 h 17484"/>
                <a:gd name="connsiteX1" fmla="*/ 2574 w 23986"/>
                <a:gd name="connsiteY1" fmla="*/ 10987 h 17484"/>
                <a:gd name="connsiteX2" fmla="*/ 574 w 23986"/>
                <a:gd name="connsiteY2" fmla="*/ 9082 h 17484"/>
                <a:gd name="connsiteX3" fmla="*/ 98 w 23986"/>
                <a:gd name="connsiteY3" fmla="*/ 7463 h 17484"/>
                <a:gd name="connsiteX4" fmla="*/ 2193 w 23986"/>
                <a:gd name="connsiteY4" fmla="*/ 2224 h 17484"/>
                <a:gd name="connsiteX5" fmla="*/ 5527 w 23986"/>
                <a:gd name="connsiteY5" fmla="*/ 414 h 17484"/>
                <a:gd name="connsiteX6" fmla="*/ 19052 w 23986"/>
                <a:gd name="connsiteY6" fmla="*/ 414 h 17484"/>
                <a:gd name="connsiteX7" fmla="*/ 23720 w 23986"/>
                <a:gd name="connsiteY7" fmla="*/ 5558 h 17484"/>
                <a:gd name="connsiteX8" fmla="*/ 21243 w 23986"/>
                <a:gd name="connsiteY8" fmla="*/ 10796 h 17484"/>
                <a:gd name="connsiteX9" fmla="*/ 15719 w 23986"/>
                <a:gd name="connsiteY9" fmla="*/ 17273 h 17484"/>
                <a:gd name="connsiteX10" fmla="*/ 14957 w 23986"/>
                <a:gd name="connsiteY10" fmla="*/ 17273 h 17484"/>
                <a:gd name="connsiteX11" fmla="*/ 13814 w 23986"/>
                <a:gd name="connsiteY11" fmla="*/ 12987 h 17484"/>
                <a:gd name="connsiteX12" fmla="*/ 4003 w 23986"/>
                <a:gd name="connsiteY12" fmla="*/ 10987 h 17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986" h="17484">
                  <a:moveTo>
                    <a:pt x="4003" y="10987"/>
                  </a:moveTo>
                  <a:cubicBezTo>
                    <a:pt x="3600" y="11362"/>
                    <a:pt x="2977" y="11362"/>
                    <a:pt x="2574" y="10987"/>
                  </a:cubicBezTo>
                  <a:cubicBezTo>
                    <a:pt x="2003" y="10258"/>
                    <a:pt x="1330" y="9616"/>
                    <a:pt x="574" y="9082"/>
                  </a:cubicBezTo>
                  <a:cubicBezTo>
                    <a:pt x="574" y="9082"/>
                    <a:pt x="-283" y="9082"/>
                    <a:pt x="98" y="7463"/>
                  </a:cubicBezTo>
                  <a:cubicBezTo>
                    <a:pt x="522" y="5619"/>
                    <a:pt x="1229" y="3852"/>
                    <a:pt x="2193" y="2224"/>
                  </a:cubicBezTo>
                  <a:cubicBezTo>
                    <a:pt x="2941" y="1111"/>
                    <a:pt x="4186" y="435"/>
                    <a:pt x="5527" y="414"/>
                  </a:cubicBezTo>
                  <a:cubicBezTo>
                    <a:pt x="10018" y="-138"/>
                    <a:pt x="14561" y="-138"/>
                    <a:pt x="19052" y="414"/>
                  </a:cubicBezTo>
                  <a:cubicBezTo>
                    <a:pt x="19052" y="414"/>
                    <a:pt x="25339" y="1271"/>
                    <a:pt x="23720" y="5558"/>
                  </a:cubicBezTo>
                  <a:cubicBezTo>
                    <a:pt x="22530" y="7108"/>
                    <a:pt x="21686" y="8894"/>
                    <a:pt x="21243" y="10796"/>
                  </a:cubicBezTo>
                  <a:cubicBezTo>
                    <a:pt x="20341" y="13607"/>
                    <a:pt x="18351" y="15939"/>
                    <a:pt x="15719" y="17273"/>
                  </a:cubicBezTo>
                  <a:cubicBezTo>
                    <a:pt x="15719" y="17273"/>
                    <a:pt x="14957" y="17750"/>
                    <a:pt x="14957" y="17273"/>
                  </a:cubicBezTo>
                  <a:cubicBezTo>
                    <a:pt x="14941" y="15771"/>
                    <a:pt x="14548" y="14297"/>
                    <a:pt x="13814" y="12987"/>
                  </a:cubicBezTo>
                  <a:cubicBezTo>
                    <a:pt x="13814" y="12987"/>
                    <a:pt x="11528" y="8891"/>
                    <a:pt x="4003" y="10987"/>
                  </a:cubicBezTo>
                  <a:close/>
                </a:path>
              </a:pathLst>
            </a:custGeom>
            <a:grpFill/>
            <a:ln w="9525" cap="flat">
              <a:noFill/>
              <a:prstDash val="solid"/>
              <a:miter/>
            </a:ln>
          </p:spPr>
          <p:txBody>
            <a:bodyPr rtlCol="0" anchor="ctr"/>
            <a:lstStyle/>
            <a:p>
              <a:endParaRPr lang="zh-CN" altLang="en-US"/>
            </a:p>
          </p:txBody>
        </p:sp>
        <p:sp>
          <p:nvSpPr>
            <p:cNvPr id="93" name="任意多边形: 形状 92"/>
            <p:cNvSpPr/>
            <p:nvPr/>
          </p:nvSpPr>
          <p:spPr>
            <a:xfrm>
              <a:off x="1368574" y="3142558"/>
              <a:ext cx="42725" cy="55034"/>
            </a:xfrm>
            <a:custGeom>
              <a:avLst/>
              <a:gdLst>
                <a:gd name="connsiteX0" fmla="*/ 423 w 42725"/>
                <a:gd name="connsiteY0" fmla="*/ 53540 h 55034"/>
                <a:gd name="connsiteX1" fmla="*/ 423 w 42725"/>
                <a:gd name="connsiteY1" fmla="*/ 52016 h 55034"/>
                <a:gd name="connsiteX2" fmla="*/ 6329 w 42725"/>
                <a:gd name="connsiteY2" fmla="*/ 46967 h 55034"/>
                <a:gd name="connsiteX3" fmla="*/ 9282 w 42725"/>
                <a:gd name="connsiteY3" fmla="*/ 43253 h 55034"/>
                <a:gd name="connsiteX4" fmla="*/ 23950 w 42725"/>
                <a:gd name="connsiteY4" fmla="*/ 18107 h 55034"/>
                <a:gd name="connsiteX5" fmla="*/ 33475 w 42725"/>
                <a:gd name="connsiteY5" fmla="*/ 4581 h 55034"/>
                <a:gd name="connsiteX6" fmla="*/ 34713 w 42725"/>
                <a:gd name="connsiteY6" fmla="*/ 2676 h 55034"/>
                <a:gd name="connsiteX7" fmla="*/ 39857 w 42725"/>
                <a:gd name="connsiteY7" fmla="*/ 9 h 55034"/>
                <a:gd name="connsiteX8" fmla="*/ 42714 w 42725"/>
                <a:gd name="connsiteY8" fmla="*/ 3152 h 55034"/>
                <a:gd name="connsiteX9" fmla="*/ 40238 w 42725"/>
                <a:gd name="connsiteY9" fmla="*/ 8772 h 55034"/>
                <a:gd name="connsiteX10" fmla="*/ 37380 w 42725"/>
                <a:gd name="connsiteY10" fmla="*/ 10582 h 55034"/>
                <a:gd name="connsiteX11" fmla="*/ 35094 w 42725"/>
                <a:gd name="connsiteY11" fmla="*/ 12868 h 55034"/>
                <a:gd name="connsiteX12" fmla="*/ 17854 w 42725"/>
                <a:gd name="connsiteY12" fmla="*/ 42014 h 55034"/>
                <a:gd name="connsiteX13" fmla="*/ 10615 w 42725"/>
                <a:gd name="connsiteY13" fmla="*/ 53921 h 55034"/>
                <a:gd name="connsiteX14" fmla="*/ 423 w 42725"/>
                <a:gd name="connsiteY14" fmla="*/ 53540 h 55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725" h="55034">
                  <a:moveTo>
                    <a:pt x="423" y="53540"/>
                  </a:moveTo>
                  <a:cubicBezTo>
                    <a:pt x="423" y="53540"/>
                    <a:pt x="-529" y="53063"/>
                    <a:pt x="423" y="52016"/>
                  </a:cubicBezTo>
                  <a:cubicBezTo>
                    <a:pt x="2211" y="50132"/>
                    <a:pt x="4190" y="48440"/>
                    <a:pt x="6329" y="46967"/>
                  </a:cubicBezTo>
                  <a:cubicBezTo>
                    <a:pt x="7662" y="46052"/>
                    <a:pt x="8690" y="44758"/>
                    <a:pt x="9282" y="43253"/>
                  </a:cubicBezTo>
                  <a:cubicBezTo>
                    <a:pt x="12350" y="33933"/>
                    <a:pt x="17348" y="25365"/>
                    <a:pt x="23950" y="18107"/>
                  </a:cubicBezTo>
                  <a:cubicBezTo>
                    <a:pt x="27569" y="13928"/>
                    <a:pt x="30760" y="9396"/>
                    <a:pt x="33475" y="4581"/>
                  </a:cubicBezTo>
                  <a:cubicBezTo>
                    <a:pt x="33636" y="3814"/>
                    <a:pt x="34078" y="3135"/>
                    <a:pt x="34713" y="2676"/>
                  </a:cubicBezTo>
                  <a:cubicBezTo>
                    <a:pt x="34713" y="2676"/>
                    <a:pt x="38619" y="-181"/>
                    <a:pt x="39857" y="9"/>
                  </a:cubicBezTo>
                  <a:cubicBezTo>
                    <a:pt x="41480" y="157"/>
                    <a:pt x="42721" y="1522"/>
                    <a:pt x="42714" y="3152"/>
                  </a:cubicBezTo>
                  <a:cubicBezTo>
                    <a:pt x="42836" y="5314"/>
                    <a:pt x="41915" y="7403"/>
                    <a:pt x="40238" y="8772"/>
                  </a:cubicBezTo>
                  <a:lnTo>
                    <a:pt x="37380" y="10582"/>
                  </a:lnTo>
                  <a:cubicBezTo>
                    <a:pt x="36506" y="11222"/>
                    <a:pt x="35735" y="11993"/>
                    <a:pt x="35094" y="12868"/>
                  </a:cubicBezTo>
                  <a:cubicBezTo>
                    <a:pt x="27805" y="21584"/>
                    <a:pt x="21982" y="31428"/>
                    <a:pt x="17854" y="42014"/>
                  </a:cubicBezTo>
                  <a:cubicBezTo>
                    <a:pt x="16899" y="46704"/>
                    <a:pt x="14340" y="50915"/>
                    <a:pt x="10615" y="53921"/>
                  </a:cubicBezTo>
                  <a:cubicBezTo>
                    <a:pt x="7373" y="55531"/>
                    <a:pt x="3536" y="55387"/>
                    <a:pt x="423" y="53540"/>
                  </a:cubicBezTo>
                  <a:close/>
                </a:path>
              </a:pathLst>
            </a:custGeom>
            <a:grpFill/>
            <a:ln w="9525" cap="flat">
              <a:noFill/>
              <a:prstDash val="solid"/>
              <a:miter/>
            </a:ln>
          </p:spPr>
          <p:txBody>
            <a:bodyPr rtlCol="0" anchor="ctr"/>
            <a:lstStyle/>
            <a:p>
              <a:endParaRPr lang="zh-CN" altLang="en-US" dirty="0"/>
            </a:p>
          </p:txBody>
        </p:sp>
        <p:sp>
          <p:nvSpPr>
            <p:cNvPr id="94" name="任意多边形: 形状 93"/>
            <p:cNvSpPr/>
            <p:nvPr/>
          </p:nvSpPr>
          <p:spPr>
            <a:xfrm>
              <a:off x="1393429" y="3160491"/>
              <a:ext cx="30264" cy="65044"/>
            </a:xfrm>
            <a:custGeom>
              <a:avLst/>
              <a:gdLst>
                <a:gd name="connsiteX0" fmla="*/ 2428 w 30264"/>
                <a:gd name="connsiteY0" fmla="*/ 28558 h 65044"/>
                <a:gd name="connsiteX1" fmla="*/ 714 w 30264"/>
                <a:gd name="connsiteY1" fmla="*/ 29701 h 65044"/>
                <a:gd name="connsiteX2" fmla="*/ 2619 w 30264"/>
                <a:gd name="connsiteY2" fmla="*/ 41703 h 65044"/>
                <a:gd name="connsiteX3" fmla="*/ 6810 w 30264"/>
                <a:gd name="connsiteY3" fmla="*/ 42655 h 65044"/>
                <a:gd name="connsiteX4" fmla="*/ 8048 w 30264"/>
                <a:gd name="connsiteY4" fmla="*/ 41227 h 65044"/>
                <a:gd name="connsiteX5" fmla="*/ 11286 w 30264"/>
                <a:gd name="connsiteY5" fmla="*/ 39226 h 65044"/>
                <a:gd name="connsiteX6" fmla="*/ 13001 w 30264"/>
                <a:gd name="connsiteY6" fmla="*/ 39703 h 65044"/>
                <a:gd name="connsiteX7" fmla="*/ 13001 w 30264"/>
                <a:gd name="connsiteY7" fmla="*/ 43417 h 65044"/>
                <a:gd name="connsiteX8" fmla="*/ 15668 w 30264"/>
                <a:gd name="connsiteY8" fmla="*/ 49513 h 65044"/>
                <a:gd name="connsiteX9" fmla="*/ 20716 w 30264"/>
                <a:gd name="connsiteY9" fmla="*/ 58086 h 65044"/>
                <a:gd name="connsiteX10" fmla="*/ 20049 w 30264"/>
                <a:gd name="connsiteY10" fmla="*/ 59419 h 65044"/>
                <a:gd name="connsiteX11" fmla="*/ 15287 w 30264"/>
                <a:gd name="connsiteY11" fmla="*/ 60658 h 65044"/>
                <a:gd name="connsiteX12" fmla="*/ 13953 w 30264"/>
                <a:gd name="connsiteY12" fmla="*/ 61515 h 65044"/>
                <a:gd name="connsiteX13" fmla="*/ 15858 w 30264"/>
                <a:gd name="connsiteY13" fmla="*/ 63991 h 65044"/>
                <a:gd name="connsiteX14" fmla="*/ 17001 w 30264"/>
                <a:gd name="connsiteY14" fmla="*/ 63991 h 65044"/>
                <a:gd name="connsiteX15" fmla="*/ 21097 w 30264"/>
                <a:gd name="connsiteY15" fmla="*/ 63991 h 65044"/>
                <a:gd name="connsiteX16" fmla="*/ 23097 w 30264"/>
                <a:gd name="connsiteY16" fmla="*/ 65039 h 65044"/>
                <a:gd name="connsiteX17" fmla="*/ 25669 w 30264"/>
                <a:gd name="connsiteY17" fmla="*/ 65039 h 65044"/>
                <a:gd name="connsiteX18" fmla="*/ 27860 w 30264"/>
                <a:gd name="connsiteY18" fmla="*/ 65039 h 65044"/>
                <a:gd name="connsiteX19" fmla="*/ 28908 w 30264"/>
                <a:gd name="connsiteY19" fmla="*/ 65039 h 65044"/>
                <a:gd name="connsiteX20" fmla="*/ 30241 w 30264"/>
                <a:gd name="connsiteY20" fmla="*/ 62372 h 65044"/>
                <a:gd name="connsiteX21" fmla="*/ 30241 w 30264"/>
                <a:gd name="connsiteY21" fmla="*/ 61896 h 65044"/>
                <a:gd name="connsiteX22" fmla="*/ 25193 w 30264"/>
                <a:gd name="connsiteY22" fmla="*/ 53228 h 65044"/>
                <a:gd name="connsiteX23" fmla="*/ 17478 w 30264"/>
                <a:gd name="connsiteY23" fmla="*/ 37702 h 65044"/>
                <a:gd name="connsiteX24" fmla="*/ 16525 w 30264"/>
                <a:gd name="connsiteY24" fmla="*/ 31416 h 65044"/>
                <a:gd name="connsiteX25" fmla="*/ 19859 w 30264"/>
                <a:gd name="connsiteY25" fmla="*/ 24844 h 65044"/>
                <a:gd name="connsiteX26" fmla="*/ 18811 w 30264"/>
                <a:gd name="connsiteY26" fmla="*/ 20748 h 65044"/>
                <a:gd name="connsiteX27" fmla="*/ 18240 w 30264"/>
                <a:gd name="connsiteY27" fmla="*/ 16938 h 65044"/>
                <a:gd name="connsiteX28" fmla="*/ 23288 w 30264"/>
                <a:gd name="connsiteY28" fmla="*/ 2365 h 65044"/>
                <a:gd name="connsiteX29" fmla="*/ 21478 w 30264"/>
                <a:gd name="connsiteY29" fmla="*/ 174 h 65044"/>
                <a:gd name="connsiteX30" fmla="*/ 17859 w 30264"/>
                <a:gd name="connsiteY30" fmla="*/ 841 h 65044"/>
                <a:gd name="connsiteX31" fmla="*/ 13191 w 30264"/>
                <a:gd name="connsiteY31" fmla="*/ 5317 h 65044"/>
                <a:gd name="connsiteX32" fmla="*/ 6429 w 30264"/>
                <a:gd name="connsiteY32" fmla="*/ 20272 h 65044"/>
                <a:gd name="connsiteX33" fmla="*/ 6429 w 30264"/>
                <a:gd name="connsiteY33" fmla="*/ 21510 h 65044"/>
                <a:gd name="connsiteX34" fmla="*/ 7857 w 30264"/>
                <a:gd name="connsiteY34" fmla="*/ 22462 h 65044"/>
                <a:gd name="connsiteX35" fmla="*/ 9096 w 30264"/>
                <a:gd name="connsiteY35" fmla="*/ 21796 h 65044"/>
                <a:gd name="connsiteX36" fmla="*/ 10524 w 30264"/>
                <a:gd name="connsiteY36" fmla="*/ 18462 h 65044"/>
                <a:gd name="connsiteX37" fmla="*/ 11001 w 30264"/>
                <a:gd name="connsiteY37" fmla="*/ 17986 h 65044"/>
                <a:gd name="connsiteX38" fmla="*/ 12314 w 30264"/>
                <a:gd name="connsiteY38" fmla="*/ 18672 h 65044"/>
                <a:gd name="connsiteX39" fmla="*/ 12334 w 30264"/>
                <a:gd name="connsiteY39" fmla="*/ 18748 h 65044"/>
                <a:gd name="connsiteX40" fmla="*/ 11763 w 30264"/>
                <a:gd name="connsiteY40" fmla="*/ 25606 h 65044"/>
                <a:gd name="connsiteX41" fmla="*/ 9762 w 30264"/>
                <a:gd name="connsiteY41" fmla="*/ 31987 h 65044"/>
                <a:gd name="connsiteX42" fmla="*/ 8238 w 30264"/>
                <a:gd name="connsiteY42" fmla="*/ 33797 h 65044"/>
                <a:gd name="connsiteX43" fmla="*/ 7286 w 30264"/>
                <a:gd name="connsiteY43" fmla="*/ 33035 h 65044"/>
                <a:gd name="connsiteX44" fmla="*/ 5381 w 30264"/>
                <a:gd name="connsiteY44" fmla="*/ 29797 h 65044"/>
                <a:gd name="connsiteX45" fmla="*/ 2428 w 30264"/>
                <a:gd name="connsiteY45" fmla="*/ 28558 h 65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30264" h="65044">
                  <a:moveTo>
                    <a:pt x="2428" y="28558"/>
                  </a:moveTo>
                  <a:cubicBezTo>
                    <a:pt x="2428" y="28558"/>
                    <a:pt x="1571" y="27987"/>
                    <a:pt x="714" y="29701"/>
                  </a:cubicBezTo>
                  <a:cubicBezTo>
                    <a:pt x="-701" y="33768"/>
                    <a:pt x="14" y="38274"/>
                    <a:pt x="2619" y="41703"/>
                  </a:cubicBezTo>
                  <a:cubicBezTo>
                    <a:pt x="2619" y="41703"/>
                    <a:pt x="4619" y="44656"/>
                    <a:pt x="6810" y="42655"/>
                  </a:cubicBezTo>
                  <a:cubicBezTo>
                    <a:pt x="7278" y="42230"/>
                    <a:pt x="7694" y="41751"/>
                    <a:pt x="8048" y="41227"/>
                  </a:cubicBezTo>
                  <a:cubicBezTo>
                    <a:pt x="8851" y="40191"/>
                    <a:pt x="10001" y="39480"/>
                    <a:pt x="11286" y="39226"/>
                  </a:cubicBezTo>
                  <a:cubicBezTo>
                    <a:pt x="11286" y="39226"/>
                    <a:pt x="13096" y="39226"/>
                    <a:pt x="13001" y="39703"/>
                  </a:cubicBezTo>
                  <a:cubicBezTo>
                    <a:pt x="12906" y="40179"/>
                    <a:pt x="13001" y="41703"/>
                    <a:pt x="13001" y="43417"/>
                  </a:cubicBezTo>
                  <a:cubicBezTo>
                    <a:pt x="13197" y="45687"/>
                    <a:pt x="14134" y="47829"/>
                    <a:pt x="15668" y="49513"/>
                  </a:cubicBezTo>
                  <a:cubicBezTo>
                    <a:pt x="17822" y="52066"/>
                    <a:pt x="19529" y="54964"/>
                    <a:pt x="20716" y="58086"/>
                  </a:cubicBezTo>
                  <a:cubicBezTo>
                    <a:pt x="20716" y="58086"/>
                    <a:pt x="20716" y="58848"/>
                    <a:pt x="20049" y="59419"/>
                  </a:cubicBezTo>
                  <a:cubicBezTo>
                    <a:pt x="18529" y="60056"/>
                    <a:pt x="16925" y="60473"/>
                    <a:pt x="15287" y="60658"/>
                  </a:cubicBezTo>
                  <a:cubicBezTo>
                    <a:pt x="15287" y="60658"/>
                    <a:pt x="13953" y="60658"/>
                    <a:pt x="13953" y="61515"/>
                  </a:cubicBezTo>
                  <a:cubicBezTo>
                    <a:pt x="13953" y="62372"/>
                    <a:pt x="13953" y="62182"/>
                    <a:pt x="15858" y="63991"/>
                  </a:cubicBezTo>
                  <a:cubicBezTo>
                    <a:pt x="16184" y="64282"/>
                    <a:pt x="16676" y="64282"/>
                    <a:pt x="17001" y="63991"/>
                  </a:cubicBezTo>
                  <a:cubicBezTo>
                    <a:pt x="18227" y="63117"/>
                    <a:pt x="19872" y="63117"/>
                    <a:pt x="21097" y="63991"/>
                  </a:cubicBezTo>
                  <a:cubicBezTo>
                    <a:pt x="21097" y="63991"/>
                    <a:pt x="22145" y="65134"/>
                    <a:pt x="23097" y="65039"/>
                  </a:cubicBezTo>
                  <a:lnTo>
                    <a:pt x="25669" y="65039"/>
                  </a:lnTo>
                  <a:cubicBezTo>
                    <a:pt x="26396" y="64937"/>
                    <a:pt x="27133" y="64937"/>
                    <a:pt x="27860" y="65039"/>
                  </a:cubicBezTo>
                  <a:cubicBezTo>
                    <a:pt x="27860" y="65039"/>
                    <a:pt x="28336" y="65039"/>
                    <a:pt x="28908" y="65039"/>
                  </a:cubicBezTo>
                  <a:cubicBezTo>
                    <a:pt x="29526" y="64248"/>
                    <a:pt x="29979" y="63341"/>
                    <a:pt x="30241" y="62372"/>
                  </a:cubicBezTo>
                  <a:cubicBezTo>
                    <a:pt x="30272" y="62215"/>
                    <a:pt x="30272" y="62053"/>
                    <a:pt x="30241" y="61896"/>
                  </a:cubicBezTo>
                  <a:cubicBezTo>
                    <a:pt x="28358" y="59128"/>
                    <a:pt x="26671" y="56232"/>
                    <a:pt x="25193" y="53228"/>
                  </a:cubicBezTo>
                  <a:cubicBezTo>
                    <a:pt x="23192" y="47788"/>
                    <a:pt x="20605" y="42582"/>
                    <a:pt x="17478" y="37702"/>
                  </a:cubicBezTo>
                  <a:cubicBezTo>
                    <a:pt x="16065" y="35925"/>
                    <a:pt x="15702" y="33532"/>
                    <a:pt x="16525" y="31416"/>
                  </a:cubicBezTo>
                  <a:cubicBezTo>
                    <a:pt x="17877" y="29356"/>
                    <a:pt x="18995" y="27151"/>
                    <a:pt x="19859" y="24844"/>
                  </a:cubicBezTo>
                  <a:cubicBezTo>
                    <a:pt x="20101" y="23392"/>
                    <a:pt x="19720" y="21905"/>
                    <a:pt x="18811" y="20748"/>
                  </a:cubicBezTo>
                  <a:cubicBezTo>
                    <a:pt x="17904" y="19693"/>
                    <a:pt x="17682" y="18212"/>
                    <a:pt x="18240" y="16938"/>
                  </a:cubicBezTo>
                  <a:cubicBezTo>
                    <a:pt x="18240" y="16938"/>
                    <a:pt x="20716" y="8556"/>
                    <a:pt x="23288" y="2365"/>
                  </a:cubicBezTo>
                  <a:cubicBezTo>
                    <a:pt x="23288" y="2365"/>
                    <a:pt x="23955" y="1317"/>
                    <a:pt x="21478" y="174"/>
                  </a:cubicBezTo>
                  <a:cubicBezTo>
                    <a:pt x="20235" y="-205"/>
                    <a:pt x="18885" y="44"/>
                    <a:pt x="17859" y="841"/>
                  </a:cubicBezTo>
                  <a:cubicBezTo>
                    <a:pt x="17859" y="841"/>
                    <a:pt x="13763" y="3698"/>
                    <a:pt x="13191" y="5317"/>
                  </a:cubicBezTo>
                  <a:cubicBezTo>
                    <a:pt x="11514" y="10543"/>
                    <a:pt x="9245" y="15560"/>
                    <a:pt x="6429" y="20272"/>
                  </a:cubicBezTo>
                  <a:cubicBezTo>
                    <a:pt x="6208" y="20655"/>
                    <a:pt x="6208" y="21127"/>
                    <a:pt x="6429" y="21510"/>
                  </a:cubicBezTo>
                  <a:cubicBezTo>
                    <a:pt x="6800" y="21962"/>
                    <a:pt x="7297" y="22293"/>
                    <a:pt x="7857" y="22462"/>
                  </a:cubicBezTo>
                  <a:cubicBezTo>
                    <a:pt x="7857" y="22462"/>
                    <a:pt x="8429" y="22462"/>
                    <a:pt x="9096" y="21796"/>
                  </a:cubicBezTo>
                  <a:cubicBezTo>
                    <a:pt x="9673" y="20730"/>
                    <a:pt x="10151" y="19614"/>
                    <a:pt x="10524" y="18462"/>
                  </a:cubicBezTo>
                  <a:cubicBezTo>
                    <a:pt x="10524" y="18462"/>
                    <a:pt x="10524" y="17986"/>
                    <a:pt x="11001" y="17986"/>
                  </a:cubicBezTo>
                  <a:cubicBezTo>
                    <a:pt x="11553" y="17813"/>
                    <a:pt x="12141" y="18120"/>
                    <a:pt x="12314" y="18672"/>
                  </a:cubicBezTo>
                  <a:cubicBezTo>
                    <a:pt x="12321" y="18697"/>
                    <a:pt x="12328" y="18722"/>
                    <a:pt x="12334" y="18748"/>
                  </a:cubicBezTo>
                  <a:cubicBezTo>
                    <a:pt x="13005" y="21025"/>
                    <a:pt x="12801" y="23471"/>
                    <a:pt x="11763" y="25606"/>
                  </a:cubicBezTo>
                  <a:cubicBezTo>
                    <a:pt x="10980" y="27695"/>
                    <a:pt x="10312" y="29825"/>
                    <a:pt x="9762" y="31987"/>
                  </a:cubicBezTo>
                  <a:cubicBezTo>
                    <a:pt x="9652" y="32837"/>
                    <a:pt x="9057" y="33544"/>
                    <a:pt x="8238" y="33797"/>
                  </a:cubicBezTo>
                  <a:cubicBezTo>
                    <a:pt x="8238" y="33797"/>
                    <a:pt x="7667" y="33797"/>
                    <a:pt x="7286" y="33035"/>
                  </a:cubicBezTo>
                  <a:cubicBezTo>
                    <a:pt x="6853" y="31849"/>
                    <a:pt x="6208" y="30751"/>
                    <a:pt x="5381" y="29797"/>
                  </a:cubicBezTo>
                  <a:cubicBezTo>
                    <a:pt x="4446" y="29274"/>
                    <a:pt x="3456" y="28859"/>
                    <a:pt x="2428" y="28558"/>
                  </a:cubicBezTo>
                  <a:close/>
                </a:path>
              </a:pathLst>
            </a:custGeom>
            <a:grpFill/>
            <a:ln w="9525" cap="flat">
              <a:noFill/>
              <a:prstDash val="solid"/>
              <a:miter/>
            </a:ln>
          </p:spPr>
          <p:txBody>
            <a:bodyPr rtlCol="0" anchor="ctr"/>
            <a:lstStyle/>
            <a:p>
              <a:endParaRPr lang="zh-CN" altLang="en-US"/>
            </a:p>
          </p:txBody>
        </p:sp>
        <p:sp>
          <p:nvSpPr>
            <p:cNvPr id="95" name="任意多边形: 形状 94"/>
            <p:cNvSpPr/>
            <p:nvPr/>
          </p:nvSpPr>
          <p:spPr>
            <a:xfrm>
              <a:off x="1393339" y="3210681"/>
              <a:ext cx="13026" cy="29898"/>
            </a:xfrm>
            <a:custGeom>
              <a:avLst/>
              <a:gdLst>
                <a:gd name="connsiteX0" fmla="*/ 10615 w 13026"/>
                <a:gd name="connsiteY0" fmla="*/ 86 h 29898"/>
                <a:gd name="connsiteX1" fmla="*/ 8520 w 13026"/>
                <a:gd name="connsiteY1" fmla="*/ 1324 h 29898"/>
                <a:gd name="connsiteX2" fmla="*/ 6615 w 13026"/>
                <a:gd name="connsiteY2" fmla="*/ 7229 h 29898"/>
                <a:gd name="connsiteX3" fmla="*/ 5376 w 13026"/>
                <a:gd name="connsiteY3" fmla="*/ 12754 h 29898"/>
                <a:gd name="connsiteX4" fmla="*/ 2709 w 13026"/>
                <a:gd name="connsiteY4" fmla="*/ 16659 h 29898"/>
                <a:gd name="connsiteX5" fmla="*/ 42 w 13026"/>
                <a:gd name="connsiteY5" fmla="*/ 20374 h 29898"/>
                <a:gd name="connsiteX6" fmla="*/ 42 w 13026"/>
                <a:gd name="connsiteY6" fmla="*/ 24470 h 29898"/>
                <a:gd name="connsiteX7" fmla="*/ 42 w 13026"/>
                <a:gd name="connsiteY7" fmla="*/ 25136 h 29898"/>
                <a:gd name="connsiteX8" fmla="*/ 3757 w 13026"/>
                <a:gd name="connsiteY8" fmla="*/ 28756 h 29898"/>
                <a:gd name="connsiteX9" fmla="*/ 6234 w 13026"/>
                <a:gd name="connsiteY9" fmla="*/ 29899 h 29898"/>
                <a:gd name="connsiteX10" fmla="*/ 6900 w 13026"/>
                <a:gd name="connsiteY10" fmla="*/ 29899 h 29898"/>
                <a:gd name="connsiteX11" fmla="*/ 10615 w 13026"/>
                <a:gd name="connsiteY11" fmla="*/ 20374 h 29898"/>
                <a:gd name="connsiteX12" fmla="*/ 11377 w 13026"/>
                <a:gd name="connsiteY12" fmla="*/ 10849 h 29898"/>
                <a:gd name="connsiteX13" fmla="*/ 12996 w 13026"/>
                <a:gd name="connsiteY13" fmla="*/ 3419 h 29898"/>
                <a:gd name="connsiteX14" fmla="*/ 10615 w 13026"/>
                <a:gd name="connsiteY14" fmla="*/ 86 h 29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026" h="29898">
                  <a:moveTo>
                    <a:pt x="10615" y="86"/>
                  </a:moveTo>
                  <a:cubicBezTo>
                    <a:pt x="10615" y="86"/>
                    <a:pt x="9186" y="-486"/>
                    <a:pt x="8520" y="1324"/>
                  </a:cubicBezTo>
                  <a:cubicBezTo>
                    <a:pt x="8106" y="3357"/>
                    <a:pt x="7467" y="5338"/>
                    <a:pt x="6615" y="7229"/>
                  </a:cubicBezTo>
                  <a:cubicBezTo>
                    <a:pt x="5963" y="9009"/>
                    <a:pt x="5546" y="10866"/>
                    <a:pt x="5376" y="12754"/>
                  </a:cubicBezTo>
                  <a:cubicBezTo>
                    <a:pt x="5003" y="14341"/>
                    <a:pt x="4052" y="15733"/>
                    <a:pt x="2709" y="16659"/>
                  </a:cubicBezTo>
                  <a:cubicBezTo>
                    <a:pt x="1278" y="17401"/>
                    <a:pt x="287" y="18781"/>
                    <a:pt x="42" y="20374"/>
                  </a:cubicBezTo>
                  <a:cubicBezTo>
                    <a:pt x="196" y="21735"/>
                    <a:pt x="196" y="23109"/>
                    <a:pt x="42" y="24470"/>
                  </a:cubicBezTo>
                  <a:cubicBezTo>
                    <a:pt x="-14" y="24688"/>
                    <a:pt x="-14" y="24918"/>
                    <a:pt x="42" y="25136"/>
                  </a:cubicBezTo>
                  <a:cubicBezTo>
                    <a:pt x="856" y="26713"/>
                    <a:pt x="2159" y="27984"/>
                    <a:pt x="3757" y="28756"/>
                  </a:cubicBezTo>
                  <a:lnTo>
                    <a:pt x="6234" y="29899"/>
                  </a:lnTo>
                  <a:cubicBezTo>
                    <a:pt x="6234" y="29899"/>
                    <a:pt x="6234" y="29899"/>
                    <a:pt x="6900" y="29899"/>
                  </a:cubicBezTo>
                  <a:cubicBezTo>
                    <a:pt x="10183" y="27957"/>
                    <a:pt x="11716" y="24025"/>
                    <a:pt x="10615" y="20374"/>
                  </a:cubicBezTo>
                  <a:cubicBezTo>
                    <a:pt x="10056" y="17186"/>
                    <a:pt x="10318" y="13908"/>
                    <a:pt x="11377" y="10849"/>
                  </a:cubicBezTo>
                  <a:cubicBezTo>
                    <a:pt x="12151" y="8429"/>
                    <a:pt x="12693" y="5942"/>
                    <a:pt x="12996" y="3419"/>
                  </a:cubicBezTo>
                  <a:cubicBezTo>
                    <a:pt x="12996" y="3419"/>
                    <a:pt x="13473" y="1229"/>
                    <a:pt x="10615" y="86"/>
                  </a:cubicBezTo>
                  <a:close/>
                </a:path>
              </a:pathLst>
            </a:custGeom>
            <a:grpFill/>
            <a:ln w="9525" cap="flat">
              <a:noFill/>
              <a:prstDash val="solid"/>
              <a:miter/>
            </a:ln>
          </p:spPr>
          <p:txBody>
            <a:bodyPr rtlCol="0" anchor="ctr"/>
            <a:lstStyle/>
            <a:p>
              <a:endParaRPr lang="zh-CN" altLang="en-US"/>
            </a:p>
          </p:txBody>
        </p:sp>
        <p:sp>
          <p:nvSpPr>
            <p:cNvPr id="96" name="任意多边形: 形状 95"/>
            <p:cNvSpPr/>
            <p:nvPr/>
          </p:nvSpPr>
          <p:spPr>
            <a:xfrm>
              <a:off x="1421895" y="3193253"/>
              <a:ext cx="15910" cy="14465"/>
            </a:xfrm>
            <a:custGeom>
              <a:avLst/>
              <a:gdLst>
                <a:gd name="connsiteX0" fmla="*/ 156 w 15910"/>
                <a:gd name="connsiteY0" fmla="*/ 5131 h 14465"/>
                <a:gd name="connsiteX1" fmla="*/ 156 w 15910"/>
                <a:gd name="connsiteY1" fmla="*/ 4274 h 14465"/>
                <a:gd name="connsiteX2" fmla="*/ 823 w 15910"/>
                <a:gd name="connsiteY2" fmla="*/ 2940 h 14465"/>
                <a:gd name="connsiteX3" fmla="*/ 1775 w 15910"/>
                <a:gd name="connsiteY3" fmla="*/ 2083 h 14465"/>
                <a:gd name="connsiteX4" fmla="*/ 5204 w 15910"/>
                <a:gd name="connsiteY4" fmla="*/ 178 h 14465"/>
                <a:gd name="connsiteX5" fmla="*/ 6633 w 15910"/>
                <a:gd name="connsiteY5" fmla="*/ 178 h 14465"/>
                <a:gd name="connsiteX6" fmla="*/ 13777 w 15910"/>
                <a:gd name="connsiteY6" fmla="*/ 3797 h 14465"/>
                <a:gd name="connsiteX7" fmla="*/ 15872 w 15910"/>
                <a:gd name="connsiteY7" fmla="*/ 8750 h 14465"/>
                <a:gd name="connsiteX8" fmla="*/ 12348 w 15910"/>
                <a:gd name="connsiteY8" fmla="*/ 13703 h 14465"/>
                <a:gd name="connsiteX9" fmla="*/ 10253 w 15910"/>
                <a:gd name="connsiteY9" fmla="*/ 14465 h 14465"/>
                <a:gd name="connsiteX10" fmla="*/ 7109 w 15910"/>
                <a:gd name="connsiteY10" fmla="*/ 13227 h 14465"/>
                <a:gd name="connsiteX11" fmla="*/ 4061 w 15910"/>
                <a:gd name="connsiteY11" fmla="*/ 8369 h 14465"/>
                <a:gd name="connsiteX12" fmla="*/ 2442 w 15910"/>
                <a:gd name="connsiteY12" fmla="*/ 7226 h 14465"/>
                <a:gd name="connsiteX13" fmla="*/ 156 w 15910"/>
                <a:gd name="connsiteY13" fmla="*/ 5131 h 14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10" h="14465">
                  <a:moveTo>
                    <a:pt x="156" y="5131"/>
                  </a:moveTo>
                  <a:cubicBezTo>
                    <a:pt x="-52" y="4883"/>
                    <a:pt x="-52" y="4521"/>
                    <a:pt x="156" y="4274"/>
                  </a:cubicBezTo>
                  <a:cubicBezTo>
                    <a:pt x="466" y="3879"/>
                    <a:pt x="693" y="3425"/>
                    <a:pt x="823" y="2940"/>
                  </a:cubicBezTo>
                  <a:cubicBezTo>
                    <a:pt x="823" y="2940"/>
                    <a:pt x="823" y="2369"/>
                    <a:pt x="1775" y="2083"/>
                  </a:cubicBezTo>
                  <a:lnTo>
                    <a:pt x="5204" y="178"/>
                  </a:lnTo>
                  <a:cubicBezTo>
                    <a:pt x="5651" y="-59"/>
                    <a:pt x="6186" y="-59"/>
                    <a:pt x="6633" y="178"/>
                  </a:cubicBezTo>
                  <a:cubicBezTo>
                    <a:pt x="9172" y="1043"/>
                    <a:pt x="11577" y="2261"/>
                    <a:pt x="13777" y="3797"/>
                  </a:cubicBezTo>
                  <a:cubicBezTo>
                    <a:pt x="15301" y="4962"/>
                    <a:pt x="16098" y="6845"/>
                    <a:pt x="15872" y="8750"/>
                  </a:cubicBezTo>
                  <a:cubicBezTo>
                    <a:pt x="15326" y="10769"/>
                    <a:pt x="14076" y="12526"/>
                    <a:pt x="12348" y="13703"/>
                  </a:cubicBezTo>
                  <a:cubicBezTo>
                    <a:pt x="11700" y="14078"/>
                    <a:pt x="10990" y="14336"/>
                    <a:pt x="10253" y="14465"/>
                  </a:cubicBezTo>
                  <a:cubicBezTo>
                    <a:pt x="10253" y="14465"/>
                    <a:pt x="7967" y="14465"/>
                    <a:pt x="7109" y="13227"/>
                  </a:cubicBezTo>
                  <a:cubicBezTo>
                    <a:pt x="6188" y="11550"/>
                    <a:pt x="5170" y="9928"/>
                    <a:pt x="4061" y="8369"/>
                  </a:cubicBezTo>
                  <a:cubicBezTo>
                    <a:pt x="3602" y="7885"/>
                    <a:pt x="3052" y="7497"/>
                    <a:pt x="2442" y="7226"/>
                  </a:cubicBezTo>
                  <a:cubicBezTo>
                    <a:pt x="1596" y="6626"/>
                    <a:pt x="828" y="5922"/>
                    <a:pt x="156" y="5131"/>
                  </a:cubicBezTo>
                  <a:close/>
                </a:path>
              </a:pathLst>
            </a:custGeom>
            <a:grpFill/>
            <a:ln w="9525" cap="flat">
              <a:noFill/>
              <a:prstDash val="solid"/>
              <a:miter/>
            </a:ln>
          </p:spPr>
          <p:txBody>
            <a:bodyPr rtlCol="0" anchor="ctr"/>
            <a:lstStyle/>
            <a:p>
              <a:endParaRPr lang="zh-CN" altLang="en-US"/>
            </a:p>
          </p:txBody>
        </p:sp>
        <p:sp>
          <p:nvSpPr>
            <p:cNvPr id="97" name="任意多边形: 形状 96"/>
            <p:cNvSpPr/>
            <p:nvPr/>
          </p:nvSpPr>
          <p:spPr>
            <a:xfrm>
              <a:off x="1450626" y="3111103"/>
              <a:ext cx="15474" cy="30457"/>
            </a:xfrm>
            <a:custGeom>
              <a:avLst/>
              <a:gdLst>
                <a:gd name="connsiteX0" fmla="*/ 5620 w 15474"/>
                <a:gd name="connsiteY0" fmla="*/ 5557 h 30457"/>
                <a:gd name="connsiteX1" fmla="*/ 5620 w 15474"/>
                <a:gd name="connsiteY1" fmla="*/ 3938 h 30457"/>
                <a:gd name="connsiteX2" fmla="*/ 6191 w 15474"/>
                <a:gd name="connsiteY2" fmla="*/ 2414 h 30457"/>
                <a:gd name="connsiteX3" fmla="*/ 6668 w 15474"/>
                <a:gd name="connsiteY3" fmla="*/ 1842 h 30457"/>
                <a:gd name="connsiteX4" fmla="*/ 11049 w 15474"/>
                <a:gd name="connsiteY4" fmla="*/ 128 h 30457"/>
                <a:gd name="connsiteX5" fmla="*/ 12001 w 15474"/>
                <a:gd name="connsiteY5" fmla="*/ 128 h 30457"/>
                <a:gd name="connsiteX6" fmla="*/ 15335 w 15474"/>
                <a:gd name="connsiteY6" fmla="*/ 5366 h 30457"/>
                <a:gd name="connsiteX7" fmla="*/ 15335 w 15474"/>
                <a:gd name="connsiteY7" fmla="*/ 6509 h 30457"/>
                <a:gd name="connsiteX8" fmla="*/ 12478 w 15474"/>
                <a:gd name="connsiteY8" fmla="*/ 15272 h 30457"/>
                <a:gd name="connsiteX9" fmla="*/ 4191 w 15474"/>
                <a:gd name="connsiteY9" fmla="*/ 29846 h 30457"/>
                <a:gd name="connsiteX10" fmla="*/ 1905 w 15474"/>
                <a:gd name="connsiteY10" fmla="*/ 30417 h 30457"/>
                <a:gd name="connsiteX11" fmla="*/ 0 w 15474"/>
                <a:gd name="connsiteY11" fmla="*/ 28226 h 30457"/>
                <a:gd name="connsiteX12" fmla="*/ 0 w 15474"/>
                <a:gd name="connsiteY12" fmla="*/ 26036 h 30457"/>
                <a:gd name="connsiteX13" fmla="*/ 0 w 15474"/>
                <a:gd name="connsiteY13" fmla="*/ 24607 h 30457"/>
                <a:gd name="connsiteX14" fmla="*/ 6001 w 15474"/>
                <a:gd name="connsiteY14" fmla="*/ 11272 h 30457"/>
                <a:gd name="connsiteX15" fmla="*/ 5620 w 15474"/>
                <a:gd name="connsiteY15" fmla="*/ 5557 h 30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474" h="30457">
                  <a:moveTo>
                    <a:pt x="5620" y="5557"/>
                  </a:moveTo>
                  <a:cubicBezTo>
                    <a:pt x="5365" y="5047"/>
                    <a:pt x="5365" y="4447"/>
                    <a:pt x="5620" y="3938"/>
                  </a:cubicBezTo>
                  <a:cubicBezTo>
                    <a:pt x="5849" y="3445"/>
                    <a:pt x="6041" y="2936"/>
                    <a:pt x="6191" y="2414"/>
                  </a:cubicBezTo>
                  <a:cubicBezTo>
                    <a:pt x="6266" y="2166"/>
                    <a:pt x="6438" y="1960"/>
                    <a:pt x="6668" y="1842"/>
                  </a:cubicBezTo>
                  <a:lnTo>
                    <a:pt x="11049" y="128"/>
                  </a:lnTo>
                  <a:cubicBezTo>
                    <a:pt x="11344" y="-43"/>
                    <a:pt x="11707" y="-43"/>
                    <a:pt x="12001" y="128"/>
                  </a:cubicBezTo>
                  <a:cubicBezTo>
                    <a:pt x="13599" y="1512"/>
                    <a:pt x="14758" y="3333"/>
                    <a:pt x="15335" y="5366"/>
                  </a:cubicBezTo>
                  <a:cubicBezTo>
                    <a:pt x="15522" y="5725"/>
                    <a:pt x="15522" y="6151"/>
                    <a:pt x="15335" y="6509"/>
                  </a:cubicBezTo>
                  <a:cubicBezTo>
                    <a:pt x="15335" y="6509"/>
                    <a:pt x="13716" y="10986"/>
                    <a:pt x="12478" y="15272"/>
                  </a:cubicBezTo>
                  <a:cubicBezTo>
                    <a:pt x="10956" y="20738"/>
                    <a:pt x="8110" y="25744"/>
                    <a:pt x="4191" y="29846"/>
                  </a:cubicBezTo>
                  <a:cubicBezTo>
                    <a:pt x="3541" y="30345"/>
                    <a:pt x="2713" y="30552"/>
                    <a:pt x="1905" y="30417"/>
                  </a:cubicBezTo>
                  <a:cubicBezTo>
                    <a:pt x="893" y="30127"/>
                    <a:pt x="147" y="29269"/>
                    <a:pt x="0" y="28226"/>
                  </a:cubicBezTo>
                  <a:cubicBezTo>
                    <a:pt x="110" y="27500"/>
                    <a:pt x="110" y="26762"/>
                    <a:pt x="0" y="26036"/>
                  </a:cubicBezTo>
                  <a:cubicBezTo>
                    <a:pt x="0" y="26036"/>
                    <a:pt x="0" y="26036"/>
                    <a:pt x="0" y="24607"/>
                  </a:cubicBezTo>
                  <a:cubicBezTo>
                    <a:pt x="0" y="23178"/>
                    <a:pt x="5144" y="14129"/>
                    <a:pt x="6001" y="11272"/>
                  </a:cubicBezTo>
                  <a:cubicBezTo>
                    <a:pt x="6593" y="9386"/>
                    <a:pt x="6457" y="7347"/>
                    <a:pt x="5620" y="5557"/>
                  </a:cubicBezTo>
                  <a:close/>
                </a:path>
              </a:pathLst>
            </a:custGeom>
            <a:grpFill/>
            <a:ln w="9525" cap="flat">
              <a:noFill/>
              <a:prstDash val="solid"/>
              <a:miter/>
            </a:ln>
          </p:spPr>
          <p:txBody>
            <a:bodyPr rtlCol="0" anchor="ctr"/>
            <a:lstStyle/>
            <a:p>
              <a:endParaRPr lang="zh-CN" altLang="en-US"/>
            </a:p>
          </p:txBody>
        </p:sp>
        <p:sp>
          <p:nvSpPr>
            <p:cNvPr id="98" name="任意多边形: 形状 97"/>
            <p:cNvSpPr/>
            <p:nvPr/>
          </p:nvSpPr>
          <p:spPr>
            <a:xfrm>
              <a:off x="1459182" y="3142698"/>
              <a:ext cx="20612" cy="57591"/>
            </a:xfrm>
            <a:custGeom>
              <a:avLst/>
              <a:gdLst>
                <a:gd name="connsiteX0" fmla="*/ 17 w 20612"/>
                <a:gd name="connsiteY0" fmla="*/ 1965 h 57591"/>
                <a:gd name="connsiteX1" fmla="*/ 1255 w 20612"/>
                <a:gd name="connsiteY1" fmla="*/ 156 h 57591"/>
                <a:gd name="connsiteX2" fmla="*/ 4398 w 20612"/>
                <a:gd name="connsiteY2" fmla="*/ 632 h 57591"/>
                <a:gd name="connsiteX3" fmla="*/ 10971 w 20612"/>
                <a:gd name="connsiteY3" fmla="*/ 18539 h 57591"/>
                <a:gd name="connsiteX4" fmla="*/ 12209 w 20612"/>
                <a:gd name="connsiteY4" fmla="*/ 24159 h 57591"/>
                <a:gd name="connsiteX5" fmla="*/ 16019 w 20612"/>
                <a:gd name="connsiteY5" fmla="*/ 35779 h 57591"/>
                <a:gd name="connsiteX6" fmla="*/ 19638 w 20612"/>
                <a:gd name="connsiteY6" fmla="*/ 48066 h 57591"/>
                <a:gd name="connsiteX7" fmla="*/ 19638 w 20612"/>
                <a:gd name="connsiteY7" fmla="*/ 54734 h 57591"/>
                <a:gd name="connsiteX8" fmla="*/ 17352 w 20612"/>
                <a:gd name="connsiteY8" fmla="*/ 56163 h 57591"/>
                <a:gd name="connsiteX9" fmla="*/ 13542 w 20612"/>
                <a:gd name="connsiteY9" fmla="*/ 57591 h 57591"/>
                <a:gd name="connsiteX10" fmla="*/ 10209 w 20612"/>
                <a:gd name="connsiteY10" fmla="*/ 55782 h 57591"/>
                <a:gd name="connsiteX11" fmla="*/ 7256 w 20612"/>
                <a:gd name="connsiteY11" fmla="*/ 48066 h 57591"/>
                <a:gd name="connsiteX12" fmla="*/ 8113 w 20612"/>
                <a:gd name="connsiteY12" fmla="*/ 44828 h 57591"/>
                <a:gd name="connsiteX13" fmla="*/ 8113 w 20612"/>
                <a:gd name="connsiteY13" fmla="*/ 37208 h 57591"/>
                <a:gd name="connsiteX14" fmla="*/ 4970 w 20612"/>
                <a:gd name="connsiteY14" fmla="*/ 24635 h 57591"/>
                <a:gd name="connsiteX15" fmla="*/ 3922 w 20612"/>
                <a:gd name="connsiteY15" fmla="*/ 15681 h 57591"/>
                <a:gd name="connsiteX16" fmla="*/ 17 w 20612"/>
                <a:gd name="connsiteY16" fmla="*/ 1965 h 57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612" h="57591">
                  <a:moveTo>
                    <a:pt x="17" y="1965"/>
                  </a:moveTo>
                  <a:cubicBezTo>
                    <a:pt x="-104" y="1132"/>
                    <a:pt x="435" y="345"/>
                    <a:pt x="1255" y="156"/>
                  </a:cubicBezTo>
                  <a:cubicBezTo>
                    <a:pt x="1255" y="156"/>
                    <a:pt x="3446" y="-416"/>
                    <a:pt x="4398" y="632"/>
                  </a:cubicBezTo>
                  <a:cubicBezTo>
                    <a:pt x="5351" y="1680"/>
                    <a:pt x="9256" y="4251"/>
                    <a:pt x="10971" y="18539"/>
                  </a:cubicBezTo>
                  <a:cubicBezTo>
                    <a:pt x="11042" y="20471"/>
                    <a:pt x="11462" y="22375"/>
                    <a:pt x="12209" y="24159"/>
                  </a:cubicBezTo>
                  <a:cubicBezTo>
                    <a:pt x="14040" y="27825"/>
                    <a:pt x="15324" y="31740"/>
                    <a:pt x="16019" y="35779"/>
                  </a:cubicBezTo>
                  <a:cubicBezTo>
                    <a:pt x="16878" y="39969"/>
                    <a:pt x="18089" y="44079"/>
                    <a:pt x="19638" y="48066"/>
                  </a:cubicBezTo>
                  <a:cubicBezTo>
                    <a:pt x="19638" y="48066"/>
                    <a:pt x="21829" y="52829"/>
                    <a:pt x="19638" y="54734"/>
                  </a:cubicBezTo>
                  <a:cubicBezTo>
                    <a:pt x="18845" y="55158"/>
                    <a:pt x="18081" y="55635"/>
                    <a:pt x="17352" y="56163"/>
                  </a:cubicBezTo>
                  <a:cubicBezTo>
                    <a:pt x="16240" y="56984"/>
                    <a:pt x="14921" y="57479"/>
                    <a:pt x="13542" y="57591"/>
                  </a:cubicBezTo>
                  <a:cubicBezTo>
                    <a:pt x="12303" y="57261"/>
                    <a:pt x="11161" y="56640"/>
                    <a:pt x="10209" y="55782"/>
                  </a:cubicBezTo>
                  <a:cubicBezTo>
                    <a:pt x="8289" y="53673"/>
                    <a:pt x="7235" y="50918"/>
                    <a:pt x="7256" y="48066"/>
                  </a:cubicBezTo>
                  <a:cubicBezTo>
                    <a:pt x="7140" y="46919"/>
                    <a:pt x="7445" y="45768"/>
                    <a:pt x="8113" y="44828"/>
                  </a:cubicBezTo>
                  <a:cubicBezTo>
                    <a:pt x="9173" y="42398"/>
                    <a:pt x="9173" y="39637"/>
                    <a:pt x="8113" y="37208"/>
                  </a:cubicBezTo>
                  <a:cubicBezTo>
                    <a:pt x="6171" y="33293"/>
                    <a:pt x="5098" y="29004"/>
                    <a:pt x="4970" y="24635"/>
                  </a:cubicBezTo>
                  <a:cubicBezTo>
                    <a:pt x="4904" y="21624"/>
                    <a:pt x="4554" y="18626"/>
                    <a:pt x="3922" y="15681"/>
                  </a:cubicBezTo>
                  <a:cubicBezTo>
                    <a:pt x="3922" y="15681"/>
                    <a:pt x="969" y="7204"/>
                    <a:pt x="17" y="1965"/>
                  </a:cubicBezTo>
                  <a:close/>
                </a:path>
              </a:pathLst>
            </a:custGeom>
            <a:grpFill/>
            <a:ln w="9525" cap="flat">
              <a:noFill/>
              <a:prstDash val="solid"/>
              <a:miter/>
            </a:ln>
          </p:spPr>
          <p:txBody>
            <a:bodyPr rtlCol="0" anchor="ctr"/>
            <a:lstStyle/>
            <a:p>
              <a:endParaRPr lang="zh-CN" altLang="en-US"/>
            </a:p>
          </p:txBody>
        </p:sp>
        <p:sp>
          <p:nvSpPr>
            <p:cNvPr id="99" name="任意多边形: 形状 98"/>
            <p:cNvSpPr/>
            <p:nvPr/>
          </p:nvSpPr>
          <p:spPr>
            <a:xfrm>
              <a:off x="1482880" y="3088123"/>
              <a:ext cx="18692" cy="14501"/>
            </a:xfrm>
            <a:custGeom>
              <a:avLst/>
              <a:gdLst>
                <a:gd name="connsiteX0" fmla="*/ 131 w 18692"/>
                <a:gd name="connsiteY0" fmla="*/ 8344 h 14501"/>
                <a:gd name="connsiteX1" fmla="*/ 131 w 18692"/>
                <a:gd name="connsiteY1" fmla="*/ 6725 h 14501"/>
                <a:gd name="connsiteX2" fmla="*/ 1179 w 18692"/>
                <a:gd name="connsiteY2" fmla="*/ 4153 h 14501"/>
                <a:gd name="connsiteX3" fmla="*/ 2226 w 18692"/>
                <a:gd name="connsiteY3" fmla="*/ 3200 h 14501"/>
                <a:gd name="connsiteX4" fmla="*/ 12894 w 18692"/>
                <a:gd name="connsiteY4" fmla="*/ 152 h 14501"/>
                <a:gd name="connsiteX5" fmla="*/ 14704 w 18692"/>
                <a:gd name="connsiteY5" fmla="*/ 152 h 14501"/>
                <a:gd name="connsiteX6" fmla="*/ 18514 w 18692"/>
                <a:gd name="connsiteY6" fmla="*/ 4153 h 14501"/>
                <a:gd name="connsiteX7" fmla="*/ 18514 w 18692"/>
                <a:gd name="connsiteY7" fmla="*/ 5677 h 14501"/>
                <a:gd name="connsiteX8" fmla="*/ 17085 w 18692"/>
                <a:gd name="connsiteY8" fmla="*/ 8534 h 14501"/>
                <a:gd name="connsiteX9" fmla="*/ 8894 w 18692"/>
                <a:gd name="connsiteY9" fmla="*/ 14345 h 14501"/>
                <a:gd name="connsiteX10" fmla="*/ 7846 w 18692"/>
                <a:gd name="connsiteY10" fmla="*/ 14345 h 14501"/>
                <a:gd name="connsiteX11" fmla="*/ 6989 w 18692"/>
                <a:gd name="connsiteY11" fmla="*/ 14345 h 14501"/>
                <a:gd name="connsiteX12" fmla="*/ 5846 w 18692"/>
                <a:gd name="connsiteY12" fmla="*/ 12249 h 14501"/>
                <a:gd name="connsiteX13" fmla="*/ 4512 w 18692"/>
                <a:gd name="connsiteY13" fmla="*/ 11392 h 14501"/>
                <a:gd name="connsiteX14" fmla="*/ 152 w 18692"/>
                <a:gd name="connsiteY14" fmla="*/ 8462 h 14501"/>
                <a:gd name="connsiteX15" fmla="*/ 131 w 18692"/>
                <a:gd name="connsiteY15" fmla="*/ 8344 h 14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692" h="14501">
                  <a:moveTo>
                    <a:pt x="131" y="8344"/>
                  </a:moveTo>
                  <a:cubicBezTo>
                    <a:pt x="-44" y="7818"/>
                    <a:pt x="-44" y="7250"/>
                    <a:pt x="131" y="6725"/>
                  </a:cubicBezTo>
                  <a:cubicBezTo>
                    <a:pt x="670" y="5958"/>
                    <a:pt x="1029" y="5078"/>
                    <a:pt x="1179" y="4153"/>
                  </a:cubicBezTo>
                  <a:cubicBezTo>
                    <a:pt x="1228" y="3612"/>
                    <a:pt x="1683" y="3198"/>
                    <a:pt x="2226" y="3200"/>
                  </a:cubicBezTo>
                  <a:cubicBezTo>
                    <a:pt x="2226" y="3200"/>
                    <a:pt x="8513" y="1676"/>
                    <a:pt x="12894" y="152"/>
                  </a:cubicBezTo>
                  <a:cubicBezTo>
                    <a:pt x="13480" y="-51"/>
                    <a:pt x="14118" y="-51"/>
                    <a:pt x="14704" y="152"/>
                  </a:cubicBezTo>
                  <a:cubicBezTo>
                    <a:pt x="16409" y="991"/>
                    <a:pt x="17759" y="2409"/>
                    <a:pt x="18514" y="4153"/>
                  </a:cubicBezTo>
                  <a:cubicBezTo>
                    <a:pt x="18752" y="4633"/>
                    <a:pt x="18752" y="5197"/>
                    <a:pt x="18514" y="5677"/>
                  </a:cubicBezTo>
                  <a:cubicBezTo>
                    <a:pt x="17822" y="6506"/>
                    <a:pt x="17333" y="7484"/>
                    <a:pt x="17085" y="8534"/>
                  </a:cubicBezTo>
                  <a:cubicBezTo>
                    <a:pt x="15550" y="11763"/>
                    <a:pt x="12448" y="13963"/>
                    <a:pt x="8894" y="14345"/>
                  </a:cubicBezTo>
                  <a:cubicBezTo>
                    <a:pt x="8576" y="14554"/>
                    <a:pt x="8164" y="14554"/>
                    <a:pt x="7846" y="14345"/>
                  </a:cubicBezTo>
                  <a:cubicBezTo>
                    <a:pt x="7576" y="14209"/>
                    <a:pt x="7258" y="14209"/>
                    <a:pt x="6989" y="14345"/>
                  </a:cubicBezTo>
                  <a:cubicBezTo>
                    <a:pt x="6989" y="14345"/>
                    <a:pt x="5751" y="14345"/>
                    <a:pt x="5846" y="12249"/>
                  </a:cubicBezTo>
                  <a:cubicBezTo>
                    <a:pt x="5846" y="12249"/>
                    <a:pt x="5846" y="11392"/>
                    <a:pt x="4512" y="11392"/>
                  </a:cubicBezTo>
                  <a:cubicBezTo>
                    <a:pt x="2499" y="11787"/>
                    <a:pt x="547" y="10475"/>
                    <a:pt x="152" y="8462"/>
                  </a:cubicBezTo>
                  <a:cubicBezTo>
                    <a:pt x="144" y="8423"/>
                    <a:pt x="137" y="8383"/>
                    <a:pt x="131" y="8344"/>
                  </a:cubicBezTo>
                  <a:close/>
                </a:path>
              </a:pathLst>
            </a:custGeom>
            <a:grpFill/>
            <a:ln w="9525" cap="flat">
              <a:noFill/>
              <a:prstDash val="solid"/>
              <a:miter/>
            </a:ln>
          </p:spPr>
          <p:txBody>
            <a:bodyPr rtlCol="0" anchor="ctr"/>
            <a:lstStyle/>
            <a:p>
              <a:endParaRPr lang="zh-CN" altLang="en-US"/>
            </a:p>
          </p:txBody>
        </p:sp>
        <p:sp>
          <p:nvSpPr>
            <p:cNvPr id="100" name="任意多边形: 形状 99"/>
            <p:cNvSpPr/>
            <p:nvPr/>
          </p:nvSpPr>
          <p:spPr>
            <a:xfrm>
              <a:off x="1470885" y="3109341"/>
              <a:ext cx="31291" cy="26962"/>
            </a:xfrm>
            <a:custGeom>
              <a:avLst/>
              <a:gdLst>
                <a:gd name="connsiteX0" fmla="*/ 220 w 31291"/>
                <a:gd name="connsiteY0" fmla="*/ 25226 h 26962"/>
                <a:gd name="connsiteX1" fmla="*/ 220 w 31291"/>
                <a:gd name="connsiteY1" fmla="*/ 23702 h 26962"/>
                <a:gd name="connsiteX2" fmla="*/ 7078 w 31291"/>
                <a:gd name="connsiteY2" fmla="*/ 16748 h 26962"/>
                <a:gd name="connsiteX3" fmla="*/ 11269 w 31291"/>
                <a:gd name="connsiteY3" fmla="*/ 11605 h 26962"/>
                <a:gd name="connsiteX4" fmla="*/ 22890 w 31291"/>
                <a:gd name="connsiteY4" fmla="*/ 461 h 26962"/>
                <a:gd name="connsiteX5" fmla="*/ 29176 w 31291"/>
                <a:gd name="connsiteY5" fmla="*/ 461 h 26962"/>
                <a:gd name="connsiteX6" fmla="*/ 31176 w 31291"/>
                <a:gd name="connsiteY6" fmla="*/ 3128 h 26962"/>
                <a:gd name="connsiteX7" fmla="*/ 31176 w 31291"/>
                <a:gd name="connsiteY7" fmla="*/ 3985 h 26962"/>
                <a:gd name="connsiteX8" fmla="*/ 23842 w 31291"/>
                <a:gd name="connsiteY8" fmla="*/ 12367 h 26962"/>
                <a:gd name="connsiteX9" fmla="*/ 16032 w 31291"/>
                <a:gd name="connsiteY9" fmla="*/ 17606 h 26962"/>
                <a:gd name="connsiteX10" fmla="*/ 11555 w 31291"/>
                <a:gd name="connsiteY10" fmla="*/ 20368 h 26962"/>
                <a:gd name="connsiteX11" fmla="*/ 4697 w 31291"/>
                <a:gd name="connsiteY11" fmla="*/ 26845 h 26962"/>
                <a:gd name="connsiteX12" fmla="*/ 3078 w 31291"/>
                <a:gd name="connsiteY12" fmla="*/ 26845 h 26962"/>
                <a:gd name="connsiteX13" fmla="*/ 982 w 31291"/>
                <a:gd name="connsiteY13" fmla="*/ 26083 h 26962"/>
                <a:gd name="connsiteX14" fmla="*/ 220 w 31291"/>
                <a:gd name="connsiteY14" fmla="*/ 25226 h 26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91" h="26962">
                  <a:moveTo>
                    <a:pt x="220" y="25226"/>
                  </a:moveTo>
                  <a:cubicBezTo>
                    <a:pt x="-73" y="24760"/>
                    <a:pt x="-73" y="24167"/>
                    <a:pt x="220" y="23702"/>
                  </a:cubicBezTo>
                  <a:cubicBezTo>
                    <a:pt x="2090" y="21008"/>
                    <a:pt x="4410" y="18655"/>
                    <a:pt x="7078" y="16748"/>
                  </a:cubicBezTo>
                  <a:cubicBezTo>
                    <a:pt x="8741" y="15269"/>
                    <a:pt x="10156" y="13532"/>
                    <a:pt x="11269" y="11605"/>
                  </a:cubicBezTo>
                  <a:cubicBezTo>
                    <a:pt x="11269" y="11605"/>
                    <a:pt x="17651" y="2080"/>
                    <a:pt x="22890" y="461"/>
                  </a:cubicBezTo>
                  <a:cubicBezTo>
                    <a:pt x="24940" y="-154"/>
                    <a:pt x="27126" y="-154"/>
                    <a:pt x="29176" y="461"/>
                  </a:cubicBezTo>
                  <a:cubicBezTo>
                    <a:pt x="30155" y="1066"/>
                    <a:pt x="30869" y="2019"/>
                    <a:pt x="31176" y="3128"/>
                  </a:cubicBezTo>
                  <a:cubicBezTo>
                    <a:pt x="31330" y="3393"/>
                    <a:pt x="31330" y="3720"/>
                    <a:pt x="31176" y="3985"/>
                  </a:cubicBezTo>
                  <a:cubicBezTo>
                    <a:pt x="31176" y="3985"/>
                    <a:pt x="28414" y="6938"/>
                    <a:pt x="23842" y="12367"/>
                  </a:cubicBezTo>
                  <a:cubicBezTo>
                    <a:pt x="21717" y="14738"/>
                    <a:pt x="19032" y="16540"/>
                    <a:pt x="16032" y="17606"/>
                  </a:cubicBezTo>
                  <a:cubicBezTo>
                    <a:pt x="14366" y="18211"/>
                    <a:pt x="12843" y="19151"/>
                    <a:pt x="11555" y="20368"/>
                  </a:cubicBezTo>
                  <a:cubicBezTo>
                    <a:pt x="9546" y="22803"/>
                    <a:pt x="7242" y="24978"/>
                    <a:pt x="4697" y="26845"/>
                  </a:cubicBezTo>
                  <a:cubicBezTo>
                    <a:pt x="4168" y="27001"/>
                    <a:pt x="3606" y="27001"/>
                    <a:pt x="3078" y="26845"/>
                  </a:cubicBezTo>
                  <a:cubicBezTo>
                    <a:pt x="2318" y="26812"/>
                    <a:pt x="1586" y="26546"/>
                    <a:pt x="982" y="26083"/>
                  </a:cubicBezTo>
                  <a:cubicBezTo>
                    <a:pt x="702" y="25821"/>
                    <a:pt x="447" y="25534"/>
                    <a:pt x="220" y="25226"/>
                  </a:cubicBezTo>
                  <a:close/>
                </a:path>
              </a:pathLst>
            </a:custGeom>
            <a:grpFill/>
            <a:ln w="9525" cap="flat">
              <a:noFill/>
              <a:prstDash val="solid"/>
              <a:miter/>
            </a:ln>
          </p:spPr>
          <p:txBody>
            <a:bodyPr rtlCol="0" anchor="ctr"/>
            <a:lstStyle/>
            <a:p>
              <a:endParaRPr lang="zh-CN" altLang="en-US"/>
            </a:p>
          </p:txBody>
        </p:sp>
        <p:sp>
          <p:nvSpPr>
            <p:cNvPr id="101" name="任意多边形: 形状 100"/>
            <p:cNvSpPr/>
            <p:nvPr/>
          </p:nvSpPr>
          <p:spPr>
            <a:xfrm>
              <a:off x="1483710" y="3125137"/>
              <a:ext cx="19640" cy="16706"/>
            </a:xfrm>
            <a:custGeom>
              <a:avLst/>
              <a:gdLst>
                <a:gd name="connsiteX0" fmla="*/ 254 w 19640"/>
                <a:gd name="connsiteY0" fmla="*/ 13716 h 16706"/>
                <a:gd name="connsiteX1" fmla="*/ 254 w 19640"/>
                <a:gd name="connsiteY1" fmla="*/ 12573 h 16706"/>
                <a:gd name="connsiteX2" fmla="*/ 11970 w 19640"/>
                <a:gd name="connsiteY2" fmla="*/ 2095 h 16706"/>
                <a:gd name="connsiteX3" fmla="*/ 13113 w 19640"/>
                <a:gd name="connsiteY3" fmla="*/ 1143 h 16706"/>
                <a:gd name="connsiteX4" fmla="*/ 15970 w 19640"/>
                <a:gd name="connsiteY4" fmla="*/ 0 h 16706"/>
                <a:gd name="connsiteX5" fmla="*/ 16542 w 19640"/>
                <a:gd name="connsiteY5" fmla="*/ 0 h 16706"/>
                <a:gd name="connsiteX6" fmla="*/ 19495 w 19640"/>
                <a:gd name="connsiteY6" fmla="*/ 2572 h 16706"/>
                <a:gd name="connsiteX7" fmla="*/ 19495 w 19640"/>
                <a:gd name="connsiteY7" fmla="*/ 3334 h 16706"/>
                <a:gd name="connsiteX8" fmla="*/ 16923 w 19640"/>
                <a:gd name="connsiteY8" fmla="*/ 7525 h 16706"/>
                <a:gd name="connsiteX9" fmla="*/ 11017 w 19640"/>
                <a:gd name="connsiteY9" fmla="*/ 14383 h 16706"/>
                <a:gd name="connsiteX10" fmla="*/ 5302 w 19640"/>
                <a:gd name="connsiteY10" fmla="*/ 16669 h 16706"/>
                <a:gd name="connsiteX11" fmla="*/ 3588 w 19640"/>
                <a:gd name="connsiteY11" fmla="*/ 16192 h 16706"/>
                <a:gd name="connsiteX12" fmla="*/ 254 w 19640"/>
                <a:gd name="connsiteY12" fmla="*/ 13716 h 16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640" h="16706">
                  <a:moveTo>
                    <a:pt x="254" y="13716"/>
                  </a:moveTo>
                  <a:cubicBezTo>
                    <a:pt x="254" y="13716"/>
                    <a:pt x="-318" y="13145"/>
                    <a:pt x="254" y="12573"/>
                  </a:cubicBezTo>
                  <a:cubicBezTo>
                    <a:pt x="4809" y="9883"/>
                    <a:pt x="8790" y="6323"/>
                    <a:pt x="11970" y="2095"/>
                  </a:cubicBezTo>
                  <a:cubicBezTo>
                    <a:pt x="12269" y="1691"/>
                    <a:pt x="12661" y="1364"/>
                    <a:pt x="13113" y="1143"/>
                  </a:cubicBezTo>
                  <a:lnTo>
                    <a:pt x="15970" y="0"/>
                  </a:lnTo>
                  <a:lnTo>
                    <a:pt x="16542" y="0"/>
                  </a:lnTo>
                  <a:cubicBezTo>
                    <a:pt x="17726" y="596"/>
                    <a:pt x="18741" y="1480"/>
                    <a:pt x="19495" y="2572"/>
                  </a:cubicBezTo>
                  <a:cubicBezTo>
                    <a:pt x="19689" y="2789"/>
                    <a:pt x="19689" y="3117"/>
                    <a:pt x="19495" y="3334"/>
                  </a:cubicBezTo>
                  <a:cubicBezTo>
                    <a:pt x="18501" y="4642"/>
                    <a:pt x="17639" y="6046"/>
                    <a:pt x="16923" y="7525"/>
                  </a:cubicBezTo>
                  <a:cubicBezTo>
                    <a:pt x="15726" y="10376"/>
                    <a:pt x="13659" y="12776"/>
                    <a:pt x="11017" y="14383"/>
                  </a:cubicBezTo>
                  <a:cubicBezTo>
                    <a:pt x="11017" y="14383"/>
                    <a:pt x="6350" y="17050"/>
                    <a:pt x="5302" y="16669"/>
                  </a:cubicBezTo>
                  <a:cubicBezTo>
                    <a:pt x="4755" y="16434"/>
                    <a:pt x="4178" y="16274"/>
                    <a:pt x="3588" y="16192"/>
                  </a:cubicBezTo>
                  <a:cubicBezTo>
                    <a:pt x="3588" y="16192"/>
                    <a:pt x="2445" y="16192"/>
                    <a:pt x="254" y="13716"/>
                  </a:cubicBezTo>
                  <a:close/>
                </a:path>
              </a:pathLst>
            </a:custGeom>
            <a:grpFill/>
            <a:ln w="9525" cap="flat">
              <a:noFill/>
              <a:prstDash val="solid"/>
              <a:miter/>
            </a:ln>
          </p:spPr>
          <p:txBody>
            <a:bodyPr rtlCol="0" anchor="ctr"/>
            <a:lstStyle/>
            <a:p>
              <a:endParaRPr lang="zh-CN" altLang="en-US"/>
            </a:p>
          </p:txBody>
        </p:sp>
        <p:sp>
          <p:nvSpPr>
            <p:cNvPr id="102" name="任意多边形: 形状 101"/>
            <p:cNvSpPr/>
            <p:nvPr/>
          </p:nvSpPr>
          <p:spPr>
            <a:xfrm>
              <a:off x="1486821" y="3136837"/>
              <a:ext cx="18372" cy="18017"/>
            </a:xfrm>
            <a:custGeom>
              <a:avLst/>
              <a:gdLst>
                <a:gd name="connsiteX0" fmla="*/ 0 w 18372"/>
                <a:gd name="connsiteY0" fmla="*/ 13255 h 18017"/>
                <a:gd name="connsiteX1" fmla="*/ 0 w 18372"/>
                <a:gd name="connsiteY1" fmla="*/ 12588 h 18017"/>
                <a:gd name="connsiteX2" fmla="*/ 12097 w 18372"/>
                <a:gd name="connsiteY2" fmla="*/ 1444 h 18017"/>
                <a:gd name="connsiteX3" fmla="*/ 14859 w 18372"/>
                <a:gd name="connsiteY3" fmla="*/ 206 h 18017"/>
                <a:gd name="connsiteX4" fmla="*/ 17145 w 18372"/>
                <a:gd name="connsiteY4" fmla="*/ 1825 h 18017"/>
                <a:gd name="connsiteX5" fmla="*/ 18184 w 18372"/>
                <a:gd name="connsiteY5" fmla="*/ 4601 h 18017"/>
                <a:gd name="connsiteX6" fmla="*/ 17812 w 18372"/>
                <a:gd name="connsiteY6" fmla="*/ 5159 h 18017"/>
                <a:gd name="connsiteX7" fmla="*/ 13716 w 18372"/>
                <a:gd name="connsiteY7" fmla="*/ 11160 h 18017"/>
                <a:gd name="connsiteX8" fmla="*/ 4191 w 18372"/>
                <a:gd name="connsiteY8" fmla="*/ 18018 h 18017"/>
                <a:gd name="connsiteX9" fmla="*/ 0 w 18372"/>
                <a:gd name="connsiteY9" fmla="*/ 13255 h 18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372" h="18017">
                  <a:moveTo>
                    <a:pt x="0" y="13255"/>
                  </a:moveTo>
                  <a:cubicBezTo>
                    <a:pt x="0" y="13255"/>
                    <a:pt x="0" y="12779"/>
                    <a:pt x="0" y="12588"/>
                  </a:cubicBezTo>
                  <a:cubicBezTo>
                    <a:pt x="4663" y="9622"/>
                    <a:pt x="8759" y="5849"/>
                    <a:pt x="12097" y="1444"/>
                  </a:cubicBezTo>
                  <a:cubicBezTo>
                    <a:pt x="12097" y="1444"/>
                    <a:pt x="13526" y="-651"/>
                    <a:pt x="14859" y="206"/>
                  </a:cubicBezTo>
                  <a:cubicBezTo>
                    <a:pt x="15575" y="808"/>
                    <a:pt x="16340" y="1349"/>
                    <a:pt x="17145" y="1825"/>
                  </a:cubicBezTo>
                  <a:cubicBezTo>
                    <a:pt x="18198" y="2305"/>
                    <a:pt x="18664" y="3547"/>
                    <a:pt x="18184" y="4601"/>
                  </a:cubicBezTo>
                  <a:cubicBezTo>
                    <a:pt x="18091" y="4806"/>
                    <a:pt x="17965" y="4994"/>
                    <a:pt x="17812" y="5159"/>
                  </a:cubicBezTo>
                  <a:cubicBezTo>
                    <a:pt x="17812" y="5159"/>
                    <a:pt x="15050" y="9064"/>
                    <a:pt x="13716" y="11160"/>
                  </a:cubicBezTo>
                  <a:cubicBezTo>
                    <a:pt x="13716" y="11160"/>
                    <a:pt x="9620" y="17541"/>
                    <a:pt x="4191" y="18018"/>
                  </a:cubicBezTo>
                  <a:cubicBezTo>
                    <a:pt x="4763" y="17922"/>
                    <a:pt x="1715" y="17922"/>
                    <a:pt x="0" y="13255"/>
                  </a:cubicBezTo>
                  <a:close/>
                </a:path>
              </a:pathLst>
            </a:custGeom>
            <a:grpFill/>
            <a:ln w="9525" cap="flat">
              <a:noFill/>
              <a:prstDash val="solid"/>
              <a:miter/>
            </a:ln>
          </p:spPr>
          <p:txBody>
            <a:bodyPr rtlCol="0" anchor="ctr"/>
            <a:lstStyle/>
            <a:p>
              <a:endParaRPr lang="zh-CN" altLang="en-US"/>
            </a:p>
          </p:txBody>
        </p:sp>
        <p:sp>
          <p:nvSpPr>
            <p:cNvPr id="103" name="任意多边形: 形状 102"/>
            <p:cNvSpPr/>
            <p:nvPr/>
          </p:nvSpPr>
          <p:spPr>
            <a:xfrm>
              <a:off x="1486155" y="3173868"/>
              <a:ext cx="11506" cy="11767"/>
            </a:xfrm>
            <a:custGeom>
              <a:avLst/>
              <a:gdLst>
                <a:gd name="connsiteX0" fmla="*/ 0 w 11506"/>
                <a:gd name="connsiteY0" fmla="*/ 4038 h 11767"/>
                <a:gd name="connsiteX1" fmla="*/ 0 w 11506"/>
                <a:gd name="connsiteY1" fmla="*/ 3466 h 11767"/>
                <a:gd name="connsiteX2" fmla="*/ 1715 w 11506"/>
                <a:gd name="connsiteY2" fmla="*/ 1180 h 11767"/>
                <a:gd name="connsiteX3" fmla="*/ 2762 w 11506"/>
                <a:gd name="connsiteY3" fmla="*/ 418 h 11767"/>
                <a:gd name="connsiteX4" fmla="*/ 8382 w 11506"/>
                <a:gd name="connsiteY4" fmla="*/ 1180 h 11767"/>
                <a:gd name="connsiteX5" fmla="*/ 11430 w 11506"/>
                <a:gd name="connsiteY5" fmla="*/ 7657 h 11767"/>
                <a:gd name="connsiteX6" fmla="*/ 11430 w 11506"/>
                <a:gd name="connsiteY6" fmla="*/ 8324 h 11767"/>
                <a:gd name="connsiteX7" fmla="*/ 11430 w 11506"/>
                <a:gd name="connsiteY7" fmla="*/ 8895 h 11767"/>
                <a:gd name="connsiteX8" fmla="*/ 9430 w 11506"/>
                <a:gd name="connsiteY8" fmla="*/ 10229 h 11767"/>
                <a:gd name="connsiteX9" fmla="*/ 6477 w 11506"/>
                <a:gd name="connsiteY9" fmla="*/ 11753 h 11767"/>
                <a:gd name="connsiteX10" fmla="*/ 2477 w 11506"/>
                <a:gd name="connsiteY10" fmla="*/ 9372 h 11767"/>
                <a:gd name="connsiteX11" fmla="*/ 0 w 11506"/>
                <a:gd name="connsiteY11" fmla="*/ 4038 h 11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506" h="11767">
                  <a:moveTo>
                    <a:pt x="0" y="4038"/>
                  </a:moveTo>
                  <a:lnTo>
                    <a:pt x="0" y="3466"/>
                  </a:lnTo>
                  <a:cubicBezTo>
                    <a:pt x="633" y="2752"/>
                    <a:pt x="1206" y="1988"/>
                    <a:pt x="1715" y="1180"/>
                  </a:cubicBezTo>
                  <a:cubicBezTo>
                    <a:pt x="1943" y="791"/>
                    <a:pt x="2322" y="515"/>
                    <a:pt x="2762" y="418"/>
                  </a:cubicBezTo>
                  <a:cubicBezTo>
                    <a:pt x="2762" y="418"/>
                    <a:pt x="6763" y="-915"/>
                    <a:pt x="8382" y="1180"/>
                  </a:cubicBezTo>
                  <a:cubicBezTo>
                    <a:pt x="9722" y="3171"/>
                    <a:pt x="10750" y="5355"/>
                    <a:pt x="11430" y="7657"/>
                  </a:cubicBezTo>
                  <a:cubicBezTo>
                    <a:pt x="11384" y="7877"/>
                    <a:pt x="11384" y="8104"/>
                    <a:pt x="11430" y="8324"/>
                  </a:cubicBezTo>
                  <a:cubicBezTo>
                    <a:pt x="11532" y="8501"/>
                    <a:pt x="11532" y="8719"/>
                    <a:pt x="11430" y="8895"/>
                  </a:cubicBezTo>
                  <a:cubicBezTo>
                    <a:pt x="10730" y="9288"/>
                    <a:pt x="10061" y="9734"/>
                    <a:pt x="9430" y="10229"/>
                  </a:cubicBezTo>
                  <a:cubicBezTo>
                    <a:pt x="9430" y="10229"/>
                    <a:pt x="7429" y="11943"/>
                    <a:pt x="6477" y="11753"/>
                  </a:cubicBezTo>
                  <a:cubicBezTo>
                    <a:pt x="4901" y="11466"/>
                    <a:pt x="3481" y="10620"/>
                    <a:pt x="2477" y="9372"/>
                  </a:cubicBezTo>
                  <a:cubicBezTo>
                    <a:pt x="1477" y="7680"/>
                    <a:pt x="648" y="5893"/>
                    <a:pt x="0" y="4038"/>
                  </a:cubicBezTo>
                  <a:close/>
                </a:path>
              </a:pathLst>
            </a:custGeom>
            <a:grpFill/>
            <a:ln w="9525" cap="flat">
              <a:noFill/>
              <a:prstDash val="solid"/>
              <a:miter/>
            </a:ln>
          </p:spPr>
          <p:txBody>
            <a:bodyPr rtlCol="0" anchor="ctr"/>
            <a:lstStyle/>
            <a:p>
              <a:endParaRPr lang="zh-CN" altLang="en-US"/>
            </a:p>
          </p:txBody>
        </p:sp>
        <p:sp>
          <p:nvSpPr>
            <p:cNvPr id="104" name="任意多边形: 形状 103"/>
            <p:cNvSpPr/>
            <p:nvPr/>
          </p:nvSpPr>
          <p:spPr>
            <a:xfrm>
              <a:off x="1490757" y="3145925"/>
              <a:ext cx="33783" cy="29492"/>
            </a:xfrm>
            <a:custGeom>
              <a:avLst/>
              <a:gdLst>
                <a:gd name="connsiteX0" fmla="*/ 732 w 33783"/>
                <a:gd name="connsiteY0" fmla="*/ 22455 h 29492"/>
                <a:gd name="connsiteX1" fmla="*/ 160 w 33783"/>
                <a:gd name="connsiteY1" fmla="*/ 20169 h 29492"/>
                <a:gd name="connsiteX2" fmla="*/ 6161 w 33783"/>
                <a:gd name="connsiteY2" fmla="*/ 13311 h 29492"/>
                <a:gd name="connsiteX3" fmla="*/ 10257 w 33783"/>
                <a:gd name="connsiteY3" fmla="*/ 8358 h 29492"/>
                <a:gd name="connsiteX4" fmla="*/ 15686 w 33783"/>
                <a:gd name="connsiteY4" fmla="*/ 1881 h 29492"/>
                <a:gd name="connsiteX5" fmla="*/ 19591 w 33783"/>
                <a:gd name="connsiteY5" fmla="*/ 71 h 29492"/>
                <a:gd name="connsiteX6" fmla="*/ 25401 w 33783"/>
                <a:gd name="connsiteY6" fmla="*/ 1595 h 29492"/>
                <a:gd name="connsiteX7" fmla="*/ 26449 w 33783"/>
                <a:gd name="connsiteY7" fmla="*/ 4167 h 29492"/>
                <a:gd name="connsiteX8" fmla="*/ 26449 w 33783"/>
                <a:gd name="connsiteY8" fmla="*/ 4738 h 29492"/>
                <a:gd name="connsiteX9" fmla="*/ 23115 w 33783"/>
                <a:gd name="connsiteY9" fmla="*/ 16073 h 29492"/>
                <a:gd name="connsiteX10" fmla="*/ 23115 w 33783"/>
                <a:gd name="connsiteY10" fmla="*/ 16073 h 29492"/>
                <a:gd name="connsiteX11" fmla="*/ 30735 w 33783"/>
                <a:gd name="connsiteY11" fmla="*/ 14454 h 29492"/>
                <a:gd name="connsiteX12" fmla="*/ 32259 w 33783"/>
                <a:gd name="connsiteY12" fmla="*/ 14454 h 29492"/>
                <a:gd name="connsiteX13" fmla="*/ 33783 w 33783"/>
                <a:gd name="connsiteY13" fmla="*/ 16740 h 29492"/>
                <a:gd name="connsiteX14" fmla="*/ 33783 w 33783"/>
                <a:gd name="connsiteY14" fmla="*/ 17597 h 29492"/>
                <a:gd name="connsiteX15" fmla="*/ 33783 w 33783"/>
                <a:gd name="connsiteY15" fmla="*/ 18740 h 29492"/>
                <a:gd name="connsiteX16" fmla="*/ 23973 w 33783"/>
                <a:gd name="connsiteY16" fmla="*/ 27884 h 29492"/>
                <a:gd name="connsiteX17" fmla="*/ 15781 w 33783"/>
                <a:gd name="connsiteY17" fmla="*/ 27884 h 29492"/>
                <a:gd name="connsiteX18" fmla="*/ 13971 w 33783"/>
                <a:gd name="connsiteY18" fmla="*/ 22169 h 29492"/>
                <a:gd name="connsiteX19" fmla="*/ 14448 w 33783"/>
                <a:gd name="connsiteY19" fmla="*/ 18359 h 29492"/>
                <a:gd name="connsiteX20" fmla="*/ 13114 w 33783"/>
                <a:gd name="connsiteY20" fmla="*/ 18359 h 29492"/>
                <a:gd name="connsiteX21" fmla="*/ 7971 w 33783"/>
                <a:gd name="connsiteY21" fmla="*/ 22455 h 29492"/>
                <a:gd name="connsiteX22" fmla="*/ 3303 w 33783"/>
                <a:gd name="connsiteY22" fmla="*/ 24074 h 29492"/>
                <a:gd name="connsiteX23" fmla="*/ 732 w 33783"/>
                <a:gd name="connsiteY23" fmla="*/ 22455 h 29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3783" h="29492">
                  <a:moveTo>
                    <a:pt x="732" y="22455"/>
                  </a:moveTo>
                  <a:cubicBezTo>
                    <a:pt x="732" y="22455"/>
                    <a:pt x="-411" y="20836"/>
                    <a:pt x="160" y="20169"/>
                  </a:cubicBezTo>
                  <a:cubicBezTo>
                    <a:pt x="2553" y="18258"/>
                    <a:pt x="4585" y="15936"/>
                    <a:pt x="6161" y="13311"/>
                  </a:cubicBezTo>
                  <a:cubicBezTo>
                    <a:pt x="7249" y="11449"/>
                    <a:pt x="8632" y="9776"/>
                    <a:pt x="10257" y="8358"/>
                  </a:cubicBezTo>
                  <a:cubicBezTo>
                    <a:pt x="12634" y="6746"/>
                    <a:pt x="14514" y="4503"/>
                    <a:pt x="15686" y="1881"/>
                  </a:cubicBezTo>
                  <a:cubicBezTo>
                    <a:pt x="15686" y="1881"/>
                    <a:pt x="16257" y="643"/>
                    <a:pt x="19591" y="71"/>
                  </a:cubicBezTo>
                  <a:cubicBezTo>
                    <a:pt x="19591" y="71"/>
                    <a:pt x="24354" y="-500"/>
                    <a:pt x="25401" y="1595"/>
                  </a:cubicBezTo>
                  <a:cubicBezTo>
                    <a:pt x="25401" y="1595"/>
                    <a:pt x="25973" y="2833"/>
                    <a:pt x="26449" y="4167"/>
                  </a:cubicBezTo>
                  <a:lnTo>
                    <a:pt x="26449" y="4738"/>
                  </a:lnTo>
                  <a:cubicBezTo>
                    <a:pt x="24165" y="8068"/>
                    <a:pt x="22997" y="12037"/>
                    <a:pt x="23115" y="16073"/>
                  </a:cubicBezTo>
                  <a:cubicBezTo>
                    <a:pt x="23115" y="16073"/>
                    <a:pt x="23115" y="16740"/>
                    <a:pt x="23115" y="16073"/>
                  </a:cubicBezTo>
                  <a:cubicBezTo>
                    <a:pt x="25557" y="15147"/>
                    <a:pt x="28127" y="14601"/>
                    <a:pt x="30735" y="14454"/>
                  </a:cubicBezTo>
                  <a:cubicBezTo>
                    <a:pt x="31230" y="14287"/>
                    <a:pt x="31765" y="14287"/>
                    <a:pt x="32259" y="14454"/>
                  </a:cubicBezTo>
                  <a:cubicBezTo>
                    <a:pt x="32259" y="14454"/>
                    <a:pt x="33783" y="15883"/>
                    <a:pt x="33783" y="16740"/>
                  </a:cubicBezTo>
                  <a:cubicBezTo>
                    <a:pt x="33733" y="17024"/>
                    <a:pt x="33733" y="17314"/>
                    <a:pt x="33783" y="17597"/>
                  </a:cubicBezTo>
                  <a:cubicBezTo>
                    <a:pt x="33783" y="17597"/>
                    <a:pt x="33783" y="17597"/>
                    <a:pt x="33783" y="18740"/>
                  </a:cubicBezTo>
                  <a:cubicBezTo>
                    <a:pt x="30961" y="22236"/>
                    <a:pt x="27658" y="25314"/>
                    <a:pt x="23973" y="27884"/>
                  </a:cubicBezTo>
                  <a:cubicBezTo>
                    <a:pt x="23973" y="27884"/>
                    <a:pt x="17972" y="31504"/>
                    <a:pt x="15781" y="27884"/>
                  </a:cubicBezTo>
                  <a:cubicBezTo>
                    <a:pt x="14808" y="26117"/>
                    <a:pt x="14193" y="24175"/>
                    <a:pt x="13971" y="22169"/>
                  </a:cubicBezTo>
                  <a:cubicBezTo>
                    <a:pt x="14445" y="20959"/>
                    <a:pt x="14608" y="19649"/>
                    <a:pt x="14448" y="18359"/>
                  </a:cubicBezTo>
                  <a:cubicBezTo>
                    <a:pt x="14448" y="18359"/>
                    <a:pt x="14448" y="17121"/>
                    <a:pt x="13114" y="18359"/>
                  </a:cubicBezTo>
                  <a:cubicBezTo>
                    <a:pt x="11811" y="20173"/>
                    <a:pt x="10030" y="21591"/>
                    <a:pt x="7971" y="22455"/>
                  </a:cubicBezTo>
                  <a:cubicBezTo>
                    <a:pt x="6492" y="23195"/>
                    <a:pt x="4923" y="23739"/>
                    <a:pt x="3303" y="24074"/>
                  </a:cubicBezTo>
                  <a:cubicBezTo>
                    <a:pt x="2354" y="23698"/>
                    <a:pt x="1482" y="23149"/>
                    <a:pt x="732" y="22455"/>
                  </a:cubicBezTo>
                  <a:close/>
                </a:path>
              </a:pathLst>
            </a:custGeom>
            <a:grpFill/>
            <a:ln w="9525" cap="flat">
              <a:noFill/>
              <a:prstDash val="solid"/>
              <a:miter/>
            </a:ln>
          </p:spPr>
          <p:txBody>
            <a:bodyPr rtlCol="0" anchor="ctr"/>
            <a:lstStyle/>
            <a:p>
              <a:endParaRPr lang="zh-CN" altLang="en-US"/>
            </a:p>
          </p:txBody>
        </p:sp>
        <p:sp>
          <p:nvSpPr>
            <p:cNvPr id="105" name="任意多边形: 形状 104"/>
            <p:cNvSpPr/>
            <p:nvPr/>
          </p:nvSpPr>
          <p:spPr>
            <a:xfrm>
              <a:off x="1640199" y="3093219"/>
              <a:ext cx="64652" cy="58335"/>
            </a:xfrm>
            <a:custGeom>
              <a:avLst/>
              <a:gdLst>
                <a:gd name="connsiteX0" fmla="*/ 25692 w 64652"/>
                <a:gd name="connsiteY0" fmla="*/ 8200 h 58335"/>
                <a:gd name="connsiteX1" fmla="*/ 27121 w 64652"/>
                <a:gd name="connsiteY1" fmla="*/ 6581 h 58335"/>
                <a:gd name="connsiteX2" fmla="*/ 32550 w 64652"/>
                <a:gd name="connsiteY2" fmla="*/ 6581 h 58335"/>
                <a:gd name="connsiteX3" fmla="*/ 48743 w 64652"/>
                <a:gd name="connsiteY3" fmla="*/ 3724 h 58335"/>
                <a:gd name="connsiteX4" fmla="*/ 51600 w 64652"/>
                <a:gd name="connsiteY4" fmla="*/ 1342 h 58335"/>
                <a:gd name="connsiteX5" fmla="*/ 52743 w 64652"/>
                <a:gd name="connsiteY5" fmla="*/ 676 h 58335"/>
                <a:gd name="connsiteX6" fmla="*/ 59411 w 64652"/>
                <a:gd name="connsiteY6" fmla="*/ 104 h 58335"/>
                <a:gd name="connsiteX7" fmla="*/ 60554 w 64652"/>
                <a:gd name="connsiteY7" fmla="*/ 104 h 58335"/>
                <a:gd name="connsiteX8" fmla="*/ 62363 w 64652"/>
                <a:gd name="connsiteY8" fmla="*/ 1628 h 58335"/>
                <a:gd name="connsiteX9" fmla="*/ 64364 w 64652"/>
                <a:gd name="connsiteY9" fmla="*/ 5343 h 58335"/>
                <a:gd name="connsiteX10" fmla="*/ 63792 w 64652"/>
                <a:gd name="connsiteY10" fmla="*/ 6676 h 58335"/>
                <a:gd name="connsiteX11" fmla="*/ 59125 w 64652"/>
                <a:gd name="connsiteY11" fmla="*/ 13534 h 58335"/>
                <a:gd name="connsiteX12" fmla="*/ 55505 w 64652"/>
                <a:gd name="connsiteY12" fmla="*/ 17344 h 58335"/>
                <a:gd name="connsiteX13" fmla="*/ 44552 w 64652"/>
                <a:gd name="connsiteY13" fmla="*/ 26869 h 58335"/>
                <a:gd name="connsiteX14" fmla="*/ 35027 w 64652"/>
                <a:gd name="connsiteY14" fmla="*/ 37633 h 58335"/>
                <a:gd name="connsiteX15" fmla="*/ 35027 w 64652"/>
                <a:gd name="connsiteY15" fmla="*/ 38395 h 58335"/>
                <a:gd name="connsiteX16" fmla="*/ 35693 w 64652"/>
                <a:gd name="connsiteY16" fmla="*/ 40014 h 58335"/>
                <a:gd name="connsiteX17" fmla="*/ 37884 w 64652"/>
                <a:gd name="connsiteY17" fmla="*/ 40014 h 58335"/>
                <a:gd name="connsiteX18" fmla="*/ 45314 w 64652"/>
                <a:gd name="connsiteY18" fmla="*/ 35632 h 58335"/>
                <a:gd name="connsiteX19" fmla="*/ 49981 w 64652"/>
                <a:gd name="connsiteY19" fmla="*/ 33061 h 58335"/>
                <a:gd name="connsiteX20" fmla="*/ 62078 w 64652"/>
                <a:gd name="connsiteY20" fmla="*/ 33727 h 58335"/>
                <a:gd name="connsiteX21" fmla="*/ 64650 w 64652"/>
                <a:gd name="connsiteY21" fmla="*/ 38014 h 58335"/>
                <a:gd name="connsiteX22" fmla="*/ 61792 w 64652"/>
                <a:gd name="connsiteY22" fmla="*/ 43538 h 58335"/>
                <a:gd name="connsiteX23" fmla="*/ 55410 w 64652"/>
                <a:gd name="connsiteY23" fmla="*/ 46015 h 58335"/>
                <a:gd name="connsiteX24" fmla="*/ 45885 w 64652"/>
                <a:gd name="connsiteY24" fmla="*/ 46491 h 58335"/>
                <a:gd name="connsiteX25" fmla="*/ 26835 w 64652"/>
                <a:gd name="connsiteY25" fmla="*/ 56492 h 58335"/>
                <a:gd name="connsiteX26" fmla="*/ 22835 w 64652"/>
                <a:gd name="connsiteY26" fmla="*/ 58302 h 58335"/>
                <a:gd name="connsiteX27" fmla="*/ 356 w 64652"/>
                <a:gd name="connsiteY27" fmla="*/ 52206 h 58335"/>
                <a:gd name="connsiteX28" fmla="*/ 607 w 64652"/>
                <a:gd name="connsiteY28" fmla="*/ 49930 h 58335"/>
                <a:gd name="connsiteX29" fmla="*/ 927 w 64652"/>
                <a:gd name="connsiteY29" fmla="*/ 49729 h 58335"/>
                <a:gd name="connsiteX30" fmla="*/ 9595 w 64652"/>
                <a:gd name="connsiteY30" fmla="*/ 48301 h 58335"/>
                <a:gd name="connsiteX31" fmla="*/ 26930 w 64652"/>
                <a:gd name="connsiteY31" fmla="*/ 43633 h 58335"/>
                <a:gd name="connsiteX32" fmla="*/ 32360 w 64652"/>
                <a:gd name="connsiteY32" fmla="*/ 36966 h 58335"/>
                <a:gd name="connsiteX33" fmla="*/ 32360 w 64652"/>
                <a:gd name="connsiteY33" fmla="*/ 34299 h 58335"/>
                <a:gd name="connsiteX34" fmla="*/ 33312 w 64652"/>
                <a:gd name="connsiteY34" fmla="*/ 33346 h 58335"/>
                <a:gd name="connsiteX35" fmla="*/ 39503 w 64652"/>
                <a:gd name="connsiteY35" fmla="*/ 23821 h 58335"/>
                <a:gd name="connsiteX36" fmla="*/ 44171 w 64652"/>
                <a:gd name="connsiteY36" fmla="*/ 14868 h 58335"/>
                <a:gd name="connsiteX37" fmla="*/ 44838 w 64652"/>
                <a:gd name="connsiteY37" fmla="*/ 12582 h 58335"/>
                <a:gd name="connsiteX38" fmla="*/ 43980 w 64652"/>
                <a:gd name="connsiteY38" fmla="*/ 12582 h 58335"/>
                <a:gd name="connsiteX39" fmla="*/ 25692 w 64652"/>
                <a:gd name="connsiteY39" fmla="*/ 8200 h 58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64652" h="58335">
                  <a:moveTo>
                    <a:pt x="25692" y="8200"/>
                  </a:moveTo>
                  <a:cubicBezTo>
                    <a:pt x="25692" y="8200"/>
                    <a:pt x="24930" y="6676"/>
                    <a:pt x="27121" y="6581"/>
                  </a:cubicBezTo>
                  <a:cubicBezTo>
                    <a:pt x="28924" y="6356"/>
                    <a:pt x="30747" y="6356"/>
                    <a:pt x="32550" y="6581"/>
                  </a:cubicBezTo>
                  <a:cubicBezTo>
                    <a:pt x="38104" y="7046"/>
                    <a:pt x="43684" y="6062"/>
                    <a:pt x="48743" y="3724"/>
                  </a:cubicBezTo>
                  <a:cubicBezTo>
                    <a:pt x="49875" y="3175"/>
                    <a:pt x="50856" y="2357"/>
                    <a:pt x="51600" y="1342"/>
                  </a:cubicBezTo>
                  <a:cubicBezTo>
                    <a:pt x="51849" y="947"/>
                    <a:pt x="52276" y="697"/>
                    <a:pt x="52743" y="676"/>
                  </a:cubicBezTo>
                  <a:lnTo>
                    <a:pt x="59411" y="104"/>
                  </a:lnTo>
                  <a:cubicBezTo>
                    <a:pt x="59779" y="-35"/>
                    <a:pt x="60185" y="-35"/>
                    <a:pt x="60554" y="104"/>
                  </a:cubicBezTo>
                  <a:cubicBezTo>
                    <a:pt x="61064" y="713"/>
                    <a:pt x="61676" y="1229"/>
                    <a:pt x="62363" y="1628"/>
                  </a:cubicBezTo>
                  <a:cubicBezTo>
                    <a:pt x="63608" y="2455"/>
                    <a:pt x="64359" y="3848"/>
                    <a:pt x="64364" y="5343"/>
                  </a:cubicBezTo>
                  <a:cubicBezTo>
                    <a:pt x="64411" y="5855"/>
                    <a:pt x="64196" y="6357"/>
                    <a:pt x="63792" y="6676"/>
                  </a:cubicBezTo>
                  <a:cubicBezTo>
                    <a:pt x="61797" y="8630"/>
                    <a:pt x="60210" y="10962"/>
                    <a:pt x="59125" y="13534"/>
                  </a:cubicBezTo>
                  <a:cubicBezTo>
                    <a:pt x="58300" y="15119"/>
                    <a:pt x="57045" y="16439"/>
                    <a:pt x="55505" y="17344"/>
                  </a:cubicBezTo>
                  <a:cubicBezTo>
                    <a:pt x="51597" y="20211"/>
                    <a:pt x="47934" y="23397"/>
                    <a:pt x="44552" y="26869"/>
                  </a:cubicBezTo>
                  <a:cubicBezTo>
                    <a:pt x="44552" y="26869"/>
                    <a:pt x="39027" y="32680"/>
                    <a:pt x="35027" y="37633"/>
                  </a:cubicBezTo>
                  <a:cubicBezTo>
                    <a:pt x="35027" y="37633"/>
                    <a:pt x="35027" y="37633"/>
                    <a:pt x="35027" y="38395"/>
                  </a:cubicBezTo>
                  <a:cubicBezTo>
                    <a:pt x="35351" y="38886"/>
                    <a:pt x="35578" y="39436"/>
                    <a:pt x="35693" y="40014"/>
                  </a:cubicBezTo>
                  <a:cubicBezTo>
                    <a:pt x="35693" y="40014"/>
                    <a:pt x="35693" y="41157"/>
                    <a:pt x="37884" y="40014"/>
                  </a:cubicBezTo>
                  <a:cubicBezTo>
                    <a:pt x="40663" y="39141"/>
                    <a:pt x="43205" y="37642"/>
                    <a:pt x="45314" y="35632"/>
                  </a:cubicBezTo>
                  <a:cubicBezTo>
                    <a:pt x="46593" y="34349"/>
                    <a:pt x="48212" y="33456"/>
                    <a:pt x="49981" y="33061"/>
                  </a:cubicBezTo>
                  <a:cubicBezTo>
                    <a:pt x="53994" y="32120"/>
                    <a:pt x="58193" y="32352"/>
                    <a:pt x="62078" y="33727"/>
                  </a:cubicBezTo>
                  <a:cubicBezTo>
                    <a:pt x="63709" y="34520"/>
                    <a:pt x="64718" y="36201"/>
                    <a:pt x="64650" y="38014"/>
                  </a:cubicBezTo>
                  <a:cubicBezTo>
                    <a:pt x="64100" y="40037"/>
                    <a:pt x="63126" y="41921"/>
                    <a:pt x="61792" y="43538"/>
                  </a:cubicBezTo>
                  <a:cubicBezTo>
                    <a:pt x="60214" y="45381"/>
                    <a:pt x="57818" y="46311"/>
                    <a:pt x="55410" y="46015"/>
                  </a:cubicBezTo>
                  <a:cubicBezTo>
                    <a:pt x="52246" y="45363"/>
                    <a:pt x="48969" y="45527"/>
                    <a:pt x="45885" y="46491"/>
                  </a:cubicBezTo>
                  <a:cubicBezTo>
                    <a:pt x="38900" y="48442"/>
                    <a:pt x="32408" y="51850"/>
                    <a:pt x="26835" y="56492"/>
                  </a:cubicBezTo>
                  <a:cubicBezTo>
                    <a:pt x="25802" y="57613"/>
                    <a:pt x="24359" y="58266"/>
                    <a:pt x="22835" y="58302"/>
                  </a:cubicBezTo>
                  <a:cubicBezTo>
                    <a:pt x="22835" y="58302"/>
                    <a:pt x="6356" y="59159"/>
                    <a:pt x="356" y="52206"/>
                  </a:cubicBezTo>
                  <a:cubicBezTo>
                    <a:pt x="-203" y="51508"/>
                    <a:pt x="-91" y="50489"/>
                    <a:pt x="607" y="49930"/>
                  </a:cubicBezTo>
                  <a:cubicBezTo>
                    <a:pt x="705" y="49851"/>
                    <a:pt x="813" y="49784"/>
                    <a:pt x="927" y="49729"/>
                  </a:cubicBezTo>
                  <a:cubicBezTo>
                    <a:pt x="3624" y="48444"/>
                    <a:pt x="6629" y="47949"/>
                    <a:pt x="9595" y="48301"/>
                  </a:cubicBezTo>
                  <a:cubicBezTo>
                    <a:pt x="15698" y="48410"/>
                    <a:pt x="21707" y="46792"/>
                    <a:pt x="26930" y="43633"/>
                  </a:cubicBezTo>
                  <a:cubicBezTo>
                    <a:pt x="26930" y="43633"/>
                    <a:pt x="32455" y="38395"/>
                    <a:pt x="32360" y="36966"/>
                  </a:cubicBezTo>
                  <a:cubicBezTo>
                    <a:pt x="32111" y="36094"/>
                    <a:pt x="32111" y="35171"/>
                    <a:pt x="32360" y="34299"/>
                  </a:cubicBezTo>
                  <a:cubicBezTo>
                    <a:pt x="32648" y="33953"/>
                    <a:pt x="32967" y="33634"/>
                    <a:pt x="33312" y="33346"/>
                  </a:cubicBezTo>
                  <a:cubicBezTo>
                    <a:pt x="33312" y="33346"/>
                    <a:pt x="35503" y="32203"/>
                    <a:pt x="39503" y="23821"/>
                  </a:cubicBezTo>
                  <a:cubicBezTo>
                    <a:pt x="40762" y="20691"/>
                    <a:pt x="42325" y="17692"/>
                    <a:pt x="44171" y="14868"/>
                  </a:cubicBezTo>
                  <a:cubicBezTo>
                    <a:pt x="44171" y="14868"/>
                    <a:pt x="45504" y="13439"/>
                    <a:pt x="44838" y="12582"/>
                  </a:cubicBezTo>
                  <a:cubicBezTo>
                    <a:pt x="44171" y="11725"/>
                    <a:pt x="44838" y="12582"/>
                    <a:pt x="43980" y="12582"/>
                  </a:cubicBezTo>
                  <a:cubicBezTo>
                    <a:pt x="43123" y="12582"/>
                    <a:pt x="29788" y="17059"/>
                    <a:pt x="25692" y="8200"/>
                  </a:cubicBezTo>
                  <a:close/>
                </a:path>
              </a:pathLst>
            </a:custGeom>
            <a:grpFill/>
            <a:ln w="9525" cap="flat">
              <a:noFill/>
              <a:prstDash val="solid"/>
              <a:miter/>
            </a:ln>
          </p:spPr>
          <p:txBody>
            <a:bodyPr rtlCol="0" anchor="ctr"/>
            <a:lstStyle/>
            <a:p>
              <a:endParaRPr lang="zh-CN" altLang="en-US"/>
            </a:p>
          </p:txBody>
        </p:sp>
        <p:sp>
          <p:nvSpPr>
            <p:cNvPr id="106" name="任意多边形: 形状 105"/>
            <p:cNvSpPr/>
            <p:nvPr/>
          </p:nvSpPr>
          <p:spPr>
            <a:xfrm>
              <a:off x="1716162" y="3097391"/>
              <a:ext cx="82305" cy="86789"/>
            </a:xfrm>
            <a:custGeom>
              <a:avLst/>
              <a:gdLst>
                <a:gd name="connsiteX0" fmla="*/ 66696 w 82305"/>
                <a:gd name="connsiteY0" fmla="*/ 218 h 86789"/>
                <a:gd name="connsiteX1" fmla="*/ 67839 w 82305"/>
                <a:gd name="connsiteY1" fmla="*/ 218 h 86789"/>
                <a:gd name="connsiteX2" fmla="*/ 69839 w 82305"/>
                <a:gd name="connsiteY2" fmla="*/ 1266 h 86789"/>
                <a:gd name="connsiteX3" fmla="*/ 70506 w 82305"/>
                <a:gd name="connsiteY3" fmla="*/ 2409 h 86789"/>
                <a:gd name="connsiteX4" fmla="*/ 70506 w 82305"/>
                <a:gd name="connsiteY4" fmla="*/ 10315 h 86789"/>
                <a:gd name="connsiteX5" fmla="*/ 69649 w 82305"/>
                <a:gd name="connsiteY5" fmla="*/ 11458 h 86789"/>
                <a:gd name="connsiteX6" fmla="*/ 65648 w 82305"/>
                <a:gd name="connsiteY6" fmla="*/ 13553 h 86789"/>
                <a:gd name="connsiteX7" fmla="*/ 64219 w 82305"/>
                <a:gd name="connsiteY7" fmla="*/ 13553 h 86789"/>
                <a:gd name="connsiteX8" fmla="*/ 63076 w 82305"/>
                <a:gd name="connsiteY8" fmla="*/ 13553 h 86789"/>
                <a:gd name="connsiteX9" fmla="*/ 61267 w 82305"/>
                <a:gd name="connsiteY9" fmla="*/ 13553 h 86789"/>
                <a:gd name="connsiteX10" fmla="*/ 41455 w 82305"/>
                <a:gd name="connsiteY10" fmla="*/ 19268 h 86789"/>
                <a:gd name="connsiteX11" fmla="*/ 32692 w 82305"/>
                <a:gd name="connsiteY11" fmla="*/ 23364 h 86789"/>
                <a:gd name="connsiteX12" fmla="*/ 32692 w 82305"/>
                <a:gd name="connsiteY12" fmla="*/ 24983 h 86789"/>
                <a:gd name="connsiteX13" fmla="*/ 35549 w 82305"/>
                <a:gd name="connsiteY13" fmla="*/ 26412 h 86789"/>
                <a:gd name="connsiteX14" fmla="*/ 38597 w 82305"/>
                <a:gd name="connsiteY14" fmla="*/ 25650 h 86789"/>
                <a:gd name="connsiteX15" fmla="*/ 43074 w 82305"/>
                <a:gd name="connsiteY15" fmla="*/ 23078 h 86789"/>
                <a:gd name="connsiteX16" fmla="*/ 50884 w 82305"/>
                <a:gd name="connsiteY16" fmla="*/ 19649 h 86789"/>
                <a:gd name="connsiteX17" fmla="*/ 53456 w 82305"/>
                <a:gd name="connsiteY17" fmla="*/ 20792 h 86789"/>
                <a:gd name="connsiteX18" fmla="*/ 54028 w 82305"/>
                <a:gd name="connsiteY18" fmla="*/ 21364 h 86789"/>
                <a:gd name="connsiteX19" fmla="*/ 54028 w 82305"/>
                <a:gd name="connsiteY19" fmla="*/ 22221 h 86789"/>
                <a:gd name="connsiteX20" fmla="*/ 54599 w 82305"/>
                <a:gd name="connsiteY20" fmla="*/ 25841 h 86789"/>
                <a:gd name="connsiteX21" fmla="*/ 54599 w 82305"/>
                <a:gd name="connsiteY21" fmla="*/ 27174 h 86789"/>
                <a:gd name="connsiteX22" fmla="*/ 43169 w 82305"/>
                <a:gd name="connsiteY22" fmla="*/ 33746 h 86789"/>
                <a:gd name="connsiteX23" fmla="*/ 38597 w 82305"/>
                <a:gd name="connsiteY23" fmla="*/ 36985 h 86789"/>
                <a:gd name="connsiteX24" fmla="*/ 37264 w 82305"/>
                <a:gd name="connsiteY24" fmla="*/ 40985 h 86789"/>
                <a:gd name="connsiteX25" fmla="*/ 36216 w 82305"/>
                <a:gd name="connsiteY25" fmla="*/ 42509 h 86789"/>
                <a:gd name="connsiteX26" fmla="*/ 35263 w 82305"/>
                <a:gd name="connsiteY26" fmla="*/ 46891 h 86789"/>
                <a:gd name="connsiteX27" fmla="*/ 36787 w 82305"/>
                <a:gd name="connsiteY27" fmla="*/ 48796 h 86789"/>
                <a:gd name="connsiteX28" fmla="*/ 37835 w 82305"/>
                <a:gd name="connsiteY28" fmla="*/ 48796 h 86789"/>
                <a:gd name="connsiteX29" fmla="*/ 43931 w 82305"/>
                <a:gd name="connsiteY29" fmla="*/ 46224 h 86789"/>
                <a:gd name="connsiteX30" fmla="*/ 49932 w 82305"/>
                <a:gd name="connsiteY30" fmla="*/ 42795 h 86789"/>
                <a:gd name="connsiteX31" fmla="*/ 56123 w 82305"/>
                <a:gd name="connsiteY31" fmla="*/ 38318 h 86789"/>
                <a:gd name="connsiteX32" fmla="*/ 58885 w 82305"/>
                <a:gd name="connsiteY32" fmla="*/ 39747 h 86789"/>
                <a:gd name="connsiteX33" fmla="*/ 58885 w 82305"/>
                <a:gd name="connsiteY33" fmla="*/ 42986 h 86789"/>
                <a:gd name="connsiteX34" fmla="*/ 61457 w 82305"/>
                <a:gd name="connsiteY34" fmla="*/ 43938 h 86789"/>
                <a:gd name="connsiteX35" fmla="*/ 79936 w 82305"/>
                <a:gd name="connsiteY35" fmla="*/ 42509 h 86789"/>
                <a:gd name="connsiteX36" fmla="*/ 81269 w 82305"/>
                <a:gd name="connsiteY36" fmla="*/ 43462 h 86789"/>
                <a:gd name="connsiteX37" fmla="*/ 81745 w 82305"/>
                <a:gd name="connsiteY37" fmla="*/ 46129 h 86789"/>
                <a:gd name="connsiteX38" fmla="*/ 81745 w 82305"/>
                <a:gd name="connsiteY38" fmla="*/ 51939 h 86789"/>
                <a:gd name="connsiteX39" fmla="*/ 81745 w 82305"/>
                <a:gd name="connsiteY39" fmla="*/ 52511 h 86789"/>
                <a:gd name="connsiteX40" fmla="*/ 78031 w 82305"/>
                <a:gd name="connsiteY40" fmla="*/ 55368 h 86789"/>
                <a:gd name="connsiteX41" fmla="*/ 78031 w 82305"/>
                <a:gd name="connsiteY41" fmla="*/ 57083 h 86789"/>
                <a:gd name="connsiteX42" fmla="*/ 79269 w 82305"/>
                <a:gd name="connsiteY42" fmla="*/ 64322 h 86789"/>
                <a:gd name="connsiteX43" fmla="*/ 78602 w 82305"/>
                <a:gd name="connsiteY43" fmla="*/ 65274 h 86789"/>
                <a:gd name="connsiteX44" fmla="*/ 71173 w 82305"/>
                <a:gd name="connsiteY44" fmla="*/ 69941 h 86789"/>
                <a:gd name="connsiteX45" fmla="*/ 62219 w 82305"/>
                <a:gd name="connsiteY45" fmla="*/ 74894 h 86789"/>
                <a:gd name="connsiteX46" fmla="*/ 62219 w 82305"/>
                <a:gd name="connsiteY46" fmla="*/ 75561 h 86789"/>
                <a:gd name="connsiteX47" fmla="*/ 64505 w 82305"/>
                <a:gd name="connsiteY47" fmla="*/ 78038 h 86789"/>
                <a:gd name="connsiteX48" fmla="*/ 74030 w 82305"/>
                <a:gd name="connsiteY48" fmla="*/ 79181 h 86789"/>
                <a:gd name="connsiteX49" fmla="*/ 79364 w 82305"/>
                <a:gd name="connsiteY49" fmla="*/ 80419 h 86789"/>
                <a:gd name="connsiteX50" fmla="*/ 82126 w 82305"/>
                <a:gd name="connsiteY50" fmla="*/ 81848 h 86789"/>
                <a:gd name="connsiteX51" fmla="*/ 82126 w 82305"/>
                <a:gd name="connsiteY51" fmla="*/ 82419 h 86789"/>
                <a:gd name="connsiteX52" fmla="*/ 82126 w 82305"/>
                <a:gd name="connsiteY52" fmla="*/ 85277 h 86789"/>
                <a:gd name="connsiteX53" fmla="*/ 81174 w 82305"/>
                <a:gd name="connsiteY53" fmla="*/ 86324 h 86789"/>
                <a:gd name="connsiteX54" fmla="*/ 80602 w 82305"/>
                <a:gd name="connsiteY54" fmla="*/ 86324 h 86789"/>
                <a:gd name="connsiteX55" fmla="*/ 79078 w 82305"/>
                <a:gd name="connsiteY55" fmla="*/ 86324 h 86789"/>
                <a:gd name="connsiteX56" fmla="*/ 55742 w 82305"/>
                <a:gd name="connsiteY56" fmla="*/ 82514 h 86789"/>
                <a:gd name="connsiteX57" fmla="*/ 51837 w 82305"/>
                <a:gd name="connsiteY57" fmla="*/ 78895 h 86789"/>
                <a:gd name="connsiteX58" fmla="*/ 51265 w 82305"/>
                <a:gd name="connsiteY58" fmla="*/ 75275 h 86789"/>
                <a:gd name="connsiteX59" fmla="*/ 51265 w 82305"/>
                <a:gd name="connsiteY59" fmla="*/ 73561 h 86789"/>
                <a:gd name="connsiteX60" fmla="*/ 52027 w 82305"/>
                <a:gd name="connsiteY60" fmla="*/ 72799 h 86789"/>
                <a:gd name="connsiteX61" fmla="*/ 57552 w 82305"/>
                <a:gd name="connsiteY61" fmla="*/ 69656 h 86789"/>
                <a:gd name="connsiteX62" fmla="*/ 59457 w 82305"/>
                <a:gd name="connsiteY62" fmla="*/ 66131 h 86789"/>
                <a:gd name="connsiteX63" fmla="*/ 61267 w 82305"/>
                <a:gd name="connsiteY63" fmla="*/ 64512 h 86789"/>
                <a:gd name="connsiteX64" fmla="*/ 64505 w 82305"/>
                <a:gd name="connsiteY64" fmla="*/ 62988 h 86789"/>
                <a:gd name="connsiteX65" fmla="*/ 64505 w 82305"/>
                <a:gd name="connsiteY65" fmla="*/ 61845 h 86789"/>
                <a:gd name="connsiteX66" fmla="*/ 64505 w 82305"/>
                <a:gd name="connsiteY66" fmla="*/ 57178 h 86789"/>
                <a:gd name="connsiteX67" fmla="*/ 65172 w 82305"/>
                <a:gd name="connsiteY67" fmla="*/ 57178 h 86789"/>
                <a:gd name="connsiteX68" fmla="*/ 73173 w 82305"/>
                <a:gd name="connsiteY68" fmla="*/ 50034 h 86789"/>
                <a:gd name="connsiteX69" fmla="*/ 73173 w 82305"/>
                <a:gd name="connsiteY69" fmla="*/ 48224 h 86789"/>
                <a:gd name="connsiteX70" fmla="*/ 72506 w 82305"/>
                <a:gd name="connsiteY70" fmla="*/ 48224 h 86789"/>
                <a:gd name="connsiteX71" fmla="*/ 66410 w 82305"/>
                <a:gd name="connsiteY71" fmla="*/ 50129 h 86789"/>
                <a:gd name="connsiteX72" fmla="*/ 59743 w 82305"/>
                <a:gd name="connsiteY72" fmla="*/ 50129 h 86789"/>
                <a:gd name="connsiteX73" fmla="*/ 57647 w 82305"/>
                <a:gd name="connsiteY73" fmla="*/ 47939 h 86789"/>
                <a:gd name="connsiteX74" fmla="*/ 55837 w 82305"/>
                <a:gd name="connsiteY74" fmla="*/ 46891 h 86789"/>
                <a:gd name="connsiteX75" fmla="*/ 52885 w 82305"/>
                <a:gd name="connsiteY75" fmla="*/ 46224 h 86789"/>
                <a:gd name="connsiteX76" fmla="*/ 52027 w 82305"/>
                <a:gd name="connsiteY76" fmla="*/ 46224 h 86789"/>
                <a:gd name="connsiteX77" fmla="*/ 32120 w 82305"/>
                <a:gd name="connsiteY77" fmla="*/ 57368 h 86789"/>
                <a:gd name="connsiteX78" fmla="*/ 31549 w 82305"/>
                <a:gd name="connsiteY78" fmla="*/ 58035 h 86789"/>
                <a:gd name="connsiteX79" fmla="*/ 29072 w 82305"/>
                <a:gd name="connsiteY79" fmla="*/ 64988 h 86789"/>
                <a:gd name="connsiteX80" fmla="*/ 28310 w 82305"/>
                <a:gd name="connsiteY80" fmla="*/ 65750 h 86789"/>
                <a:gd name="connsiteX81" fmla="*/ 26215 w 82305"/>
                <a:gd name="connsiteY81" fmla="*/ 67179 h 86789"/>
                <a:gd name="connsiteX82" fmla="*/ 21547 w 82305"/>
                <a:gd name="connsiteY82" fmla="*/ 68227 h 86789"/>
                <a:gd name="connsiteX83" fmla="*/ 20881 w 82305"/>
                <a:gd name="connsiteY83" fmla="*/ 67465 h 86789"/>
                <a:gd name="connsiteX84" fmla="*/ 18499 w 82305"/>
                <a:gd name="connsiteY84" fmla="*/ 64988 h 86789"/>
                <a:gd name="connsiteX85" fmla="*/ 10213 w 82305"/>
                <a:gd name="connsiteY85" fmla="*/ 66798 h 86789"/>
                <a:gd name="connsiteX86" fmla="*/ 5355 w 82305"/>
                <a:gd name="connsiteY86" fmla="*/ 69751 h 86789"/>
                <a:gd name="connsiteX87" fmla="*/ 2307 w 82305"/>
                <a:gd name="connsiteY87" fmla="*/ 68703 h 86789"/>
                <a:gd name="connsiteX88" fmla="*/ 21 w 82305"/>
                <a:gd name="connsiteY88" fmla="*/ 64036 h 86789"/>
                <a:gd name="connsiteX89" fmla="*/ 783 w 82305"/>
                <a:gd name="connsiteY89" fmla="*/ 61178 h 86789"/>
                <a:gd name="connsiteX90" fmla="*/ 15928 w 82305"/>
                <a:gd name="connsiteY90" fmla="*/ 52987 h 86789"/>
                <a:gd name="connsiteX91" fmla="*/ 25453 w 82305"/>
                <a:gd name="connsiteY91" fmla="*/ 50225 h 86789"/>
                <a:gd name="connsiteX92" fmla="*/ 26596 w 82305"/>
                <a:gd name="connsiteY92" fmla="*/ 49463 h 86789"/>
                <a:gd name="connsiteX93" fmla="*/ 31930 w 82305"/>
                <a:gd name="connsiteY93" fmla="*/ 37461 h 86789"/>
                <a:gd name="connsiteX94" fmla="*/ 31930 w 82305"/>
                <a:gd name="connsiteY94" fmla="*/ 36509 h 86789"/>
                <a:gd name="connsiteX95" fmla="*/ 31072 w 82305"/>
                <a:gd name="connsiteY95" fmla="*/ 34794 h 86789"/>
                <a:gd name="connsiteX96" fmla="*/ 30406 w 82305"/>
                <a:gd name="connsiteY96" fmla="*/ 34794 h 86789"/>
                <a:gd name="connsiteX97" fmla="*/ 21452 w 82305"/>
                <a:gd name="connsiteY97" fmla="*/ 34794 h 86789"/>
                <a:gd name="connsiteX98" fmla="*/ 17261 w 82305"/>
                <a:gd name="connsiteY98" fmla="*/ 33651 h 86789"/>
                <a:gd name="connsiteX99" fmla="*/ 16404 w 82305"/>
                <a:gd name="connsiteY99" fmla="*/ 32699 h 86789"/>
                <a:gd name="connsiteX100" fmla="*/ 15737 w 82305"/>
                <a:gd name="connsiteY100" fmla="*/ 30889 h 86789"/>
                <a:gd name="connsiteX101" fmla="*/ 15737 w 82305"/>
                <a:gd name="connsiteY101" fmla="*/ 27746 h 86789"/>
                <a:gd name="connsiteX102" fmla="*/ 16690 w 82305"/>
                <a:gd name="connsiteY102" fmla="*/ 26888 h 86789"/>
                <a:gd name="connsiteX103" fmla="*/ 27834 w 82305"/>
                <a:gd name="connsiteY103" fmla="*/ 19935 h 86789"/>
                <a:gd name="connsiteX104" fmla="*/ 42979 w 82305"/>
                <a:gd name="connsiteY104" fmla="*/ 11934 h 86789"/>
                <a:gd name="connsiteX105" fmla="*/ 66696 w 82305"/>
                <a:gd name="connsiteY105" fmla="*/ 218 h 86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82305" h="86789">
                  <a:moveTo>
                    <a:pt x="66696" y="218"/>
                  </a:moveTo>
                  <a:cubicBezTo>
                    <a:pt x="67021" y="-73"/>
                    <a:pt x="67514" y="-73"/>
                    <a:pt x="67839" y="218"/>
                  </a:cubicBezTo>
                  <a:lnTo>
                    <a:pt x="69839" y="1266"/>
                  </a:lnTo>
                  <a:cubicBezTo>
                    <a:pt x="70206" y="1542"/>
                    <a:pt x="70446" y="1954"/>
                    <a:pt x="70506" y="2409"/>
                  </a:cubicBezTo>
                  <a:cubicBezTo>
                    <a:pt x="70952" y="5025"/>
                    <a:pt x="70952" y="7698"/>
                    <a:pt x="70506" y="10315"/>
                  </a:cubicBezTo>
                  <a:cubicBezTo>
                    <a:pt x="70506" y="10315"/>
                    <a:pt x="70506" y="11267"/>
                    <a:pt x="69649" y="11458"/>
                  </a:cubicBezTo>
                  <a:cubicBezTo>
                    <a:pt x="68229" y="11978"/>
                    <a:pt x="66884" y="12682"/>
                    <a:pt x="65648" y="13553"/>
                  </a:cubicBezTo>
                  <a:cubicBezTo>
                    <a:pt x="65206" y="13809"/>
                    <a:pt x="64662" y="13809"/>
                    <a:pt x="64219" y="13553"/>
                  </a:cubicBezTo>
                  <a:lnTo>
                    <a:pt x="63076" y="13553"/>
                  </a:lnTo>
                  <a:cubicBezTo>
                    <a:pt x="62489" y="13357"/>
                    <a:pt x="61854" y="13357"/>
                    <a:pt x="61267" y="13553"/>
                  </a:cubicBezTo>
                  <a:cubicBezTo>
                    <a:pt x="54925" y="16272"/>
                    <a:pt x="48270" y="18192"/>
                    <a:pt x="41455" y="19268"/>
                  </a:cubicBezTo>
                  <a:cubicBezTo>
                    <a:pt x="41455" y="19268"/>
                    <a:pt x="34597" y="20507"/>
                    <a:pt x="32692" y="23364"/>
                  </a:cubicBezTo>
                  <a:cubicBezTo>
                    <a:pt x="32290" y="23829"/>
                    <a:pt x="32290" y="24518"/>
                    <a:pt x="32692" y="24983"/>
                  </a:cubicBezTo>
                  <a:cubicBezTo>
                    <a:pt x="32692" y="24983"/>
                    <a:pt x="34501" y="26698"/>
                    <a:pt x="35549" y="26412"/>
                  </a:cubicBezTo>
                  <a:cubicBezTo>
                    <a:pt x="36543" y="26077"/>
                    <a:pt x="37563" y="25823"/>
                    <a:pt x="38597" y="25650"/>
                  </a:cubicBezTo>
                  <a:cubicBezTo>
                    <a:pt x="40361" y="25390"/>
                    <a:pt x="41961" y="24471"/>
                    <a:pt x="43074" y="23078"/>
                  </a:cubicBezTo>
                  <a:cubicBezTo>
                    <a:pt x="45165" y="21010"/>
                    <a:pt x="47947" y="19788"/>
                    <a:pt x="50884" y="19649"/>
                  </a:cubicBezTo>
                  <a:cubicBezTo>
                    <a:pt x="51825" y="19806"/>
                    <a:pt x="52710" y="20199"/>
                    <a:pt x="53456" y="20792"/>
                  </a:cubicBezTo>
                  <a:lnTo>
                    <a:pt x="54028" y="21364"/>
                  </a:lnTo>
                  <a:cubicBezTo>
                    <a:pt x="54139" y="21639"/>
                    <a:pt x="54139" y="21946"/>
                    <a:pt x="54028" y="22221"/>
                  </a:cubicBezTo>
                  <a:cubicBezTo>
                    <a:pt x="53982" y="23453"/>
                    <a:pt x="54176" y="24682"/>
                    <a:pt x="54599" y="25841"/>
                  </a:cubicBezTo>
                  <a:cubicBezTo>
                    <a:pt x="54837" y="26253"/>
                    <a:pt x="54837" y="26761"/>
                    <a:pt x="54599" y="27174"/>
                  </a:cubicBezTo>
                  <a:cubicBezTo>
                    <a:pt x="51693" y="30655"/>
                    <a:pt x="47640" y="32986"/>
                    <a:pt x="43169" y="33746"/>
                  </a:cubicBezTo>
                  <a:cubicBezTo>
                    <a:pt x="43169" y="33746"/>
                    <a:pt x="39454" y="34699"/>
                    <a:pt x="38597" y="36985"/>
                  </a:cubicBezTo>
                  <a:lnTo>
                    <a:pt x="37264" y="40985"/>
                  </a:lnTo>
                  <a:cubicBezTo>
                    <a:pt x="37116" y="41606"/>
                    <a:pt x="36742" y="42149"/>
                    <a:pt x="36216" y="42509"/>
                  </a:cubicBezTo>
                  <a:cubicBezTo>
                    <a:pt x="35188" y="43720"/>
                    <a:pt x="34831" y="45363"/>
                    <a:pt x="35263" y="46891"/>
                  </a:cubicBezTo>
                  <a:cubicBezTo>
                    <a:pt x="35448" y="47728"/>
                    <a:pt x="36011" y="48432"/>
                    <a:pt x="36787" y="48796"/>
                  </a:cubicBezTo>
                  <a:cubicBezTo>
                    <a:pt x="37124" y="48928"/>
                    <a:pt x="37499" y="48928"/>
                    <a:pt x="37835" y="48796"/>
                  </a:cubicBezTo>
                  <a:cubicBezTo>
                    <a:pt x="39677" y="47544"/>
                    <a:pt x="41749" y="46670"/>
                    <a:pt x="43931" y="46224"/>
                  </a:cubicBezTo>
                  <a:cubicBezTo>
                    <a:pt x="46211" y="45659"/>
                    <a:pt x="48288" y="44472"/>
                    <a:pt x="49932" y="42795"/>
                  </a:cubicBezTo>
                  <a:cubicBezTo>
                    <a:pt x="49932" y="42795"/>
                    <a:pt x="52694" y="38128"/>
                    <a:pt x="56123" y="38318"/>
                  </a:cubicBezTo>
                  <a:cubicBezTo>
                    <a:pt x="56123" y="38318"/>
                    <a:pt x="58885" y="38318"/>
                    <a:pt x="58885" y="39747"/>
                  </a:cubicBezTo>
                  <a:cubicBezTo>
                    <a:pt x="58530" y="40797"/>
                    <a:pt x="58530" y="41935"/>
                    <a:pt x="58885" y="42986"/>
                  </a:cubicBezTo>
                  <a:cubicBezTo>
                    <a:pt x="59473" y="43792"/>
                    <a:pt x="60486" y="44168"/>
                    <a:pt x="61457" y="43938"/>
                  </a:cubicBezTo>
                  <a:cubicBezTo>
                    <a:pt x="67341" y="41650"/>
                    <a:pt x="73770" y="41153"/>
                    <a:pt x="79936" y="42509"/>
                  </a:cubicBezTo>
                  <a:cubicBezTo>
                    <a:pt x="79936" y="42509"/>
                    <a:pt x="81364" y="42509"/>
                    <a:pt x="81269" y="43462"/>
                  </a:cubicBezTo>
                  <a:cubicBezTo>
                    <a:pt x="81191" y="44377"/>
                    <a:pt x="81356" y="45297"/>
                    <a:pt x="81745" y="46129"/>
                  </a:cubicBezTo>
                  <a:cubicBezTo>
                    <a:pt x="82493" y="47993"/>
                    <a:pt x="82493" y="50074"/>
                    <a:pt x="81745" y="51939"/>
                  </a:cubicBezTo>
                  <a:cubicBezTo>
                    <a:pt x="81745" y="51939"/>
                    <a:pt x="81745" y="52415"/>
                    <a:pt x="81745" y="52511"/>
                  </a:cubicBezTo>
                  <a:cubicBezTo>
                    <a:pt x="80113" y="52796"/>
                    <a:pt x="78725" y="53864"/>
                    <a:pt x="78031" y="55368"/>
                  </a:cubicBezTo>
                  <a:cubicBezTo>
                    <a:pt x="78031" y="55368"/>
                    <a:pt x="77269" y="56702"/>
                    <a:pt x="78031" y="57083"/>
                  </a:cubicBezTo>
                  <a:cubicBezTo>
                    <a:pt x="79607" y="59146"/>
                    <a:pt x="80070" y="61852"/>
                    <a:pt x="79269" y="64322"/>
                  </a:cubicBezTo>
                  <a:cubicBezTo>
                    <a:pt x="79269" y="64322"/>
                    <a:pt x="79269" y="65084"/>
                    <a:pt x="78602" y="65274"/>
                  </a:cubicBezTo>
                  <a:cubicBezTo>
                    <a:pt x="75998" y="66617"/>
                    <a:pt x="73513" y="68178"/>
                    <a:pt x="71173" y="69941"/>
                  </a:cubicBezTo>
                  <a:cubicBezTo>
                    <a:pt x="68315" y="71812"/>
                    <a:pt x="65323" y="73468"/>
                    <a:pt x="62219" y="74894"/>
                  </a:cubicBezTo>
                  <a:cubicBezTo>
                    <a:pt x="62076" y="75094"/>
                    <a:pt x="62076" y="75362"/>
                    <a:pt x="62219" y="75561"/>
                  </a:cubicBezTo>
                  <a:cubicBezTo>
                    <a:pt x="62331" y="76810"/>
                    <a:pt x="63270" y="77826"/>
                    <a:pt x="64505" y="78038"/>
                  </a:cubicBezTo>
                  <a:cubicBezTo>
                    <a:pt x="67631" y="78752"/>
                    <a:pt x="70824" y="79135"/>
                    <a:pt x="74030" y="79181"/>
                  </a:cubicBezTo>
                  <a:cubicBezTo>
                    <a:pt x="75870" y="79253"/>
                    <a:pt x="77680" y="79673"/>
                    <a:pt x="79364" y="80419"/>
                  </a:cubicBezTo>
                  <a:lnTo>
                    <a:pt x="82126" y="81848"/>
                  </a:lnTo>
                  <a:cubicBezTo>
                    <a:pt x="82126" y="81848"/>
                    <a:pt x="82126" y="81848"/>
                    <a:pt x="82126" y="82419"/>
                  </a:cubicBezTo>
                  <a:cubicBezTo>
                    <a:pt x="82210" y="83370"/>
                    <a:pt x="82210" y="84326"/>
                    <a:pt x="82126" y="85277"/>
                  </a:cubicBezTo>
                  <a:cubicBezTo>
                    <a:pt x="82126" y="85277"/>
                    <a:pt x="81460" y="85277"/>
                    <a:pt x="81174" y="86324"/>
                  </a:cubicBezTo>
                  <a:cubicBezTo>
                    <a:pt x="80888" y="87372"/>
                    <a:pt x="81174" y="86324"/>
                    <a:pt x="80602" y="86324"/>
                  </a:cubicBezTo>
                  <a:cubicBezTo>
                    <a:pt x="80097" y="86249"/>
                    <a:pt x="79584" y="86249"/>
                    <a:pt x="79078" y="86324"/>
                  </a:cubicBezTo>
                  <a:cubicBezTo>
                    <a:pt x="71144" y="86337"/>
                    <a:pt x="63261" y="85050"/>
                    <a:pt x="55742" y="82514"/>
                  </a:cubicBezTo>
                  <a:cubicBezTo>
                    <a:pt x="54206" y="81589"/>
                    <a:pt x="52876" y="80357"/>
                    <a:pt x="51837" y="78895"/>
                  </a:cubicBezTo>
                  <a:cubicBezTo>
                    <a:pt x="51127" y="77830"/>
                    <a:pt x="50918" y="76507"/>
                    <a:pt x="51265" y="75275"/>
                  </a:cubicBezTo>
                  <a:cubicBezTo>
                    <a:pt x="51306" y="74705"/>
                    <a:pt x="51306" y="74132"/>
                    <a:pt x="51265" y="73561"/>
                  </a:cubicBezTo>
                  <a:cubicBezTo>
                    <a:pt x="51265" y="73561"/>
                    <a:pt x="51265" y="73085"/>
                    <a:pt x="52027" y="72799"/>
                  </a:cubicBezTo>
                  <a:cubicBezTo>
                    <a:pt x="53970" y="71940"/>
                    <a:pt x="55821" y="70887"/>
                    <a:pt x="57552" y="69656"/>
                  </a:cubicBezTo>
                  <a:cubicBezTo>
                    <a:pt x="58466" y="68654"/>
                    <a:pt x="59120" y="67444"/>
                    <a:pt x="59457" y="66131"/>
                  </a:cubicBezTo>
                  <a:cubicBezTo>
                    <a:pt x="59457" y="66131"/>
                    <a:pt x="59457" y="65179"/>
                    <a:pt x="61267" y="64512"/>
                  </a:cubicBezTo>
                  <a:cubicBezTo>
                    <a:pt x="62412" y="64156"/>
                    <a:pt x="63501" y="63643"/>
                    <a:pt x="64505" y="62988"/>
                  </a:cubicBezTo>
                  <a:cubicBezTo>
                    <a:pt x="64505" y="62988"/>
                    <a:pt x="64505" y="62988"/>
                    <a:pt x="64505" y="61845"/>
                  </a:cubicBezTo>
                  <a:cubicBezTo>
                    <a:pt x="64505" y="60702"/>
                    <a:pt x="62600" y="60226"/>
                    <a:pt x="64505" y="57178"/>
                  </a:cubicBezTo>
                  <a:cubicBezTo>
                    <a:pt x="64505" y="57178"/>
                    <a:pt x="64505" y="57178"/>
                    <a:pt x="65172" y="57178"/>
                  </a:cubicBezTo>
                  <a:cubicBezTo>
                    <a:pt x="65839" y="57178"/>
                    <a:pt x="69934" y="57178"/>
                    <a:pt x="73173" y="50034"/>
                  </a:cubicBezTo>
                  <a:cubicBezTo>
                    <a:pt x="73496" y="49474"/>
                    <a:pt x="73496" y="48784"/>
                    <a:pt x="73173" y="48224"/>
                  </a:cubicBezTo>
                  <a:cubicBezTo>
                    <a:pt x="72974" y="48081"/>
                    <a:pt x="72705" y="48081"/>
                    <a:pt x="72506" y="48224"/>
                  </a:cubicBezTo>
                  <a:cubicBezTo>
                    <a:pt x="70423" y="48682"/>
                    <a:pt x="68383" y="49320"/>
                    <a:pt x="66410" y="50129"/>
                  </a:cubicBezTo>
                  <a:cubicBezTo>
                    <a:pt x="64271" y="50988"/>
                    <a:pt x="61882" y="50988"/>
                    <a:pt x="59743" y="50129"/>
                  </a:cubicBezTo>
                  <a:cubicBezTo>
                    <a:pt x="58876" y="49581"/>
                    <a:pt x="58157" y="48829"/>
                    <a:pt x="57647" y="47939"/>
                  </a:cubicBezTo>
                  <a:cubicBezTo>
                    <a:pt x="57647" y="47939"/>
                    <a:pt x="57647" y="46986"/>
                    <a:pt x="55837" y="46891"/>
                  </a:cubicBezTo>
                  <a:cubicBezTo>
                    <a:pt x="54832" y="46774"/>
                    <a:pt x="53843" y="46550"/>
                    <a:pt x="52885" y="46224"/>
                  </a:cubicBezTo>
                  <a:cubicBezTo>
                    <a:pt x="52885" y="46224"/>
                    <a:pt x="52313" y="46224"/>
                    <a:pt x="52027" y="46224"/>
                  </a:cubicBezTo>
                  <a:cubicBezTo>
                    <a:pt x="46081" y="51055"/>
                    <a:pt x="39347" y="54825"/>
                    <a:pt x="32120" y="57368"/>
                  </a:cubicBezTo>
                  <a:cubicBezTo>
                    <a:pt x="31808" y="57447"/>
                    <a:pt x="31579" y="57714"/>
                    <a:pt x="31549" y="58035"/>
                  </a:cubicBezTo>
                  <a:cubicBezTo>
                    <a:pt x="31549" y="58035"/>
                    <a:pt x="30025" y="62798"/>
                    <a:pt x="29072" y="64988"/>
                  </a:cubicBezTo>
                  <a:cubicBezTo>
                    <a:pt x="28907" y="65318"/>
                    <a:pt x="28640" y="65585"/>
                    <a:pt x="28310" y="65750"/>
                  </a:cubicBezTo>
                  <a:cubicBezTo>
                    <a:pt x="27500" y="66037"/>
                    <a:pt x="26777" y="66529"/>
                    <a:pt x="26215" y="67179"/>
                  </a:cubicBezTo>
                  <a:cubicBezTo>
                    <a:pt x="25046" y="68495"/>
                    <a:pt x="23167" y="68917"/>
                    <a:pt x="21547" y="68227"/>
                  </a:cubicBezTo>
                  <a:cubicBezTo>
                    <a:pt x="21183" y="68145"/>
                    <a:pt x="20913" y="67837"/>
                    <a:pt x="20881" y="67465"/>
                  </a:cubicBezTo>
                  <a:cubicBezTo>
                    <a:pt x="20881" y="67465"/>
                    <a:pt x="20881" y="65846"/>
                    <a:pt x="18499" y="64988"/>
                  </a:cubicBezTo>
                  <a:cubicBezTo>
                    <a:pt x="15611" y="64106"/>
                    <a:pt x="12471" y="64792"/>
                    <a:pt x="10213" y="66798"/>
                  </a:cubicBezTo>
                  <a:cubicBezTo>
                    <a:pt x="8774" y="68053"/>
                    <a:pt x="7131" y="69052"/>
                    <a:pt x="5355" y="69751"/>
                  </a:cubicBezTo>
                  <a:cubicBezTo>
                    <a:pt x="4229" y="69914"/>
                    <a:pt x="3094" y="69524"/>
                    <a:pt x="2307" y="68703"/>
                  </a:cubicBezTo>
                  <a:cubicBezTo>
                    <a:pt x="1191" y="67347"/>
                    <a:pt x="408" y="65749"/>
                    <a:pt x="21" y="64036"/>
                  </a:cubicBezTo>
                  <a:cubicBezTo>
                    <a:pt x="-81" y="63022"/>
                    <a:pt x="190" y="62007"/>
                    <a:pt x="783" y="61178"/>
                  </a:cubicBezTo>
                  <a:cubicBezTo>
                    <a:pt x="783" y="61178"/>
                    <a:pt x="3736" y="55178"/>
                    <a:pt x="15928" y="52987"/>
                  </a:cubicBezTo>
                  <a:cubicBezTo>
                    <a:pt x="19158" y="52267"/>
                    <a:pt x="22339" y="51344"/>
                    <a:pt x="25453" y="50225"/>
                  </a:cubicBezTo>
                  <a:cubicBezTo>
                    <a:pt x="25898" y="50083"/>
                    <a:pt x="26294" y="49819"/>
                    <a:pt x="26596" y="49463"/>
                  </a:cubicBezTo>
                  <a:cubicBezTo>
                    <a:pt x="26596" y="49463"/>
                    <a:pt x="30406" y="39938"/>
                    <a:pt x="31930" y="37461"/>
                  </a:cubicBezTo>
                  <a:cubicBezTo>
                    <a:pt x="31930" y="37461"/>
                    <a:pt x="31930" y="36794"/>
                    <a:pt x="31930" y="36509"/>
                  </a:cubicBezTo>
                  <a:lnTo>
                    <a:pt x="31072" y="34794"/>
                  </a:lnTo>
                  <a:cubicBezTo>
                    <a:pt x="31072" y="34794"/>
                    <a:pt x="31072" y="34794"/>
                    <a:pt x="30406" y="34794"/>
                  </a:cubicBezTo>
                  <a:cubicBezTo>
                    <a:pt x="27452" y="35400"/>
                    <a:pt x="24406" y="35400"/>
                    <a:pt x="21452" y="34794"/>
                  </a:cubicBezTo>
                  <a:cubicBezTo>
                    <a:pt x="20019" y="34559"/>
                    <a:pt x="18615" y="34176"/>
                    <a:pt x="17261" y="33651"/>
                  </a:cubicBezTo>
                  <a:cubicBezTo>
                    <a:pt x="17261" y="33651"/>
                    <a:pt x="16309" y="33651"/>
                    <a:pt x="16404" y="32699"/>
                  </a:cubicBezTo>
                  <a:cubicBezTo>
                    <a:pt x="16345" y="32047"/>
                    <a:pt x="16115" y="31423"/>
                    <a:pt x="15737" y="30889"/>
                  </a:cubicBezTo>
                  <a:cubicBezTo>
                    <a:pt x="15155" y="29922"/>
                    <a:pt x="15155" y="28713"/>
                    <a:pt x="15737" y="27746"/>
                  </a:cubicBezTo>
                  <a:cubicBezTo>
                    <a:pt x="15913" y="27334"/>
                    <a:pt x="16262" y="27020"/>
                    <a:pt x="16690" y="26888"/>
                  </a:cubicBezTo>
                  <a:cubicBezTo>
                    <a:pt x="20708" y="25096"/>
                    <a:pt x="24458" y="22756"/>
                    <a:pt x="27834" y="19935"/>
                  </a:cubicBezTo>
                  <a:cubicBezTo>
                    <a:pt x="32165" y="16089"/>
                    <a:pt x="37360" y="13344"/>
                    <a:pt x="42979" y="11934"/>
                  </a:cubicBezTo>
                  <a:cubicBezTo>
                    <a:pt x="51842" y="10377"/>
                    <a:pt x="60073" y="6311"/>
                    <a:pt x="66696" y="218"/>
                  </a:cubicBezTo>
                  <a:close/>
                </a:path>
              </a:pathLst>
            </a:custGeom>
            <a:grpFill/>
            <a:ln w="9525" cap="flat">
              <a:noFill/>
              <a:prstDash val="solid"/>
              <a:miter/>
            </a:ln>
          </p:spPr>
          <p:txBody>
            <a:bodyPr rtlCol="0" anchor="ctr"/>
            <a:lstStyle/>
            <a:p>
              <a:endParaRPr lang="zh-CN" altLang="en-US"/>
            </a:p>
          </p:txBody>
        </p:sp>
        <p:sp>
          <p:nvSpPr>
            <p:cNvPr id="107" name="任意多边形: 形状 106"/>
            <p:cNvSpPr/>
            <p:nvPr/>
          </p:nvSpPr>
          <p:spPr>
            <a:xfrm>
              <a:off x="1789619" y="3111474"/>
              <a:ext cx="37583" cy="20804"/>
            </a:xfrm>
            <a:custGeom>
              <a:avLst/>
              <a:gdLst>
                <a:gd name="connsiteX0" fmla="*/ 1907 w 37583"/>
                <a:gd name="connsiteY0" fmla="*/ 6615 h 20804"/>
                <a:gd name="connsiteX1" fmla="*/ 4574 w 37583"/>
                <a:gd name="connsiteY1" fmla="*/ 5472 h 20804"/>
                <a:gd name="connsiteX2" fmla="*/ 7051 w 37583"/>
                <a:gd name="connsiteY2" fmla="*/ 6043 h 20804"/>
                <a:gd name="connsiteX3" fmla="*/ 8003 w 37583"/>
                <a:gd name="connsiteY3" fmla="*/ 8615 h 20804"/>
                <a:gd name="connsiteX4" fmla="*/ 11718 w 37583"/>
                <a:gd name="connsiteY4" fmla="*/ 10329 h 20804"/>
                <a:gd name="connsiteX5" fmla="*/ 24672 w 37583"/>
                <a:gd name="connsiteY5" fmla="*/ 5186 h 20804"/>
                <a:gd name="connsiteX6" fmla="*/ 24672 w 37583"/>
                <a:gd name="connsiteY6" fmla="*/ 4233 h 20804"/>
                <a:gd name="connsiteX7" fmla="*/ 24672 w 37583"/>
                <a:gd name="connsiteY7" fmla="*/ 804 h 20804"/>
                <a:gd name="connsiteX8" fmla="*/ 25243 w 37583"/>
                <a:gd name="connsiteY8" fmla="*/ 804 h 20804"/>
                <a:gd name="connsiteX9" fmla="*/ 33530 w 37583"/>
                <a:gd name="connsiteY9" fmla="*/ 42 h 20804"/>
                <a:gd name="connsiteX10" fmla="*/ 34197 w 37583"/>
                <a:gd name="connsiteY10" fmla="*/ 42 h 20804"/>
                <a:gd name="connsiteX11" fmla="*/ 35626 w 37583"/>
                <a:gd name="connsiteY11" fmla="*/ 1185 h 20804"/>
                <a:gd name="connsiteX12" fmla="*/ 37245 w 37583"/>
                <a:gd name="connsiteY12" fmla="*/ 6234 h 20804"/>
                <a:gd name="connsiteX13" fmla="*/ 36673 w 37583"/>
                <a:gd name="connsiteY13" fmla="*/ 6234 h 20804"/>
                <a:gd name="connsiteX14" fmla="*/ 19338 w 37583"/>
                <a:gd name="connsiteY14" fmla="*/ 12139 h 20804"/>
                <a:gd name="connsiteX15" fmla="*/ 18481 w 37583"/>
                <a:gd name="connsiteY15" fmla="*/ 14806 h 20804"/>
                <a:gd name="connsiteX16" fmla="*/ 19243 w 37583"/>
                <a:gd name="connsiteY16" fmla="*/ 17473 h 20804"/>
                <a:gd name="connsiteX17" fmla="*/ 19242 w 37583"/>
                <a:gd name="connsiteY17" fmla="*/ 19092 h 20804"/>
                <a:gd name="connsiteX18" fmla="*/ 18480 w 37583"/>
                <a:gd name="connsiteY18" fmla="*/ 19854 h 20804"/>
                <a:gd name="connsiteX19" fmla="*/ 15242 w 37583"/>
                <a:gd name="connsiteY19" fmla="*/ 20426 h 20804"/>
                <a:gd name="connsiteX20" fmla="*/ 4003 w 37583"/>
                <a:gd name="connsiteY20" fmla="*/ 18807 h 20804"/>
                <a:gd name="connsiteX21" fmla="*/ 3431 w 37583"/>
                <a:gd name="connsiteY21" fmla="*/ 18235 h 20804"/>
                <a:gd name="connsiteX22" fmla="*/ 764 w 37583"/>
                <a:gd name="connsiteY22" fmla="*/ 14616 h 20804"/>
                <a:gd name="connsiteX23" fmla="*/ 2 w 37583"/>
                <a:gd name="connsiteY23" fmla="*/ 13092 h 20804"/>
                <a:gd name="connsiteX24" fmla="*/ 1907 w 37583"/>
                <a:gd name="connsiteY24" fmla="*/ 6615 h 20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7583" h="20804">
                  <a:moveTo>
                    <a:pt x="1907" y="6615"/>
                  </a:moveTo>
                  <a:cubicBezTo>
                    <a:pt x="2583" y="5858"/>
                    <a:pt x="3560" y="5439"/>
                    <a:pt x="4574" y="5472"/>
                  </a:cubicBezTo>
                  <a:cubicBezTo>
                    <a:pt x="4574" y="5472"/>
                    <a:pt x="7051" y="5472"/>
                    <a:pt x="7051" y="6043"/>
                  </a:cubicBezTo>
                  <a:cubicBezTo>
                    <a:pt x="6909" y="7007"/>
                    <a:pt x="7268" y="7976"/>
                    <a:pt x="8003" y="8615"/>
                  </a:cubicBezTo>
                  <a:cubicBezTo>
                    <a:pt x="9102" y="9449"/>
                    <a:pt x="10370" y="10034"/>
                    <a:pt x="11718" y="10329"/>
                  </a:cubicBezTo>
                  <a:cubicBezTo>
                    <a:pt x="11718" y="10329"/>
                    <a:pt x="14766" y="11377"/>
                    <a:pt x="24672" y="5186"/>
                  </a:cubicBezTo>
                  <a:cubicBezTo>
                    <a:pt x="24672" y="5186"/>
                    <a:pt x="25243" y="5186"/>
                    <a:pt x="24672" y="4233"/>
                  </a:cubicBezTo>
                  <a:cubicBezTo>
                    <a:pt x="24113" y="3159"/>
                    <a:pt x="24113" y="1879"/>
                    <a:pt x="24672" y="804"/>
                  </a:cubicBezTo>
                  <a:cubicBezTo>
                    <a:pt x="24672" y="804"/>
                    <a:pt x="24672" y="804"/>
                    <a:pt x="25243" y="804"/>
                  </a:cubicBezTo>
                  <a:cubicBezTo>
                    <a:pt x="25815" y="804"/>
                    <a:pt x="30006" y="804"/>
                    <a:pt x="33530" y="42"/>
                  </a:cubicBezTo>
                  <a:cubicBezTo>
                    <a:pt x="33749" y="-14"/>
                    <a:pt x="33978" y="-14"/>
                    <a:pt x="34197" y="42"/>
                  </a:cubicBezTo>
                  <a:lnTo>
                    <a:pt x="35626" y="1185"/>
                  </a:lnTo>
                  <a:cubicBezTo>
                    <a:pt x="37363" y="2218"/>
                    <a:pt x="38058" y="4383"/>
                    <a:pt x="37245" y="6234"/>
                  </a:cubicBezTo>
                  <a:cubicBezTo>
                    <a:pt x="37245" y="6234"/>
                    <a:pt x="37245" y="6234"/>
                    <a:pt x="36673" y="6234"/>
                  </a:cubicBezTo>
                  <a:cubicBezTo>
                    <a:pt x="30455" y="6535"/>
                    <a:pt x="24447" y="8582"/>
                    <a:pt x="19338" y="12139"/>
                  </a:cubicBezTo>
                  <a:cubicBezTo>
                    <a:pt x="19338" y="12139"/>
                    <a:pt x="17242" y="13473"/>
                    <a:pt x="18481" y="14806"/>
                  </a:cubicBezTo>
                  <a:cubicBezTo>
                    <a:pt x="19233" y="15470"/>
                    <a:pt x="19531" y="16512"/>
                    <a:pt x="19243" y="17473"/>
                  </a:cubicBezTo>
                  <a:lnTo>
                    <a:pt x="19242" y="19092"/>
                  </a:lnTo>
                  <a:cubicBezTo>
                    <a:pt x="19149" y="19468"/>
                    <a:pt x="18856" y="19760"/>
                    <a:pt x="18480" y="19854"/>
                  </a:cubicBezTo>
                  <a:lnTo>
                    <a:pt x="15242" y="20426"/>
                  </a:lnTo>
                  <a:cubicBezTo>
                    <a:pt x="11423" y="21269"/>
                    <a:pt x="7428" y="20694"/>
                    <a:pt x="4003" y="18807"/>
                  </a:cubicBezTo>
                  <a:cubicBezTo>
                    <a:pt x="3761" y="18675"/>
                    <a:pt x="3563" y="18477"/>
                    <a:pt x="3431" y="18235"/>
                  </a:cubicBezTo>
                  <a:cubicBezTo>
                    <a:pt x="2961" y="16770"/>
                    <a:pt x="2024" y="15499"/>
                    <a:pt x="764" y="14616"/>
                  </a:cubicBezTo>
                  <a:cubicBezTo>
                    <a:pt x="306" y="14238"/>
                    <a:pt x="29" y="13685"/>
                    <a:pt x="2" y="13092"/>
                  </a:cubicBezTo>
                  <a:cubicBezTo>
                    <a:pt x="-42" y="10788"/>
                    <a:pt x="623" y="8527"/>
                    <a:pt x="1907" y="6615"/>
                  </a:cubicBezTo>
                  <a:close/>
                </a:path>
              </a:pathLst>
            </a:custGeom>
            <a:grpFill/>
            <a:ln w="9525" cap="flat">
              <a:noFill/>
              <a:prstDash val="solid"/>
              <a:miter/>
            </a:ln>
          </p:spPr>
          <p:txBody>
            <a:bodyPr rtlCol="0" anchor="ctr"/>
            <a:lstStyle/>
            <a:p>
              <a:endParaRPr lang="zh-CN" altLang="en-US"/>
            </a:p>
          </p:txBody>
        </p:sp>
        <p:sp>
          <p:nvSpPr>
            <p:cNvPr id="108" name="任意多边形: 形状 107"/>
            <p:cNvSpPr/>
            <p:nvPr/>
          </p:nvSpPr>
          <p:spPr>
            <a:xfrm>
              <a:off x="1814459" y="3161903"/>
              <a:ext cx="88038" cy="47203"/>
            </a:xfrm>
            <a:custGeom>
              <a:avLst/>
              <a:gdLst>
                <a:gd name="connsiteX0" fmla="*/ 80508 w 88038"/>
                <a:gd name="connsiteY0" fmla="*/ 1429 h 47203"/>
                <a:gd name="connsiteX1" fmla="*/ 82484 w 88038"/>
                <a:gd name="connsiteY1" fmla="*/ 24 h 47203"/>
                <a:gd name="connsiteX2" fmla="*/ 82985 w 88038"/>
                <a:gd name="connsiteY2" fmla="*/ 191 h 47203"/>
                <a:gd name="connsiteX3" fmla="*/ 87081 w 88038"/>
                <a:gd name="connsiteY3" fmla="*/ 4858 h 47203"/>
                <a:gd name="connsiteX4" fmla="*/ 87843 w 88038"/>
                <a:gd name="connsiteY4" fmla="*/ 15241 h 47203"/>
                <a:gd name="connsiteX5" fmla="*/ 85461 w 88038"/>
                <a:gd name="connsiteY5" fmla="*/ 22670 h 47203"/>
                <a:gd name="connsiteX6" fmla="*/ 80699 w 88038"/>
                <a:gd name="connsiteY6" fmla="*/ 25718 h 47203"/>
                <a:gd name="connsiteX7" fmla="*/ 75174 w 88038"/>
                <a:gd name="connsiteY7" fmla="*/ 28766 h 47203"/>
                <a:gd name="connsiteX8" fmla="*/ 70507 w 88038"/>
                <a:gd name="connsiteY8" fmla="*/ 30671 h 47203"/>
                <a:gd name="connsiteX9" fmla="*/ 65554 w 88038"/>
                <a:gd name="connsiteY9" fmla="*/ 33814 h 47203"/>
                <a:gd name="connsiteX10" fmla="*/ 66602 w 88038"/>
                <a:gd name="connsiteY10" fmla="*/ 36481 h 47203"/>
                <a:gd name="connsiteX11" fmla="*/ 71936 w 88038"/>
                <a:gd name="connsiteY11" fmla="*/ 35719 h 47203"/>
                <a:gd name="connsiteX12" fmla="*/ 75837 w 88038"/>
                <a:gd name="connsiteY12" fmla="*/ 35525 h 47203"/>
                <a:gd name="connsiteX13" fmla="*/ 76032 w 88038"/>
                <a:gd name="connsiteY13" fmla="*/ 35719 h 47203"/>
                <a:gd name="connsiteX14" fmla="*/ 76032 w 88038"/>
                <a:gd name="connsiteY14" fmla="*/ 42006 h 47203"/>
                <a:gd name="connsiteX15" fmla="*/ 74127 w 88038"/>
                <a:gd name="connsiteY15" fmla="*/ 43435 h 47203"/>
                <a:gd name="connsiteX16" fmla="*/ 70412 w 88038"/>
                <a:gd name="connsiteY16" fmla="*/ 44578 h 47203"/>
                <a:gd name="connsiteX17" fmla="*/ 65649 w 88038"/>
                <a:gd name="connsiteY17" fmla="*/ 43625 h 47203"/>
                <a:gd name="connsiteX18" fmla="*/ 51933 w 88038"/>
                <a:gd name="connsiteY18" fmla="*/ 41434 h 47203"/>
                <a:gd name="connsiteX19" fmla="*/ 45552 w 88038"/>
                <a:gd name="connsiteY19" fmla="*/ 43244 h 47203"/>
                <a:gd name="connsiteX20" fmla="*/ 31359 w 88038"/>
                <a:gd name="connsiteY20" fmla="*/ 45244 h 47203"/>
                <a:gd name="connsiteX21" fmla="*/ 22406 w 88038"/>
                <a:gd name="connsiteY21" fmla="*/ 46578 h 47203"/>
                <a:gd name="connsiteX22" fmla="*/ 5642 w 88038"/>
                <a:gd name="connsiteY22" fmla="*/ 44387 h 47203"/>
                <a:gd name="connsiteX23" fmla="*/ 689 w 88038"/>
                <a:gd name="connsiteY23" fmla="*/ 40672 h 47203"/>
                <a:gd name="connsiteX24" fmla="*/ 213 w 88038"/>
                <a:gd name="connsiteY24" fmla="*/ 40006 h 47203"/>
                <a:gd name="connsiteX25" fmla="*/ 213 w 88038"/>
                <a:gd name="connsiteY25" fmla="*/ 36386 h 47203"/>
                <a:gd name="connsiteX26" fmla="*/ 1019 w 88038"/>
                <a:gd name="connsiteY26" fmla="*/ 36335 h 47203"/>
                <a:gd name="connsiteX27" fmla="*/ 1070 w 88038"/>
                <a:gd name="connsiteY27" fmla="*/ 36386 h 47203"/>
                <a:gd name="connsiteX28" fmla="*/ 4118 w 88038"/>
                <a:gd name="connsiteY28" fmla="*/ 38386 h 47203"/>
                <a:gd name="connsiteX29" fmla="*/ 21549 w 88038"/>
                <a:gd name="connsiteY29" fmla="*/ 38958 h 47203"/>
                <a:gd name="connsiteX30" fmla="*/ 31645 w 88038"/>
                <a:gd name="connsiteY30" fmla="*/ 36577 h 47203"/>
                <a:gd name="connsiteX31" fmla="*/ 38789 w 88038"/>
                <a:gd name="connsiteY31" fmla="*/ 34957 h 47203"/>
                <a:gd name="connsiteX32" fmla="*/ 39456 w 88038"/>
                <a:gd name="connsiteY32" fmla="*/ 34195 h 47203"/>
                <a:gd name="connsiteX33" fmla="*/ 37646 w 88038"/>
                <a:gd name="connsiteY33" fmla="*/ 31814 h 47203"/>
                <a:gd name="connsiteX34" fmla="*/ 28121 w 88038"/>
                <a:gd name="connsiteY34" fmla="*/ 27147 h 47203"/>
                <a:gd name="connsiteX35" fmla="*/ 21168 w 88038"/>
                <a:gd name="connsiteY35" fmla="*/ 20670 h 47203"/>
                <a:gd name="connsiteX36" fmla="*/ 21168 w 88038"/>
                <a:gd name="connsiteY36" fmla="*/ 20194 h 47203"/>
                <a:gd name="connsiteX37" fmla="*/ 22120 w 88038"/>
                <a:gd name="connsiteY37" fmla="*/ 18574 h 47203"/>
                <a:gd name="connsiteX38" fmla="*/ 22120 w 88038"/>
                <a:gd name="connsiteY38" fmla="*/ 18574 h 47203"/>
                <a:gd name="connsiteX39" fmla="*/ 27073 w 88038"/>
                <a:gd name="connsiteY39" fmla="*/ 20670 h 47203"/>
                <a:gd name="connsiteX40" fmla="*/ 33931 w 88038"/>
                <a:gd name="connsiteY40" fmla="*/ 25623 h 47203"/>
                <a:gd name="connsiteX41" fmla="*/ 49647 w 88038"/>
                <a:gd name="connsiteY41" fmla="*/ 30195 h 47203"/>
                <a:gd name="connsiteX42" fmla="*/ 58601 w 88038"/>
                <a:gd name="connsiteY42" fmla="*/ 25432 h 47203"/>
                <a:gd name="connsiteX43" fmla="*/ 63268 w 88038"/>
                <a:gd name="connsiteY43" fmla="*/ 23718 h 47203"/>
                <a:gd name="connsiteX44" fmla="*/ 76317 w 88038"/>
                <a:gd name="connsiteY44" fmla="*/ 16669 h 47203"/>
                <a:gd name="connsiteX45" fmla="*/ 77270 w 88038"/>
                <a:gd name="connsiteY45" fmla="*/ 14479 h 47203"/>
                <a:gd name="connsiteX46" fmla="*/ 77270 w 88038"/>
                <a:gd name="connsiteY46" fmla="*/ 9049 h 47203"/>
                <a:gd name="connsiteX47" fmla="*/ 78318 w 88038"/>
                <a:gd name="connsiteY47" fmla="*/ 7049 h 47203"/>
                <a:gd name="connsiteX48" fmla="*/ 79461 w 88038"/>
                <a:gd name="connsiteY48" fmla="*/ 4763 h 47203"/>
                <a:gd name="connsiteX49" fmla="*/ 80508 w 88038"/>
                <a:gd name="connsiteY49" fmla="*/ 1429 h 47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88038" h="47203">
                  <a:moveTo>
                    <a:pt x="80508" y="1429"/>
                  </a:moveTo>
                  <a:cubicBezTo>
                    <a:pt x="80666" y="496"/>
                    <a:pt x="81551" y="-133"/>
                    <a:pt x="82484" y="24"/>
                  </a:cubicBezTo>
                  <a:cubicBezTo>
                    <a:pt x="82659" y="54"/>
                    <a:pt x="82828" y="110"/>
                    <a:pt x="82985" y="191"/>
                  </a:cubicBezTo>
                  <a:cubicBezTo>
                    <a:pt x="82985" y="191"/>
                    <a:pt x="87081" y="3049"/>
                    <a:pt x="87081" y="4858"/>
                  </a:cubicBezTo>
                  <a:cubicBezTo>
                    <a:pt x="87064" y="8334"/>
                    <a:pt x="87318" y="11805"/>
                    <a:pt x="87843" y="15241"/>
                  </a:cubicBezTo>
                  <a:cubicBezTo>
                    <a:pt x="88473" y="17966"/>
                    <a:pt x="87559" y="20818"/>
                    <a:pt x="85461" y="22670"/>
                  </a:cubicBezTo>
                  <a:cubicBezTo>
                    <a:pt x="83994" y="23863"/>
                    <a:pt x="82396" y="24885"/>
                    <a:pt x="80699" y="25718"/>
                  </a:cubicBezTo>
                  <a:cubicBezTo>
                    <a:pt x="78796" y="26618"/>
                    <a:pt x="76951" y="27636"/>
                    <a:pt x="75174" y="28766"/>
                  </a:cubicBezTo>
                  <a:cubicBezTo>
                    <a:pt x="73737" y="29659"/>
                    <a:pt x="72159" y="30303"/>
                    <a:pt x="70507" y="30671"/>
                  </a:cubicBezTo>
                  <a:cubicBezTo>
                    <a:pt x="70507" y="30671"/>
                    <a:pt x="65840" y="31814"/>
                    <a:pt x="65554" y="33814"/>
                  </a:cubicBezTo>
                  <a:cubicBezTo>
                    <a:pt x="65510" y="34812"/>
                    <a:pt x="65891" y="35781"/>
                    <a:pt x="66602" y="36481"/>
                  </a:cubicBezTo>
                  <a:cubicBezTo>
                    <a:pt x="66602" y="36481"/>
                    <a:pt x="68602" y="38767"/>
                    <a:pt x="71936" y="35719"/>
                  </a:cubicBezTo>
                  <a:cubicBezTo>
                    <a:pt x="72960" y="34588"/>
                    <a:pt x="74706" y="34501"/>
                    <a:pt x="75837" y="35525"/>
                  </a:cubicBezTo>
                  <a:cubicBezTo>
                    <a:pt x="75905" y="35587"/>
                    <a:pt x="75970" y="35651"/>
                    <a:pt x="76032" y="35719"/>
                  </a:cubicBezTo>
                  <a:cubicBezTo>
                    <a:pt x="77398" y="37592"/>
                    <a:pt x="77398" y="40133"/>
                    <a:pt x="76032" y="42006"/>
                  </a:cubicBezTo>
                  <a:cubicBezTo>
                    <a:pt x="76032" y="42006"/>
                    <a:pt x="75174" y="43435"/>
                    <a:pt x="74127" y="43435"/>
                  </a:cubicBezTo>
                  <a:cubicBezTo>
                    <a:pt x="72803" y="43444"/>
                    <a:pt x="71512" y="43841"/>
                    <a:pt x="70412" y="44578"/>
                  </a:cubicBezTo>
                  <a:cubicBezTo>
                    <a:pt x="68787" y="45337"/>
                    <a:pt x="66857" y="44951"/>
                    <a:pt x="65649" y="43625"/>
                  </a:cubicBezTo>
                  <a:cubicBezTo>
                    <a:pt x="65649" y="43625"/>
                    <a:pt x="62220" y="40482"/>
                    <a:pt x="51933" y="41434"/>
                  </a:cubicBezTo>
                  <a:cubicBezTo>
                    <a:pt x="49732" y="41734"/>
                    <a:pt x="47583" y="42344"/>
                    <a:pt x="45552" y="43244"/>
                  </a:cubicBezTo>
                  <a:cubicBezTo>
                    <a:pt x="40980" y="44760"/>
                    <a:pt x="36172" y="45437"/>
                    <a:pt x="31359" y="45244"/>
                  </a:cubicBezTo>
                  <a:cubicBezTo>
                    <a:pt x="28345" y="45458"/>
                    <a:pt x="25352" y="45904"/>
                    <a:pt x="22406" y="46578"/>
                  </a:cubicBezTo>
                  <a:cubicBezTo>
                    <a:pt x="16737" y="47896"/>
                    <a:pt x="10782" y="47118"/>
                    <a:pt x="5642" y="44387"/>
                  </a:cubicBezTo>
                  <a:cubicBezTo>
                    <a:pt x="3811" y="43408"/>
                    <a:pt x="2141" y="42155"/>
                    <a:pt x="689" y="40672"/>
                  </a:cubicBezTo>
                  <a:cubicBezTo>
                    <a:pt x="493" y="40479"/>
                    <a:pt x="332" y="40254"/>
                    <a:pt x="213" y="40006"/>
                  </a:cubicBezTo>
                  <a:cubicBezTo>
                    <a:pt x="-71" y="38816"/>
                    <a:pt x="-71" y="37576"/>
                    <a:pt x="213" y="36386"/>
                  </a:cubicBezTo>
                  <a:cubicBezTo>
                    <a:pt x="421" y="36149"/>
                    <a:pt x="782" y="36127"/>
                    <a:pt x="1019" y="36335"/>
                  </a:cubicBezTo>
                  <a:cubicBezTo>
                    <a:pt x="1037" y="36351"/>
                    <a:pt x="1054" y="36368"/>
                    <a:pt x="1070" y="36386"/>
                  </a:cubicBezTo>
                  <a:cubicBezTo>
                    <a:pt x="2139" y="36968"/>
                    <a:pt x="3158" y="37637"/>
                    <a:pt x="4118" y="38386"/>
                  </a:cubicBezTo>
                  <a:cubicBezTo>
                    <a:pt x="4118" y="38386"/>
                    <a:pt x="7737" y="41530"/>
                    <a:pt x="21549" y="38958"/>
                  </a:cubicBezTo>
                  <a:cubicBezTo>
                    <a:pt x="21549" y="38958"/>
                    <a:pt x="28311" y="37624"/>
                    <a:pt x="31645" y="36577"/>
                  </a:cubicBezTo>
                  <a:cubicBezTo>
                    <a:pt x="33993" y="35897"/>
                    <a:pt x="36378" y="35356"/>
                    <a:pt x="38789" y="34957"/>
                  </a:cubicBezTo>
                  <a:cubicBezTo>
                    <a:pt x="39172" y="34909"/>
                    <a:pt x="39459" y="34582"/>
                    <a:pt x="39456" y="34195"/>
                  </a:cubicBezTo>
                  <a:cubicBezTo>
                    <a:pt x="39456" y="34195"/>
                    <a:pt x="39456" y="32100"/>
                    <a:pt x="37646" y="31814"/>
                  </a:cubicBezTo>
                  <a:cubicBezTo>
                    <a:pt x="34156" y="31007"/>
                    <a:pt x="30897" y="29410"/>
                    <a:pt x="28121" y="27147"/>
                  </a:cubicBezTo>
                  <a:cubicBezTo>
                    <a:pt x="25649" y="25159"/>
                    <a:pt x="23325" y="22995"/>
                    <a:pt x="21168" y="20670"/>
                  </a:cubicBezTo>
                  <a:lnTo>
                    <a:pt x="21168" y="20194"/>
                  </a:lnTo>
                  <a:cubicBezTo>
                    <a:pt x="21168" y="20194"/>
                    <a:pt x="21834" y="18955"/>
                    <a:pt x="22120" y="18574"/>
                  </a:cubicBezTo>
                  <a:lnTo>
                    <a:pt x="22120" y="18574"/>
                  </a:lnTo>
                  <a:cubicBezTo>
                    <a:pt x="23938" y="18782"/>
                    <a:pt x="25658" y="19510"/>
                    <a:pt x="27073" y="20670"/>
                  </a:cubicBezTo>
                  <a:cubicBezTo>
                    <a:pt x="28999" y="22770"/>
                    <a:pt x="31332" y="24455"/>
                    <a:pt x="33931" y="25623"/>
                  </a:cubicBezTo>
                  <a:cubicBezTo>
                    <a:pt x="33931" y="25623"/>
                    <a:pt x="45552" y="31719"/>
                    <a:pt x="49647" y="30195"/>
                  </a:cubicBezTo>
                  <a:cubicBezTo>
                    <a:pt x="52843" y="29041"/>
                    <a:pt x="55858" y="27438"/>
                    <a:pt x="58601" y="25432"/>
                  </a:cubicBezTo>
                  <a:cubicBezTo>
                    <a:pt x="60058" y="24621"/>
                    <a:pt x="61633" y="24043"/>
                    <a:pt x="63268" y="23718"/>
                  </a:cubicBezTo>
                  <a:cubicBezTo>
                    <a:pt x="68065" y="22312"/>
                    <a:pt x="72512" y="19911"/>
                    <a:pt x="76317" y="16669"/>
                  </a:cubicBezTo>
                  <a:cubicBezTo>
                    <a:pt x="76880" y="16072"/>
                    <a:pt x="77217" y="15297"/>
                    <a:pt x="77270" y="14479"/>
                  </a:cubicBezTo>
                  <a:lnTo>
                    <a:pt x="77270" y="9049"/>
                  </a:lnTo>
                  <a:cubicBezTo>
                    <a:pt x="77318" y="8264"/>
                    <a:pt x="77699" y="7536"/>
                    <a:pt x="78318" y="7049"/>
                  </a:cubicBezTo>
                  <a:cubicBezTo>
                    <a:pt x="79005" y="6483"/>
                    <a:pt x="79421" y="5653"/>
                    <a:pt x="79461" y="4763"/>
                  </a:cubicBezTo>
                  <a:cubicBezTo>
                    <a:pt x="79601" y="3597"/>
                    <a:pt x="79957" y="2466"/>
                    <a:pt x="80508" y="1429"/>
                  </a:cubicBezTo>
                  <a:close/>
                </a:path>
              </a:pathLst>
            </a:custGeom>
            <a:grpFill/>
            <a:ln w="9525" cap="flat">
              <a:noFill/>
              <a:prstDash val="solid"/>
              <a:miter/>
            </a:ln>
          </p:spPr>
          <p:txBody>
            <a:bodyPr rtlCol="0" anchor="ctr"/>
            <a:lstStyle/>
            <a:p>
              <a:endParaRPr lang="zh-CN" altLang="en-US"/>
            </a:p>
          </p:txBody>
        </p:sp>
        <p:sp>
          <p:nvSpPr>
            <p:cNvPr id="109" name="任意多边形: 形状 108"/>
            <p:cNvSpPr/>
            <p:nvPr/>
          </p:nvSpPr>
          <p:spPr>
            <a:xfrm>
              <a:off x="1858086" y="3213690"/>
              <a:ext cx="13902" cy="16836"/>
            </a:xfrm>
            <a:custGeom>
              <a:avLst/>
              <a:gdLst>
                <a:gd name="connsiteX0" fmla="*/ 5544 w 13902"/>
                <a:gd name="connsiteY0" fmla="*/ 2791 h 16836"/>
                <a:gd name="connsiteX1" fmla="*/ 6115 w 13902"/>
                <a:gd name="connsiteY1" fmla="*/ 696 h 16836"/>
                <a:gd name="connsiteX2" fmla="*/ 8021 w 13902"/>
                <a:gd name="connsiteY2" fmla="*/ 124 h 16836"/>
                <a:gd name="connsiteX3" fmla="*/ 13736 w 13902"/>
                <a:gd name="connsiteY3" fmla="*/ 7363 h 16836"/>
                <a:gd name="connsiteX4" fmla="*/ 12783 w 13902"/>
                <a:gd name="connsiteY4" fmla="*/ 12888 h 16836"/>
                <a:gd name="connsiteX5" fmla="*/ 8497 w 13902"/>
                <a:gd name="connsiteY5" fmla="*/ 16793 h 16836"/>
                <a:gd name="connsiteX6" fmla="*/ 4115 w 13902"/>
                <a:gd name="connsiteY6" fmla="*/ 15459 h 16836"/>
                <a:gd name="connsiteX7" fmla="*/ 115 w 13902"/>
                <a:gd name="connsiteY7" fmla="*/ 11173 h 16836"/>
                <a:gd name="connsiteX8" fmla="*/ 115 w 13902"/>
                <a:gd name="connsiteY8" fmla="*/ 10316 h 16836"/>
                <a:gd name="connsiteX9" fmla="*/ 1258 w 13902"/>
                <a:gd name="connsiteY9" fmla="*/ 8411 h 16836"/>
                <a:gd name="connsiteX10" fmla="*/ 1829 w 13902"/>
                <a:gd name="connsiteY10" fmla="*/ 8411 h 16836"/>
                <a:gd name="connsiteX11" fmla="*/ 5544 w 13902"/>
                <a:gd name="connsiteY11" fmla="*/ 7839 h 16836"/>
                <a:gd name="connsiteX12" fmla="*/ 5544 w 13902"/>
                <a:gd name="connsiteY12" fmla="*/ 2791 h 16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902" h="16836">
                  <a:moveTo>
                    <a:pt x="5544" y="2791"/>
                  </a:moveTo>
                  <a:cubicBezTo>
                    <a:pt x="5279" y="2042"/>
                    <a:pt x="5506" y="1206"/>
                    <a:pt x="6115" y="696"/>
                  </a:cubicBezTo>
                  <a:cubicBezTo>
                    <a:pt x="6116" y="696"/>
                    <a:pt x="7163" y="-352"/>
                    <a:pt x="8021" y="124"/>
                  </a:cubicBezTo>
                  <a:cubicBezTo>
                    <a:pt x="10576" y="1944"/>
                    <a:pt x="12558" y="4455"/>
                    <a:pt x="13736" y="7363"/>
                  </a:cubicBezTo>
                  <a:cubicBezTo>
                    <a:pt x="14141" y="9259"/>
                    <a:pt x="13800" y="11238"/>
                    <a:pt x="12783" y="12888"/>
                  </a:cubicBezTo>
                  <a:cubicBezTo>
                    <a:pt x="12783" y="12888"/>
                    <a:pt x="10592" y="16317"/>
                    <a:pt x="8497" y="16793"/>
                  </a:cubicBezTo>
                  <a:cubicBezTo>
                    <a:pt x="6913" y="16991"/>
                    <a:pt x="5320" y="16506"/>
                    <a:pt x="4115" y="15459"/>
                  </a:cubicBezTo>
                  <a:cubicBezTo>
                    <a:pt x="2603" y="14209"/>
                    <a:pt x="1258" y="12768"/>
                    <a:pt x="115" y="11173"/>
                  </a:cubicBezTo>
                  <a:cubicBezTo>
                    <a:pt x="-38" y="10908"/>
                    <a:pt x="-38" y="10581"/>
                    <a:pt x="115" y="10316"/>
                  </a:cubicBezTo>
                  <a:lnTo>
                    <a:pt x="1258" y="8411"/>
                  </a:lnTo>
                  <a:cubicBezTo>
                    <a:pt x="1258" y="8411"/>
                    <a:pt x="1258" y="7935"/>
                    <a:pt x="1829" y="8411"/>
                  </a:cubicBezTo>
                  <a:cubicBezTo>
                    <a:pt x="3074" y="8952"/>
                    <a:pt x="4519" y="8729"/>
                    <a:pt x="5544" y="7839"/>
                  </a:cubicBezTo>
                  <a:cubicBezTo>
                    <a:pt x="5544" y="7839"/>
                    <a:pt x="7068" y="6220"/>
                    <a:pt x="5544" y="2791"/>
                  </a:cubicBezTo>
                  <a:close/>
                </a:path>
              </a:pathLst>
            </a:custGeom>
            <a:grpFill/>
            <a:ln w="9525" cap="flat">
              <a:noFill/>
              <a:prstDash val="solid"/>
              <a:miter/>
            </a:ln>
          </p:spPr>
          <p:txBody>
            <a:bodyPr rtlCol="0" anchor="ctr"/>
            <a:lstStyle/>
            <a:p>
              <a:endParaRPr lang="zh-CN" altLang="en-US"/>
            </a:p>
          </p:txBody>
        </p:sp>
        <p:sp>
          <p:nvSpPr>
            <p:cNvPr id="110" name="任意多边形: 形状 109"/>
            <p:cNvSpPr/>
            <p:nvPr/>
          </p:nvSpPr>
          <p:spPr>
            <a:xfrm>
              <a:off x="1934238" y="3228004"/>
              <a:ext cx="60401" cy="45379"/>
            </a:xfrm>
            <a:custGeom>
              <a:avLst/>
              <a:gdLst>
                <a:gd name="connsiteX0" fmla="*/ 8545 w 60401"/>
                <a:gd name="connsiteY0" fmla="*/ 955 h 45379"/>
                <a:gd name="connsiteX1" fmla="*/ 9973 w 60401"/>
                <a:gd name="connsiteY1" fmla="*/ 2 h 45379"/>
                <a:gd name="connsiteX2" fmla="*/ 12831 w 60401"/>
                <a:gd name="connsiteY2" fmla="*/ 2098 h 45379"/>
                <a:gd name="connsiteX3" fmla="*/ 12831 w 60401"/>
                <a:gd name="connsiteY3" fmla="*/ 2860 h 45379"/>
                <a:gd name="connsiteX4" fmla="*/ 11878 w 60401"/>
                <a:gd name="connsiteY4" fmla="*/ 4765 h 45379"/>
                <a:gd name="connsiteX5" fmla="*/ 11878 w 60401"/>
                <a:gd name="connsiteY5" fmla="*/ 7908 h 45379"/>
                <a:gd name="connsiteX6" fmla="*/ 13974 w 60401"/>
                <a:gd name="connsiteY6" fmla="*/ 10861 h 45379"/>
                <a:gd name="connsiteX7" fmla="*/ 15212 w 60401"/>
                <a:gd name="connsiteY7" fmla="*/ 10861 h 45379"/>
                <a:gd name="connsiteX8" fmla="*/ 15212 w 60401"/>
                <a:gd name="connsiteY8" fmla="*/ 10385 h 45379"/>
                <a:gd name="connsiteX9" fmla="*/ 16165 w 60401"/>
                <a:gd name="connsiteY9" fmla="*/ 8765 h 45379"/>
                <a:gd name="connsiteX10" fmla="*/ 18451 w 60401"/>
                <a:gd name="connsiteY10" fmla="*/ 8003 h 45379"/>
                <a:gd name="connsiteX11" fmla="*/ 20451 w 60401"/>
                <a:gd name="connsiteY11" fmla="*/ 6194 h 45379"/>
                <a:gd name="connsiteX12" fmla="*/ 23689 w 60401"/>
                <a:gd name="connsiteY12" fmla="*/ 1717 h 45379"/>
                <a:gd name="connsiteX13" fmla="*/ 25213 w 60401"/>
                <a:gd name="connsiteY13" fmla="*/ 5336 h 45379"/>
                <a:gd name="connsiteX14" fmla="*/ 24261 w 60401"/>
                <a:gd name="connsiteY14" fmla="*/ 11528 h 45379"/>
                <a:gd name="connsiteX15" fmla="*/ 24261 w 60401"/>
                <a:gd name="connsiteY15" fmla="*/ 16957 h 45379"/>
                <a:gd name="connsiteX16" fmla="*/ 25690 w 60401"/>
                <a:gd name="connsiteY16" fmla="*/ 18290 h 45379"/>
                <a:gd name="connsiteX17" fmla="*/ 28738 w 60401"/>
                <a:gd name="connsiteY17" fmla="*/ 20100 h 45379"/>
                <a:gd name="connsiteX18" fmla="*/ 32548 w 60401"/>
                <a:gd name="connsiteY18" fmla="*/ 20672 h 45379"/>
                <a:gd name="connsiteX19" fmla="*/ 32548 w 60401"/>
                <a:gd name="connsiteY19" fmla="*/ 20672 h 45379"/>
                <a:gd name="connsiteX20" fmla="*/ 32548 w 60401"/>
                <a:gd name="connsiteY20" fmla="*/ 19624 h 45379"/>
                <a:gd name="connsiteX21" fmla="*/ 32548 w 60401"/>
                <a:gd name="connsiteY21" fmla="*/ 19148 h 45379"/>
                <a:gd name="connsiteX22" fmla="*/ 27785 w 60401"/>
                <a:gd name="connsiteY22" fmla="*/ 16576 h 45379"/>
                <a:gd name="connsiteX23" fmla="*/ 27118 w 60401"/>
                <a:gd name="connsiteY23" fmla="*/ 15052 h 45379"/>
                <a:gd name="connsiteX24" fmla="*/ 29500 w 60401"/>
                <a:gd name="connsiteY24" fmla="*/ 13242 h 45379"/>
                <a:gd name="connsiteX25" fmla="*/ 29500 w 60401"/>
                <a:gd name="connsiteY25" fmla="*/ 12480 h 45379"/>
                <a:gd name="connsiteX26" fmla="*/ 29500 w 60401"/>
                <a:gd name="connsiteY26" fmla="*/ 9623 h 45379"/>
                <a:gd name="connsiteX27" fmla="*/ 31309 w 60401"/>
                <a:gd name="connsiteY27" fmla="*/ 9623 h 45379"/>
                <a:gd name="connsiteX28" fmla="*/ 36548 w 60401"/>
                <a:gd name="connsiteY28" fmla="*/ 15433 h 45379"/>
                <a:gd name="connsiteX29" fmla="*/ 39215 w 60401"/>
                <a:gd name="connsiteY29" fmla="*/ 16862 h 45379"/>
                <a:gd name="connsiteX30" fmla="*/ 41120 w 60401"/>
                <a:gd name="connsiteY30" fmla="*/ 18290 h 45379"/>
                <a:gd name="connsiteX31" fmla="*/ 49502 w 60401"/>
                <a:gd name="connsiteY31" fmla="*/ 18862 h 45379"/>
                <a:gd name="connsiteX32" fmla="*/ 60361 w 60401"/>
                <a:gd name="connsiteY32" fmla="*/ 22005 h 45379"/>
                <a:gd name="connsiteX33" fmla="*/ 59789 w 60401"/>
                <a:gd name="connsiteY33" fmla="*/ 24767 h 45379"/>
                <a:gd name="connsiteX34" fmla="*/ 56265 w 60401"/>
                <a:gd name="connsiteY34" fmla="*/ 26291 h 45379"/>
                <a:gd name="connsiteX35" fmla="*/ 47883 w 60401"/>
                <a:gd name="connsiteY35" fmla="*/ 24958 h 45379"/>
                <a:gd name="connsiteX36" fmla="*/ 43692 w 60401"/>
                <a:gd name="connsiteY36" fmla="*/ 24958 h 45379"/>
                <a:gd name="connsiteX37" fmla="*/ 43692 w 60401"/>
                <a:gd name="connsiteY37" fmla="*/ 28196 h 45379"/>
                <a:gd name="connsiteX38" fmla="*/ 50931 w 60401"/>
                <a:gd name="connsiteY38" fmla="*/ 33911 h 45379"/>
                <a:gd name="connsiteX39" fmla="*/ 51979 w 60401"/>
                <a:gd name="connsiteY39" fmla="*/ 33911 h 45379"/>
                <a:gd name="connsiteX40" fmla="*/ 53979 w 60401"/>
                <a:gd name="connsiteY40" fmla="*/ 35245 h 45379"/>
                <a:gd name="connsiteX41" fmla="*/ 57408 w 60401"/>
                <a:gd name="connsiteY41" fmla="*/ 40865 h 45379"/>
                <a:gd name="connsiteX42" fmla="*/ 57408 w 60401"/>
                <a:gd name="connsiteY42" fmla="*/ 42293 h 45379"/>
                <a:gd name="connsiteX43" fmla="*/ 54741 w 60401"/>
                <a:gd name="connsiteY43" fmla="*/ 45151 h 45379"/>
                <a:gd name="connsiteX44" fmla="*/ 53503 w 60401"/>
                <a:gd name="connsiteY44" fmla="*/ 45151 h 45379"/>
                <a:gd name="connsiteX45" fmla="*/ 46264 w 60401"/>
                <a:gd name="connsiteY45" fmla="*/ 43817 h 45379"/>
                <a:gd name="connsiteX46" fmla="*/ 38167 w 60401"/>
                <a:gd name="connsiteY46" fmla="*/ 43817 h 45379"/>
                <a:gd name="connsiteX47" fmla="*/ 25118 w 60401"/>
                <a:gd name="connsiteY47" fmla="*/ 35054 h 45379"/>
                <a:gd name="connsiteX48" fmla="*/ 25118 w 60401"/>
                <a:gd name="connsiteY48" fmla="*/ 34388 h 45379"/>
                <a:gd name="connsiteX49" fmla="*/ 26737 w 60401"/>
                <a:gd name="connsiteY49" fmla="*/ 34388 h 45379"/>
                <a:gd name="connsiteX50" fmla="*/ 34357 w 60401"/>
                <a:gd name="connsiteY50" fmla="*/ 35816 h 45379"/>
                <a:gd name="connsiteX51" fmla="*/ 39406 w 60401"/>
                <a:gd name="connsiteY51" fmla="*/ 37055 h 45379"/>
                <a:gd name="connsiteX52" fmla="*/ 41215 w 60401"/>
                <a:gd name="connsiteY52" fmla="*/ 38483 h 45379"/>
                <a:gd name="connsiteX53" fmla="*/ 49597 w 60401"/>
                <a:gd name="connsiteY53" fmla="*/ 39245 h 45379"/>
                <a:gd name="connsiteX54" fmla="*/ 49597 w 60401"/>
                <a:gd name="connsiteY54" fmla="*/ 38769 h 45379"/>
                <a:gd name="connsiteX55" fmla="*/ 49121 w 60401"/>
                <a:gd name="connsiteY55" fmla="*/ 36959 h 45379"/>
                <a:gd name="connsiteX56" fmla="*/ 35024 w 60401"/>
                <a:gd name="connsiteY56" fmla="*/ 28006 h 45379"/>
                <a:gd name="connsiteX57" fmla="*/ 25499 w 60401"/>
                <a:gd name="connsiteY57" fmla="*/ 28006 h 45379"/>
                <a:gd name="connsiteX58" fmla="*/ 24166 w 60401"/>
                <a:gd name="connsiteY58" fmla="*/ 32864 h 45379"/>
                <a:gd name="connsiteX59" fmla="*/ 22832 w 60401"/>
                <a:gd name="connsiteY59" fmla="*/ 33530 h 45379"/>
                <a:gd name="connsiteX60" fmla="*/ 20451 w 60401"/>
                <a:gd name="connsiteY60" fmla="*/ 31721 h 45379"/>
                <a:gd name="connsiteX61" fmla="*/ 20451 w 60401"/>
                <a:gd name="connsiteY61" fmla="*/ 30578 h 45379"/>
                <a:gd name="connsiteX62" fmla="*/ 19022 w 60401"/>
                <a:gd name="connsiteY62" fmla="*/ 25434 h 45379"/>
                <a:gd name="connsiteX63" fmla="*/ 17593 w 60401"/>
                <a:gd name="connsiteY63" fmla="*/ 24577 h 45379"/>
                <a:gd name="connsiteX64" fmla="*/ 10259 w 60401"/>
                <a:gd name="connsiteY64" fmla="*/ 21719 h 45379"/>
                <a:gd name="connsiteX65" fmla="*/ 10259 w 60401"/>
                <a:gd name="connsiteY65" fmla="*/ 21053 h 45379"/>
                <a:gd name="connsiteX66" fmla="*/ 11497 w 60401"/>
                <a:gd name="connsiteY66" fmla="*/ 19910 h 45379"/>
                <a:gd name="connsiteX67" fmla="*/ 12069 w 60401"/>
                <a:gd name="connsiteY67" fmla="*/ 19910 h 45379"/>
                <a:gd name="connsiteX68" fmla="*/ 13783 w 60401"/>
                <a:gd name="connsiteY68" fmla="*/ 19910 h 45379"/>
                <a:gd name="connsiteX69" fmla="*/ 15403 w 60401"/>
                <a:gd name="connsiteY69" fmla="*/ 16957 h 45379"/>
                <a:gd name="connsiteX70" fmla="*/ 8449 w 60401"/>
                <a:gd name="connsiteY70" fmla="*/ 14861 h 45379"/>
                <a:gd name="connsiteX71" fmla="*/ 67 w 60401"/>
                <a:gd name="connsiteY71" fmla="*/ 9242 h 45379"/>
                <a:gd name="connsiteX72" fmla="*/ 67 w 60401"/>
                <a:gd name="connsiteY72" fmla="*/ 8575 h 45379"/>
                <a:gd name="connsiteX73" fmla="*/ 925 w 60401"/>
                <a:gd name="connsiteY73" fmla="*/ 6194 h 45379"/>
                <a:gd name="connsiteX74" fmla="*/ 925 w 60401"/>
                <a:gd name="connsiteY74" fmla="*/ 5622 h 45379"/>
                <a:gd name="connsiteX75" fmla="*/ 4258 w 60401"/>
                <a:gd name="connsiteY75" fmla="*/ 4289 h 45379"/>
                <a:gd name="connsiteX76" fmla="*/ 8545 w 60401"/>
                <a:gd name="connsiteY76" fmla="*/ 955 h 45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60401" h="45379">
                  <a:moveTo>
                    <a:pt x="8545" y="955"/>
                  </a:moveTo>
                  <a:cubicBezTo>
                    <a:pt x="8756" y="355"/>
                    <a:pt x="9338" y="-34"/>
                    <a:pt x="9973" y="2"/>
                  </a:cubicBezTo>
                  <a:cubicBezTo>
                    <a:pt x="11286" y="-12"/>
                    <a:pt x="12450" y="842"/>
                    <a:pt x="12831" y="2098"/>
                  </a:cubicBezTo>
                  <a:cubicBezTo>
                    <a:pt x="12831" y="2098"/>
                    <a:pt x="12831" y="2669"/>
                    <a:pt x="12831" y="2860"/>
                  </a:cubicBezTo>
                  <a:cubicBezTo>
                    <a:pt x="12453" y="3463"/>
                    <a:pt x="12134" y="4101"/>
                    <a:pt x="11878" y="4765"/>
                  </a:cubicBezTo>
                  <a:cubicBezTo>
                    <a:pt x="11426" y="5764"/>
                    <a:pt x="11426" y="6909"/>
                    <a:pt x="11878" y="7908"/>
                  </a:cubicBezTo>
                  <a:cubicBezTo>
                    <a:pt x="11878" y="7908"/>
                    <a:pt x="13307" y="10575"/>
                    <a:pt x="13974" y="10861"/>
                  </a:cubicBezTo>
                  <a:cubicBezTo>
                    <a:pt x="14641" y="11147"/>
                    <a:pt x="13974" y="10861"/>
                    <a:pt x="15212" y="10861"/>
                  </a:cubicBezTo>
                  <a:cubicBezTo>
                    <a:pt x="16450" y="10861"/>
                    <a:pt x="15212" y="10861"/>
                    <a:pt x="15212" y="10385"/>
                  </a:cubicBezTo>
                  <a:cubicBezTo>
                    <a:pt x="15203" y="9709"/>
                    <a:pt x="15570" y="9085"/>
                    <a:pt x="16165" y="8765"/>
                  </a:cubicBezTo>
                  <a:cubicBezTo>
                    <a:pt x="16887" y="8405"/>
                    <a:pt x="17657" y="8148"/>
                    <a:pt x="18451" y="8003"/>
                  </a:cubicBezTo>
                  <a:cubicBezTo>
                    <a:pt x="19370" y="7758"/>
                    <a:pt x="20115" y="7084"/>
                    <a:pt x="20451" y="6194"/>
                  </a:cubicBezTo>
                  <a:cubicBezTo>
                    <a:pt x="20451" y="6194"/>
                    <a:pt x="21880" y="1717"/>
                    <a:pt x="23689" y="1717"/>
                  </a:cubicBezTo>
                  <a:cubicBezTo>
                    <a:pt x="23689" y="1717"/>
                    <a:pt x="24928" y="1717"/>
                    <a:pt x="25213" y="5336"/>
                  </a:cubicBezTo>
                  <a:cubicBezTo>
                    <a:pt x="25283" y="7441"/>
                    <a:pt x="24960" y="9541"/>
                    <a:pt x="24261" y="11528"/>
                  </a:cubicBezTo>
                  <a:cubicBezTo>
                    <a:pt x="23636" y="13283"/>
                    <a:pt x="23636" y="15201"/>
                    <a:pt x="24261" y="16957"/>
                  </a:cubicBezTo>
                  <a:cubicBezTo>
                    <a:pt x="24606" y="17524"/>
                    <a:pt x="25100" y="17985"/>
                    <a:pt x="25690" y="18290"/>
                  </a:cubicBezTo>
                  <a:lnTo>
                    <a:pt x="28738" y="20100"/>
                  </a:lnTo>
                  <a:cubicBezTo>
                    <a:pt x="29846" y="20883"/>
                    <a:pt x="31259" y="21095"/>
                    <a:pt x="32548" y="20672"/>
                  </a:cubicBezTo>
                  <a:cubicBezTo>
                    <a:pt x="32548" y="20672"/>
                    <a:pt x="32548" y="20672"/>
                    <a:pt x="32548" y="20672"/>
                  </a:cubicBezTo>
                  <a:cubicBezTo>
                    <a:pt x="32572" y="20323"/>
                    <a:pt x="32572" y="19973"/>
                    <a:pt x="32548" y="19624"/>
                  </a:cubicBezTo>
                  <a:cubicBezTo>
                    <a:pt x="32548" y="19624"/>
                    <a:pt x="32548" y="19624"/>
                    <a:pt x="32548" y="19148"/>
                  </a:cubicBezTo>
                  <a:cubicBezTo>
                    <a:pt x="30840" y="18535"/>
                    <a:pt x="29234" y="17668"/>
                    <a:pt x="27785" y="16576"/>
                  </a:cubicBezTo>
                  <a:cubicBezTo>
                    <a:pt x="27785" y="16576"/>
                    <a:pt x="26833" y="15814"/>
                    <a:pt x="27118" y="15052"/>
                  </a:cubicBezTo>
                  <a:cubicBezTo>
                    <a:pt x="27404" y="14290"/>
                    <a:pt x="27118" y="14004"/>
                    <a:pt x="29500" y="13242"/>
                  </a:cubicBezTo>
                  <a:cubicBezTo>
                    <a:pt x="29694" y="13025"/>
                    <a:pt x="29694" y="12697"/>
                    <a:pt x="29500" y="12480"/>
                  </a:cubicBezTo>
                  <a:cubicBezTo>
                    <a:pt x="29500" y="12480"/>
                    <a:pt x="28642" y="10575"/>
                    <a:pt x="29500" y="9623"/>
                  </a:cubicBezTo>
                  <a:cubicBezTo>
                    <a:pt x="30357" y="8670"/>
                    <a:pt x="30833" y="8765"/>
                    <a:pt x="31309" y="9623"/>
                  </a:cubicBezTo>
                  <a:cubicBezTo>
                    <a:pt x="31786" y="10480"/>
                    <a:pt x="34357" y="14671"/>
                    <a:pt x="36548" y="15433"/>
                  </a:cubicBezTo>
                  <a:cubicBezTo>
                    <a:pt x="37528" y="15716"/>
                    <a:pt x="38437" y="16203"/>
                    <a:pt x="39215" y="16862"/>
                  </a:cubicBezTo>
                  <a:cubicBezTo>
                    <a:pt x="39653" y="17556"/>
                    <a:pt x="40331" y="18065"/>
                    <a:pt x="41120" y="18290"/>
                  </a:cubicBezTo>
                  <a:cubicBezTo>
                    <a:pt x="43861" y="18957"/>
                    <a:pt x="46696" y="19150"/>
                    <a:pt x="49502" y="18862"/>
                  </a:cubicBezTo>
                  <a:cubicBezTo>
                    <a:pt x="49502" y="18862"/>
                    <a:pt x="59027" y="18195"/>
                    <a:pt x="60361" y="22005"/>
                  </a:cubicBezTo>
                  <a:cubicBezTo>
                    <a:pt x="60495" y="22964"/>
                    <a:pt x="60293" y="23940"/>
                    <a:pt x="59789" y="24767"/>
                  </a:cubicBezTo>
                  <a:cubicBezTo>
                    <a:pt x="59003" y="25908"/>
                    <a:pt x="57635" y="26500"/>
                    <a:pt x="56265" y="26291"/>
                  </a:cubicBezTo>
                  <a:cubicBezTo>
                    <a:pt x="53431" y="26150"/>
                    <a:pt x="50621" y="25703"/>
                    <a:pt x="47883" y="24958"/>
                  </a:cubicBezTo>
                  <a:cubicBezTo>
                    <a:pt x="47883" y="24958"/>
                    <a:pt x="44263" y="24005"/>
                    <a:pt x="43692" y="24958"/>
                  </a:cubicBezTo>
                  <a:cubicBezTo>
                    <a:pt x="43182" y="25977"/>
                    <a:pt x="43182" y="27177"/>
                    <a:pt x="43692" y="28196"/>
                  </a:cubicBezTo>
                  <a:cubicBezTo>
                    <a:pt x="45479" y="30782"/>
                    <a:pt x="48001" y="32773"/>
                    <a:pt x="50931" y="33911"/>
                  </a:cubicBezTo>
                  <a:cubicBezTo>
                    <a:pt x="51276" y="33989"/>
                    <a:pt x="51634" y="33989"/>
                    <a:pt x="51979" y="33911"/>
                  </a:cubicBezTo>
                  <a:cubicBezTo>
                    <a:pt x="51979" y="33911"/>
                    <a:pt x="53026" y="33911"/>
                    <a:pt x="53979" y="35245"/>
                  </a:cubicBezTo>
                  <a:cubicBezTo>
                    <a:pt x="54931" y="36578"/>
                    <a:pt x="55979" y="38293"/>
                    <a:pt x="57408" y="40865"/>
                  </a:cubicBezTo>
                  <a:cubicBezTo>
                    <a:pt x="57629" y="41315"/>
                    <a:pt x="57629" y="41843"/>
                    <a:pt x="57408" y="42293"/>
                  </a:cubicBezTo>
                  <a:cubicBezTo>
                    <a:pt x="56740" y="43431"/>
                    <a:pt x="55830" y="44406"/>
                    <a:pt x="54741" y="45151"/>
                  </a:cubicBezTo>
                  <a:cubicBezTo>
                    <a:pt x="54385" y="45456"/>
                    <a:pt x="53859" y="45456"/>
                    <a:pt x="53503" y="45151"/>
                  </a:cubicBezTo>
                  <a:cubicBezTo>
                    <a:pt x="51241" y="44102"/>
                    <a:pt x="48751" y="43643"/>
                    <a:pt x="46264" y="43817"/>
                  </a:cubicBezTo>
                  <a:lnTo>
                    <a:pt x="38167" y="43817"/>
                  </a:lnTo>
                  <a:cubicBezTo>
                    <a:pt x="32510" y="43602"/>
                    <a:pt x="27458" y="40210"/>
                    <a:pt x="25118" y="35054"/>
                  </a:cubicBezTo>
                  <a:cubicBezTo>
                    <a:pt x="25118" y="35054"/>
                    <a:pt x="25118" y="34578"/>
                    <a:pt x="25118" y="34388"/>
                  </a:cubicBezTo>
                  <a:cubicBezTo>
                    <a:pt x="25118" y="34197"/>
                    <a:pt x="25118" y="33816"/>
                    <a:pt x="26737" y="34388"/>
                  </a:cubicBezTo>
                  <a:cubicBezTo>
                    <a:pt x="29052" y="35687"/>
                    <a:pt x="31729" y="36189"/>
                    <a:pt x="34357" y="35816"/>
                  </a:cubicBezTo>
                  <a:cubicBezTo>
                    <a:pt x="34357" y="35816"/>
                    <a:pt x="37882" y="34769"/>
                    <a:pt x="39406" y="37055"/>
                  </a:cubicBezTo>
                  <a:cubicBezTo>
                    <a:pt x="39761" y="37780"/>
                    <a:pt x="40427" y="38306"/>
                    <a:pt x="41215" y="38483"/>
                  </a:cubicBezTo>
                  <a:cubicBezTo>
                    <a:pt x="43942" y="39235"/>
                    <a:pt x="46780" y="39493"/>
                    <a:pt x="49597" y="39245"/>
                  </a:cubicBezTo>
                  <a:cubicBezTo>
                    <a:pt x="49597" y="39245"/>
                    <a:pt x="49597" y="39245"/>
                    <a:pt x="49597" y="38769"/>
                  </a:cubicBezTo>
                  <a:cubicBezTo>
                    <a:pt x="49534" y="38145"/>
                    <a:pt x="49374" y="37534"/>
                    <a:pt x="49121" y="36959"/>
                  </a:cubicBezTo>
                  <a:cubicBezTo>
                    <a:pt x="49121" y="36959"/>
                    <a:pt x="47026" y="32673"/>
                    <a:pt x="35024" y="28006"/>
                  </a:cubicBezTo>
                  <a:cubicBezTo>
                    <a:pt x="35024" y="28006"/>
                    <a:pt x="25499" y="24767"/>
                    <a:pt x="25499" y="28006"/>
                  </a:cubicBezTo>
                  <a:cubicBezTo>
                    <a:pt x="25618" y="29729"/>
                    <a:pt x="25148" y="31442"/>
                    <a:pt x="24166" y="32864"/>
                  </a:cubicBezTo>
                  <a:cubicBezTo>
                    <a:pt x="24166" y="32864"/>
                    <a:pt x="23404" y="33721"/>
                    <a:pt x="22832" y="33530"/>
                  </a:cubicBezTo>
                  <a:cubicBezTo>
                    <a:pt x="21955" y="33046"/>
                    <a:pt x="21152" y="32437"/>
                    <a:pt x="20451" y="31721"/>
                  </a:cubicBezTo>
                  <a:cubicBezTo>
                    <a:pt x="20312" y="31352"/>
                    <a:pt x="20312" y="30946"/>
                    <a:pt x="20451" y="30578"/>
                  </a:cubicBezTo>
                  <a:cubicBezTo>
                    <a:pt x="20749" y="28737"/>
                    <a:pt x="20227" y="26857"/>
                    <a:pt x="19022" y="25434"/>
                  </a:cubicBezTo>
                  <a:cubicBezTo>
                    <a:pt x="18693" y="24954"/>
                    <a:pt x="18172" y="24641"/>
                    <a:pt x="17593" y="24577"/>
                  </a:cubicBezTo>
                  <a:cubicBezTo>
                    <a:pt x="14851" y="24726"/>
                    <a:pt x="12178" y="23685"/>
                    <a:pt x="10259" y="21719"/>
                  </a:cubicBezTo>
                  <a:cubicBezTo>
                    <a:pt x="10259" y="21719"/>
                    <a:pt x="10259" y="21719"/>
                    <a:pt x="10259" y="21053"/>
                  </a:cubicBezTo>
                  <a:lnTo>
                    <a:pt x="11497" y="19910"/>
                  </a:lnTo>
                  <a:cubicBezTo>
                    <a:pt x="11674" y="19807"/>
                    <a:pt x="11892" y="19807"/>
                    <a:pt x="12069" y="19910"/>
                  </a:cubicBezTo>
                  <a:cubicBezTo>
                    <a:pt x="12604" y="20197"/>
                    <a:pt x="13248" y="20197"/>
                    <a:pt x="13783" y="19910"/>
                  </a:cubicBezTo>
                  <a:cubicBezTo>
                    <a:pt x="13783" y="19910"/>
                    <a:pt x="16546" y="18576"/>
                    <a:pt x="15403" y="16957"/>
                  </a:cubicBezTo>
                  <a:cubicBezTo>
                    <a:pt x="15403" y="16957"/>
                    <a:pt x="14545" y="16004"/>
                    <a:pt x="8449" y="14861"/>
                  </a:cubicBezTo>
                  <a:cubicBezTo>
                    <a:pt x="4998" y="14230"/>
                    <a:pt x="1963" y="12195"/>
                    <a:pt x="67" y="9242"/>
                  </a:cubicBezTo>
                  <a:cubicBezTo>
                    <a:pt x="-22" y="9028"/>
                    <a:pt x="-22" y="8788"/>
                    <a:pt x="67" y="8575"/>
                  </a:cubicBezTo>
                  <a:cubicBezTo>
                    <a:pt x="447" y="7818"/>
                    <a:pt x="734" y="7019"/>
                    <a:pt x="925" y="6194"/>
                  </a:cubicBezTo>
                  <a:cubicBezTo>
                    <a:pt x="925" y="6194"/>
                    <a:pt x="925" y="5717"/>
                    <a:pt x="925" y="5622"/>
                  </a:cubicBezTo>
                  <a:cubicBezTo>
                    <a:pt x="2083" y="5306"/>
                    <a:pt x="3201" y="4858"/>
                    <a:pt x="4258" y="4289"/>
                  </a:cubicBezTo>
                  <a:cubicBezTo>
                    <a:pt x="4258" y="4289"/>
                    <a:pt x="7783" y="3431"/>
                    <a:pt x="8545" y="955"/>
                  </a:cubicBezTo>
                  <a:close/>
                </a:path>
              </a:pathLst>
            </a:custGeom>
            <a:grpFill/>
            <a:ln w="9525" cap="flat">
              <a:noFill/>
              <a:prstDash val="solid"/>
              <a:miter/>
            </a:ln>
          </p:spPr>
          <p:txBody>
            <a:bodyPr rtlCol="0" anchor="ctr"/>
            <a:lstStyle/>
            <a:p>
              <a:endParaRPr lang="zh-CN" altLang="en-US"/>
            </a:p>
          </p:txBody>
        </p:sp>
        <p:sp>
          <p:nvSpPr>
            <p:cNvPr id="111" name="任意多边形: 形状 110"/>
            <p:cNvSpPr/>
            <p:nvPr/>
          </p:nvSpPr>
          <p:spPr>
            <a:xfrm>
              <a:off x="1901555" y="3225639"/>
              <a:ext cx="62645" cy="50778"/>
            </a:xfrm>
            <a:custGeom>
              <a:avLst/>
              <a:gdLst>
                <a:gd name="connsiteX0" fmla="*/ 651 w 62645"/>
                <a:gd name="connsiteY0" fmla="*/ 1606 h 50778"/>
                <a:gd name="connsiteX1" fmla="*/ 7700 w 62645"/>
                <a:gd name="connsiteY1" fmla="*/ 3320 h 50778"/>
                <a:gd name="connsiteX2" fmla="*/ 27321 w 62645"/>
                <a:gd name="connsiteY2" fmla="*/ 19989 h 50778"/>
                <a:gd name="connsiteX3" fmla="*/ 59325 w 62645"/>
                <a:gd name="connsiteY3" fmla="*/ 41515 h 50778"/>
                <a:gd name="connsiteX4" fmla="*/ 62564 w 62645"/>
                <a:gd name="connsiteY4" fmla="*/ 46373 h 50778"/>
                <a:gd name="connsiteX5" fmla="*/ 61040 w 62645"/>
                <a:gd name="connsiteY5" fmla="*/ 50659 h 50778"/>
                <a:gd name="connsiteX6" fmla="*/ 60277 w 62645"/>
                <a:gd name="connsiteY6" fmla="*/ 50659 h 50778"/>
                <a:gd name="connsiteX7" fmla="*/ 54277 w 62645"/>
                <a:gd name="connsiteY7" fmla="*/ 48850 h 50778"/>
                <a:gd name="connsiteX8" fmla="*/ 41513 w 62645"/>
                <a:gd name="connsiteY8" fmla="*/ 41230 h 50778"/>
                <a:gd name="connsiteX9" fmla="*/ 41513 w 62645"/>
                <a:gd name="connsiteY9" fmla="*/ 40468 h 50778"/>
                <a:gd name="connsiteX10" fmla="*/ 44466 w 62645"/>
                <a:gd name="connsiteY10" fmla="*/ 38848 h 50778"/>
                <a:gd name="connsiteX11" fmla="*/ 50848 w 62645"/>
                <a:gd name="connsiteY11" fmla="*/ 41230 h 50778"/>
                <a:gd name="connsiteX12" fmla="*/ 50848 w 62645"/>
                <a:gd name="connsiteY12" fmla="*/ 41230 h 50778"/>
                <a:gd name="connsiteX13" fmla="*/ 50848 w 62645"/>
                <a:gd name="connsiteY13" fmla="*/ 40182 h 50778"/>
                <a:gd name="connsiteX14" fmla="*/ 50848 w 62645"/>
                <a:gd name="connsiteY14" fmla="*/ 39706 h 50778"/>
                <a:gd name="connsiteX15" fmla="*/ 30083 w 62645"/>
                <a:gd name="connsiteY15" fmla="*/ 27990 h 50778"/>
                <a:gd name="connsiteX16" fmla="*/ 11700 w 62645"/>
                <a:gd name="connsiteY16" fmla="*/ 19132 h 50778"/>
                <a:gd name="connsiteX17" fmla="*/ 7509 w 62645"/>
                <a:gd name="connsiteY17" fmla="*/ 17512 h 50778"/>
                <a:gd name="connsiteX18" fmla="*/ 6176 w 62645"/>
                <a:gd name="connsiteY18" fmla="*/ 16560 h 50778"/>
                <a:gd name="connsiteX19" fmla="*/ 2937 w 62645"/>
                <a:gd name="connsiteY19" fmla="*/ 11321 h 50778"/>
                <a:gd name="connsiteX20" fmla="*/ 651 w 62645"/>
                <a:gd name="connsiteY20" fmla="*/ 1606 h 50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2645" h="50778">
                  <a:moveTo>
                    <a:pt x="651" y="1606"/>
                  </a:moveTo>
                  <a:cubicBezTo>
                    <a:pt x="651" y="1606"/>
                    <a:pt x="3223" y="-2966"/>
                    <a:pt x="7700" y="3320"/>
                  </a:cubicBezTo>
                  <a:cubicBezTo>
                    <a:pt x="12467" y="10678"/>
                    <a:pt x="19290" y="16474"/>
                    <a:pt x="27321" y="19989"/>
                  </a:cubicBezTo>
                  <a:cubicBezTo>
                    <a:pt x="38448" y="26458"/>
                    <a:pt x="49139" y="33649"/>
                    <a:pt x="59325" y="41515"/>
                  </a:cubicBezTo>
                  <a:cubicBezTo>
                    <a:pt x="60750" y="42875"/>
                    <a:pt x="61856" y="44534"/>
                    <a:pt x="62564" y="46373"/>
                  </a:cubicBezTo>
                  <a:cubicBezTo>
                    <a:pt x="62873" y="47973"/>
                    <a:pt x="62290" y="49614"/>
                    <a:pt x="61040" y="50659"/>
                  </a:cubicBezTo>
                  <a:cubicBezTo>
                    <a:pt x="60811" y="50819"/>
                    <a:pt x="60506" y="50819"/>
                    <a:pt x="60277" y="50659"/>
                  </a:cubicBezTo>
                  <a:cubicBezTo>
                    <a:pt x="58332" y="49888"/>
                    <a:pt x="56324" y="49283"/>
                    <a:pt x="54277" y="48850"/>
                  </a:cubicBezTo>
                  <a:cubicBezTo>
                    <a:pt x="49252" y="47906"/>
                    <a:pt x="44728" y="45205"/>
                    <a:pt x="41513" y="41230"/>
                  </a:cubicBezTo>
                  <a:cubicBezTo>
                    <a:pt x="41394" y="40990"/>
                    <a:pt x="41394" y="40708"/>
                    <a:pt x="41513" y="40468"/>
                  </a:cubicBezTo>
                  <a:cubicBezTo>
                    <a:pt x="41513" y="40468"/>
                    <a:pt x="42847" y="37896"/>
                    <a:pt x="44466" y="38848"/>
                  </a:cubicBezTo>
                  <a:cubicBezTo>
                    <a:pt x="46257" y="40350"/>
                    <a:pt x="48510" y="41191"/>
                    <a:pt x="50848" y="41230"/>
                  </a:cubicBezTo>
                  <a:lnTo>
                    <a:pt x="50848" y="41230"/>
                  </a:lnTo>
                  <a:cubicBezTo>
                    <a:pt x="50871" y="40881"/>
                    <a:pt x="50871" y="40531"/>
                    <a:pt x="50848" y="40182"/>
                  </a:cubicBezTo>
                  <a:cubicBezTo>
                    <a:pt x="50868" y="40024"/>
                    <a:pt x="50868" y="39864"/>
                    <a:pt x="50848" y="39706"/>
                  </a:cubicBezTo>
                  <a:cubicBezTo>
                    <a:pt x="44328" y="35127"/>
                    <a:pt x="37373" y="31203"/>
                    <a:pt x="30083" y="27990"/>
                  </a:cubicBezTo>
                  <a:cubicBezTo>
                    <a:pt x="23726" y="25538"/>
                    <a:pt x="17579" y="22576"/>
                    <a:pt x="11700" y="19132"/>
                  </a:cubicBezTo>
                  <a:cubicBezTo>
                    <a:pt x="10395" y="18378"/>
                    <a:pt x="8981" y="17832"/>
                    <a:pt x="7509" y="17512"/>
                  </a:cubicBezTo>
                  <a:cubicBezTo>
                    <a:pt x="6962" y="17370"/>
                    <a:pt x="6487" y="17031"/>
                    <a:pt x="6176" y="16560"/>
                  </a:cubicBezTo>
                  <a:cubicBezTo>
                    <a:pt x="6176" y="16560"/>
                    <a:pt x="4556" y="13702"/>
                    <a:pt x="2937" y="11321"/>
                  </a:cubicBezTo>
                  <a:cubicBezTo>
                    <a:pt x="2461" y="11035"/>
                    <a:pt x="-1540" y="5892"/>
                    <a:pt x="651" y="1606"/>
                  </a:cubicBezTo>
                  <a:close/>
                </a:path>
              </a:pathLst>
            </a:custGeom>
            <a:grpFill/>
            <a:ln w="9525" cap="flat">
              <a:noFill/>
              <a:prstDash val="solid"/>
              <a:miter/>
            </a:ln>
          </p:spPr>
          <p:txBody>
            <a:bodyPr rtlCol="0" anchor="ctr"/>
            <a:lstStyle/>
            <a:p>
              <a:endParaRPr lang="zh-CN" altLang="en-US"/>
            </a:p>
          </p:txBody>
        </p:sp>
        <p:sp>
          <p:nvSpPr>
            <p:cNvPr id="112" name="任意多边形: 形状 111"/>
            <p:cNvSpPr/>
            <p:nvPr/>
          </p:nvSpPr>
          <p:spPr>
            <a:xfrm>
              <a:off x="1898589" y="3255216"/>
              <a:ext cx="61434" cy="36417"/>
            </a:xfrm>
            <a:custGeom>
              <a:avLst/>
              <a:gdLst>
                <a:gd name="connsiteX0" fmla="*/ 20953 w 61434"/>
                <a:gd name="connsiteY0" fmla="*/ 509 h 36417"/>
                <a:gd name="connsiteX1" fmla="*/ 22825 w 61434"/>
                <a:gd name="connsiteY1" fmla="*/ 286 h 36417"/>
                <a:gd name="connsiteX2" fmla="*/ 23048 w 61434"/>
                <a:gd name="connsiteY2" fmla="*/ 509 h 36417"/>
                <a:gd name="connsiteX3" fmla="*/ 30764 w 61434"/>
                <a:gd name="connsiteY3" fmla="*/ 6414 h 36417"/>
                <a:gd name="connsiteX4" fmla="*/ 45908 w 61434"/>
                <a:gd name="connsiteY4" fmla="*/ 17939 h 36417"/>
                <a:gd name="connsiteX5" fmla="*/ 56957 w 61434"/>
                <a:gd name="connsiteY5" fmla="*/ 26226 h 36417"/>
                <a:gd name="connsiteX6" fmla="*/ 58386 w 61434"/>
                <a:gd name="connsiteY6" fmla="*/ 27274 h 36417"/>
                <a:gd name="connsiteX7" fmla="*/ 61434 w 61434"/>
                <a:gd name="connsiteY7" fmla="*/ 32989 h 36417"/>
                <a:gd name="connsiteX8" fmla="*/ 58291 w 61434"/>
                <a:gd name="connsiteY8" fmla="*/ 36418 h 36417"/>
                <a:gd name="connsiteX9" fmla="*/ 56862 w 61434"/>
                <a:gd name="connsiteY9" fmla="*/ 36418 h 36417"/>
                <a:gd name="connsiteX10" fmla="*/ 55148 w 61434"/>
                <a:gd name="connsiteY10" fmla="*/ 35846 h 36417"/>
                <a:gd name="connsiteX11" fmla="*/ 40574 w 61434"/>
                <a:gd name="connsiteY11" fmla="*/ 27179 h 36417"/>
                <a:gd name="connsiteX12" fmla="*/ 33335 w 61434"/>
                <a:gd name="connsiteY12" fmla="*/ 20797 h 36417"/>
                <a:gd name="connsiteX13" fmla="*/ 32192 w 61434"/>
                <a:gd name="connsiteY13" fmla="*/ 20035 h 36417"/>
                <a:gd name="connsiteX14" fmla="*/ 29049 w 61434"/>
                <a:gd name="connsiteY14" fmla="*/ 20892 h 36417"/>
                <a:gd name="connsiteX15" fmla="*/ 25525 w 61434"/>
                <a:gd name="connsiteY15" fmla="*/ 23750 h 36417"/>
                <a:gd name="connsiteX16" fmla="*/ 22477 w 61434"/>
                <a:gd name="connsiteY16" fmla="*/ 25940 h 36417"/>
                <a:gd name="connsiteX17" fmla="*/ 15714 w 61434"/>
                <a:gd name="connsiteY17" fmla="*/ 30703 h 36417"/>
                <a:gd name="connsiteX18" fmla="*/ 13142 w 61434"/>
                <a:gd name="connsiteY18" fmla="*/ 32894 h 36417"/>
                <a:gd name="connsiteX19" fmla="*/ 9809 w 61434"/>
                <a:gd name="connsiteY19" fmla="*/ 34989 h 36417"/>
                <a:gd name="connsiteX20" fmla="*/ 5237 w 61434"/>
                <a:gd name="connsiteY20" fmla="*/ 30893 h 36417"/>
                <a:gd name="connsiteX21" fmla="*/ 3903 w 61434"/>
                <a:gd name="connsiteY21" fmla="*/ 21845 h 36417"/>
                <a:gd name="connsiteX22" fmla="*/ 1903 w 61434"/>
                <a:gd name="connsiteY22" fmla="*/ 12320 h 36417"/>
                <a:gd name="connsiteX23" fmla="*/ 474 w 61434"/>
                <a:gd name="connsiteY23" fmla="*/ 3366 h 36417"/>
                <a:gd name="connsiteX24" fmla="*/ 2760 w 61434"/>
                <a:gd name="connsiteY24" fmla="*/ 2604 h 36417"/>
                <a:gd name="connsiteX25" fmla="*/ 4189 w 61434"/>
                <a:gd name="connsiteY25" fmla="*/ 6224 h 36417"/>
                <a:gd name="connsiteX26" fmla="*/ 6189 w 61434"/>
                <a:gd name="connsiteY26" fmla="*/ 10319 h 36417"/>
                <a:gd name="connsiteX27" fmla="*/ 8761 w 61434"/>
                <a:gd name="connsiteY27" fmla="*/ 15463 h 36417"/>
                <a:gd name="connsiteX28" fmla="*/ 15619 w 61434"/>
                <a:gd name="connsiteY28" fmla="*/ 22321 h 36417"/>
                <a:gd name="connsiteX29" fmla="*/ 22953 w 61434"/>
                <a:gd name="connsiteY29" fmla="*/ 19654 h 36417"/>
                <a:gd name="connsiteX30" fmla="*/ 27239 w 61434"/>
                <a:gd name="connsiteY30" fmla="*/ 15082 h 36417"/>
                <a:gd name="connsiteX31" fmla="*/ 27239 w 61434"/>
                <a:gd name="connsiteY31" fmla="*/ 14034 h 36417"/>
                <a:gd name="connsiteX32" fmla="*/ 21715 w 61434"/>
                <a:gd name="connsiteY32" fmla="*/ 7843 h 36417"/>
                <a:gd name="connsiteX33" fmla="*/ 20953 w 61434"/>
                <a:gd name="connsiteY33" fmla="*/ 509 h 36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1434" h="36417">
                  <a:moveTo>
                    <a:pt x="20953" y="509"/>
                  </a:moveTo>
                  <a:cubicBezTo>
                    <a:pt x="21408" y="-70"/>
                    <a:pt x="22247" y="-170"/>
                    <a:pt x="22825" y="286"/>
                  </a:cubicBezTo>
                  <a:cubicBezTo>
                    <a:pt x="22908" y="351"/>
                    <a:pt x="22983" y="426"/>
                    <a:pt x="23048" y="509"/>
                  </a:cubicBezTo>
                  <a:cubicBezTo>
                    <a:pt x="25167" y="3007"/>
                    <a:pt x="27798" y="5021"/>
                    <a:pt x="30764" y="6414"/>
                  </a:cubicBezTo>
                  <a:cubicBezTo>
                    <a:pt x="36109" y="9849"/>
                    <a:pt x="41173" y="13703"/>
                    <a:pt x="45908" y="17939"/>
                  </a:cubicBezTo>
                  <a:cubicBezTo>
                    <a:pt x="49205" y="21182"/>
                    <a:pt x="52921" y="23969"/>
                    <a:pt x="56957" y="26226"/>
                  </a:cubicBezTo>
                  <a:cubicBezTo>
                    <a:pt x="57519" y="26440"/>
                    <a:pt x="58013" y="26802"/>
                    <a:pt x="58386" y="27274"/>
                  </a:cubicBezTo>
                  <a:cubicBezTo>
                    <a:pt x="58386" y="27274"/>
                    <a:pt x="61434" y="31179"/>
                    <a:pt x="61434" y="32989"/>
                  </a:cubicBezTo>
                  <a:cubicBezTo>
                    <a:pt x="61357" y="34743"/>
                    <a:pt x="60032" y="36189"/>
                    <a:pt x="58291" y="36418"/>
                  </a:cubicBezTo>
                  <a:cubicBezTo>
                    <a:pt x="57816" y="36370"/>
                    <a:pt x="57337" y="36370"/>
                    <a:pt x="56862" y="36418"/>
                  </a:cubicBezTo>
                  <a:cubicBezTo>
                    <a:pt x="56862" y="36418"/>
                    <a:pt x="56195" y="36418"/>
                    <a:pt x="55148" y="35846"/>
                  </a:cubicBezTo>
                  <a:cubicBezTo>
                    <a:pt x="50594" y="32474"/>
                    <a:pt x="45711" y="29570"/>
                    <a:pt x="40574" y="27179"/>
                  </a:cubicBezTo>
                  <a:cubicBezTo>
                    <a:pt x="37743" y="25579"/>
                    <a:pt x="35277" y="23405"/>
                    <a:pt x="33335" y="20797"/>
                  </a:cubicBezTo>
                  <a:cubicBezTo>
                    <a:pt x="33056" y="20416"/>
                    <a:pt x="32651" y="20146"/>
                    <a:pt x="32192" y="20035"/>
                  </a:cubicBezTo>
                  <a:cubicBezTo>
                    <a:pt x="32192" y="20035"/>
                    <a:pt x="29906" y="20035"/>
                    <a:pt x="29049" y="20892"/>
                  </a:cubicBezTo>
                  <a:cubicBezTo>
                    <a:pt x="27969" y="21956"/>
                    <a:pt x="26789" y="22913"/>
                    <a:pt x="25525" y="23750"/>
                  </a:cubicBezTo>
                  <a:lnTo>
                    <a:pt x="22477" y="25940"/>
                  </a:lnTo>
                  <a:cubicBezTo>
                    <a:pt x="20351" y="27702"/>
                    <a:pt x="18090" y="29295"/>
                    <a:pt x="15714" y="30703"/>
                  </a:cubicBezTo>
                  <a:cubicBezTo>
                    <a:pt x="14712" y="31244"/>
                    <a:pt x="13836" y="31991"/>
                    <a:pt x="13142" y="32894"/>
                  </a:cubicBezTo>
                  <a:cubicBezTo>
                    <a:pt x="13142" y="32894"/>
                    <a:pt x="11714" y="35370"/>
                    <a:pt x="9809" y="34989"/>
                  </a:cubicBezTo>
                  <a:cubicBezTo>
                    <a:pt x="7874" y="34166"/>
                    <a:pt x="6267" y="32726"/>
                    <a:pt x="5237" y="30893"/>
                  </a:cubicBezTo>
                  <a:cubicBezTo>
                    <a:pt x="3972" y="28056"/>
                    <a:pt x="3510" y="24926"/>
                    <a:pt x="3903" y="21845"/>
                  </a:cubicBezTo>
                  <a:cubicBezTo>
                    <a:pt x="4039" y="18553"/>
                    <a:pt x="3351" y="15279"/>
                    <a:pt x="1903" y="12320"/>
                  </a:cubicBezTo>
                  <a:cubicBezTo>
                    <a:pt x="1903" y="12320"/>
                    <a:pt x="-1145" y="6700"/>
                    <a:pt x="474" y="3366"/>
                  </a:cubicBezTo>
                  <a:cubicBezTo>
                    <a:pt x="474" y="3366"/>
                    <a:pt x="1712" y="1271"/>
                    <a:pt x="2760" y="2604"/>
                  </a:cubicBezTo>
                  <a:cubicBezTo>
                    <a:pt x="3507" y="3685"/>
                    <a:pt x="3996" y="4924"/>
                    <a:pt x="4189" y="6224"/>
                  </a:cubicBezTo>
                  <a:cubicBezTo>
                    <a:pt x="4469" y="7746"/>
                    <a:pt x="5161" y="9162"/>
                    <a:pt x="6189" y="10319"/>
                  </a:cubicBezTo>
                  <a:cubicBezTo>
                    <a:pt x="7367" y="11854"/>
                    <a:pt x="8240" y="13600"/>
                    <a:pt x="8761" y="15463"/>
                  </a:cubicBezTo>
                  <a:cubicBezTo>
                    <a:pt x="8761" y="15463"/>
                    <a:pt x="11428" y="24035"/>
                    <a:pt x="15619" y="22321"/>
                  </a:cubicBezTo>
                  <a:cubicBezTo>
                    <a:pt x="18011" y="21293"/>
                    <a:pt x="20460" y="20402"/>
                    <a:pt x="22953" y="19654"/>
                  </a:cubicBezTo>
                  <a:cubicBezTo>
                    <a:pt x="25116" y="19037"/>
                    <a:pt x="26763" y="17280"/>
                    <a:pt x="27239" y="15082"/>
                  </a:cubicBezTo>
                  <a:cubicBezTo>
                    <a:pt x="27394" y="14750"/>
                    <a:pt x="27394" y="14366"/>
                    <a:pt x="27239" y="14034"/>
                  </a:cubicBezTo>
                  <a:cubicBezTo>
                    <a:pt x="25155" y="12200"/>
                    <a:pt x="23300" y="10122"/>
                    <a:pt x="21715" y="7843"/>
                  </a:cubicBezTo>
                  <a:cubicBezTo>
                    <a:pt x="21715" y="7843"/>
                    <a:pt x="17810" y="3652"/>
                    <a:pt x="20953" y="509"/>
                  </a:cubicBezTo>
                  <a:close/>
                </a:path>
              </a:pathLst>
            </a:custGeom>
            <a:grpFill/>
            <a:ln w="9525" cap="flat">
              <a:noFill/>
              <a:prstDash val="solid"/>
              <a:miter/>
            </a:ln>
          </p:spPr>
          <p:txBody>
            <a:bodyPr rtlCol="0" anchor="ctr"/>
            <a:lstStyle/>
            <a:p>
              <a:endParaRPr lang="zh-CN" altLang="en-US"/>
            </a:p>
          </p:txBody>
        </p:sp>
        <p:sp>
          <p:nvSpPr>
            <p:cNvPr id="113" name="任意多边形: 形状 112"/>
            <p:cNvSpPr/>
            <p:nvPr/>
          </p:nvSpPr>
          <p:spPr>
            <a:xfrm>
              <a:off x="1557515" y="3060081"/>
              <a:ext cx="20724" cy="27622"/>
            </a:xfrm>
            <a:custGeom>
              <a:avLst/>
              <a:gdLst>
                <a:gd name="connsiteX0" fmla="*/ 13507 w 20724"/>
                <a:gd name="connsiteY0" fmla="*/ 2572 h 27622"/>
                <a:gd name="connsiteX1" fmla="*/ 15603 w 20724"/>
                <a:gd name="connsiteY1" fmla="*/ 0 h 27622"/>
                <a:gd name="connsiteX2" fmla="*/ 17412 w 20724"/>
                <a:gd name="connsiteY2" fmla="*/ 0 h 27622"/>
                <a:gd name="connsiteX3" fmla="*/ 18936 w 20724"/>
                <a:gd name="connsiteY3" fmla="*/ 1905 h 27622"/>
                <a:gd name="connsiteX4" fmla="*/ 20175 w 20724"/>
                <a:gd name="connsiteY4" fmla="*/ 3810 h 27622"/>
                <a:gd name="connsiteX5" fmla="*/ 20175 w 20724"/>
                <a:gd name="connsiteY5" fmla="*/ 12001 h 27622"/>
                <a:gd name="connsiteX6" fmla="*/ 12459 w 20724"/>
                <a:gd name="connsiteY6" fmla="*/ 19145 h 27622"/>
                <a:gd name="connsiteX7" fmla="*/ 744 w 20724"/>
                <a:gd name="connsiteY7" fmla="*/ 27623 h 27622"/>
                <a:gd name="connsiteX8" fmla="*/ 77 w 20724"/>
                <a:gd name="connsiteY8" fmla="*/ 27623 h 27622"/>
                <a:gd name="connsiteX9" fmla="*/ 77 w 20724"/>
                <a:gd name="connsiteY9" fmla="*/ 25241 h 27622"/>
                <a:gd name="connsiteX10" fmla="*/ 77 w 20724"/>
                <a:gd name="connsiteY10" fmla="*/ 24575 h 27622"/>
                <a:gd name="connsiteX11" fmla="*/ 6554 w 20724"/>
                <a:gd name="connsiteY11" fmla="*/ 15812 h 27622"/>
                <a:gd name="connsiteX12" fmla="*/ 12459 w 20724"/>
                <a:gd name="connsiteY12" fmla="*/ 6287 h 27622"/>
                <a:gd name="connsiteX13" fmla="*/ 13507 w 20724"/>
                <a:gd name="connsiteY13" fmla="*/ 2572 h 27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24" h="27622">
                  <a:moveTo>
                    <a:pt x="13507" y="2572"/>
                  </a:moveTo>
                  <a:cubicBezTo>
                    <a:pt x="13556" y="1344"/>
                    <a:pt x="14410" y="296"/>
                    <a:pt x="15603" y="0"/>
                  </a:cubicBezTo>
                  <a:cubicBezTo>
                    <a:pt x="15603" y="0"/>
                    <a:pt x="17031" y="0"/>
                    <a:pt x="17412" y="0"/>
                  </a:cubicBezTo>
                  <a:cubicBezTo>
                    <a:pt x="17780" y="736"/>
                    <a:pt x="18299" y="1385"/>
                    <a:pt x="18936" y="1905"/>
                  </a:cubicBezTo>
                  <a:cubicBezTo>
                    <a:pt x="19633" y="2302"/>
                    <a:pt x="20095" y="3012"/>
                    <a:pt x="20175" y="3810"/>
                  </a:cubicBezTo>
                  <a:cubicBezTo>
                    <a:pt x="20175" y="3810"/>
                    <a:pt x="21413" y="11049"/>
                    <a:pt x="20175" y="12001"/>
                  </a:cubicBezTo>
                  <a:cubicBezTo>
                    <a:pt x="17279" y="14007"/>
                    <a:pt x="14681" y="16412"/>
                    <a:pt x="12459" y="19145"/>
                  </a:cubicBezTo>
                  <a:cubicBezTo>
                    <a:pt x="9245" y="22820"/>
                    <a:pt x="5239" y="25719"/>
                    <a:pt x="744" y="27623"/>
                  </a:cubicBezTo>
                  <a:cubicBezTo>
                    <a:pt x="744" y="27623"/>
                    <a:pt x="172" y="27623"/>
                    <a:pt x="77" y="27623"/>
                  </a:cubicBezTo>
                  <a:cubicBezTo>
                    <a:pt x="160" y="26831"/>
                    <a:pt x="160" y="26033"/>
                    <a:pt x="77" y="25241"/>
                  </a:cubicBezTo>
                  <a:cubicBezTo>
                    <a:pt x="-26" y="25031"/>
                    <a:pt x="-26" y="24785"/>
                    <a:pt x="77" y="24575"/>
                  </a:cubicBezTo>
                  <a:cubicBezTo>
                    <a:pt x="2625" y="21963"/>
                    <a:pt x="4805" y="19014"/>
                    <a:pt x="6554" y="15812"/>
                  </a:cubicBezTo>
                  <a:cubicBezTo>
                    <a:pt x="8252" y="12476"/>
                    <a:pt x="10227" y="9290"/>
                    <a:pt x="12459" y="6287"/>
                  </a:cubicBezTo>
                  <a:cubicBezTo>
                    <a:pt x="13143" y="5168"/>
                    <a:pt x="13505" y="3883"/>
                    <a:pt x="13507" y="2572"/>
                  </a:cubicBezTo>
                  <a:close/>
                </a:path>
              </a:pathLst>
            </a:custGeom>
            <a:grpFill/>
            <a:ln w="9525" cap="flat">
              <a:noFill/>
              <a:prstDash val="solid"/>
              <a:miter/>
            </a:ln>
          </p:spPr>
          <p:txBody>
            <a:bodyPr rtlCol="0" anchor="ctr"/>
            <a:lstStyle/>
            <a:p>
              <a:endParaRPr lang="zh-CN" altLang="en-US"/>
            </a:p>
          </p:txBody>
        </p:sp>
        <p:sp>
          <p:nvSpPr>
            <p:cNvPr id="114" name="任意多边形: 形状 113"/>
            <p:cNvSpPr/>
            <p:nvPr/>
          </p:nvSpPr>
          <p:spPr>
            <a:xfrm>
              <a:off x="1551468" y="3109454"/>
              <a:ext cx="9576" cy="29779"/>
            </a:xfrm>
            <a:custGeom>
              <a:avLst/>
              <a:gdLst>
                <a:gd name="connsiteX0" fmla="*/ 2219 w 9576"/>
                <a:gd name="connsiteY0" fmla="*/ 1395 h 29779"/>
                <a:gd name="connsiteX1" fmla="*/ 3267 w 9576"/>
                <a:gd name="connsiteY1" fmla="*/ 62 h 29779"/>
                <a:gd name="connsiteX2" fmla="*/ 5362 w 9576"/>
                <a:gd name="connsiteY2" fmla="*/ 1490 h 29779"/>
                <a:gd name="connsiteX3" fmla="*/ 6410 w 9576"/>
                <a:gd name="connsiteY3" fmla="*/ 5110 h 29779"/>
                <a:gd name="connsiteX4" fmla="*/ 7648 w 9576"/>
                <a:gd name="connsiteY4" fmla="*/ 9301 h 29779"/>
                <a:gd name="connsiteX5" fmla="*/ 9363 w 9576"/>
                <a:gd name="connsiteY5" fmla="*/ 20921 h 29779"/>
                <a:gd name="connsiteX6" fmla="*/ 4075 w 9576"/>
                <a:gd name="connsiteY6" fmla="*/ 29688 h 29779"/>
                <a:gd name="connsiteX7" fmla="*/ 3648 w 9576"/>
                <a:gd name="connsiteY7" fmla="*/ 29780 h 29779"/>
                <a:gd name="connsiteX8" fmla="*/ 2124 w 9576"/>
                <a:gd name="connsiteY8" fmla="*/ 29780 h 29779"/>
                <a:gd name="connsiteX9" fmla="*/ 219 w 9576"/>
                <a:gd name="connsiteY9" fmla="*/ 22541 h 29779"/>
                <a:gd name="connsiteX10" fmla="*/ 1362 w 9576"/>
                <a:gd name="connsiteY10" fmla="*/ 16730 h 29779"/>
                <a:gd name="connsiteX11" fmla="*/ 2219 w 9576"/>
                <a:gd name="connsiteY11" fmla="*/ 1395 h 29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76" h="29779">
                  <a:moveTo>
                    <a:pt x="2219" y="1395"/>
                  </a:moveTo>
                  <a:cubicBezTo>
                    <a:pt x="2219" y="1395"/>
                    <a:pt x="2219" y="252"/>
                    <a:pt x="3267" y="62"/>
                  </a:cubicBezTo>
                  <a:cubicBezTo>
                    <a:pt x="4315" y="-129"/>
                    <a:pt x="4696" y="62"/>
                    <a:pt x="5362" y="1490"/>
                  </a:cubicBezTo>
                  <a:cubicBezTo>
                    <a:pt x="5362" y="1490"/>
                    <a:pt x="6029" y="4062"/>
                    <a:pt x="6410" y="5110"/>
                  </a:cubicBezTo>
                  <a:cubicBezTo>
                    <a:pt x="7142" y="6392"/>
                    <a:pt x="7566" y="7827"/>
                    <a:pt x="7648" y="9301"/>
                  </a:cubicBezTo>
                  <a:cubicBezTo>
                    <a:pt x="7648" y="9301"/>
                    <a:pt x="8601" y="16540"/>
                    <a:pt x="9363" y="20921"/>
                  </a:cubicBezTo>
                  <a:cubicBezTo>
                    <a:pt x="10323" y="24802"/>
                    <a:pt x="7956" y="28727"/>
                    <a:pt x="4075" y="29688"/>
                  </a:cubicBezTo>
                  <a:cubicBezTo>
                    <a:pt x="3934" y="29723"/>
                    <a:pt x="3791" y="29753"/>
                    <a:pt x="3648" y="29780"/>
                  </a:cubicBezTo>
                  <a:cubicBezTo>
                    <a:pt x="3648" y="29780"/>
                    <a:pt x="2505" y="29780"/>
                    <a:pt x="2124" y="29780"/>
                  </a:cubicBezTo>
                  <a:cubicBezTo>
                    <a:pt x="314" y="27839"/>
                    <a:pt x="-401" y="25121"/>
                    <a:pt x="219" y="22541"/>
                  </a:cubicBezTo>
                  <a:cubicBezTo>
                    <a:pt x="857" y="20663"/>
                    <a:pt x="1241" y="18709"/>
                    <a:pt x="1362" y="16730"/>
                  </a:cubicBezTo>
                  <a:cubicBezTo>
                    <a:pt x="1317" y="11606"/>
                    <a:pt x="1603" y="6483"/>
                    <a:pt x="2219" y="1395"/>
                  </a:cubicBezTo>
                  <a:close/>
                </a:path>
              </a:pathLst>
            </a:custGeom>
            <a:grpFill/>
            <a:ln w="9525" cap="flat">
              <a:noFill/>
              <a:prstDash val="solid"/>
              <a:miter/>
            </a:ln>
          </p:spPr>
          <p:txBody>
            <a:bodyPr rtlCol="0" anchor="ctr"/>
            <a:lstStyle/>
            <a:p>
              <a:endParaRPr lang="zh-CN" altLang="en-US"/>
            </a:p>
          </p:txBody>
        </p:sp>
        <p:sp>
          <p:nvSpPr>
            <p:cNvPr id="115" name="任意多边形: 形状 114"/>
            <p:cNvSpPr/>
            <p:nvPr/>
          </p:nvSpPr>
          <p:spPr>
            <a:xfrm>
              <a:off x="1552025" y="3133968"/>
              <a:ext cx="58466" cy="35269"/>
            </a:xfrm>
            <a:custGeom>
              <a:avLst/>
              <a:gdLst>
                <a:gd name="connsiteX0" fmla="*/ 13663 w 58466"/>
                <a:gd name="connsiteY0" fmla="*/ 1741 h 35269"/>
                <a:gd name="connsiteX1" fmla="*/ 16235 w 58466"/>
                <a:gd name="connsiteY1" fmla="*/ 122 h 35269"/>
                <a:gd name="connsiteX2" fmla="*/ 17854 w 58466"/>
                <a:gd name="connsiteY2" fmla="*/ 3360 h 35269"/>
                <a:gd name="connsiteX3" fmla="*/ 17854 w 58466"/>
                <a:gd name="connsiteY3" fmla="*/ 4789 h 35269"/>
                <a:gd name="connsiteX4" fmla="*/ 15568 w 58466"/>
                <a:gd name="connsiteY4" fmla="*/ 12981 h 35269"/>
                <a:gd name="connsiteX5" fmla="*/ 14235 w 58466"/>
                <a:gd name="connsiteY5" fmla="*/ 18886 h 35269"/>
                <a:gd name="connsiteX6" fmla="*/ 14235 w 58466"/>
                <a:gd name="connsiteY6" fmla="*/ 19458 h 35269"/>
                <a:gd name="connsiteX7" fmla="*/ 15378 w 58466"/>
                <a:gd name="connsiteY7" fmla="*/ 19458 h 35269"/>
                <a:gd name="connsiteX8" fmla="*/ 18045 w 58466"/>
                <a:gd name="connsiteY8" fmla="*/ 19458 h 35269"/>
                <a:gd name="connsiteX9" fmla="*/ 22998 w 58466"/>
                <a:gd name="connsiteY9" fmla="*/ 19458 h 35269"/>
                <a:gd name="connsiteX10" fmla="*/ 34904 w 58466"/>
                <a:gd name="connsiteY10" fmla="*/ 17076 h 35269"/>
                <a:gd name="connsiteX11" fmla="*/ 44905 w 58466"/>
                <a:gd name="connsiteY11" fmla="*/ 12885 h 35269"/>
                <a:gd name="connsiteX12" fmla="*/ 44905 w 58466"/>
                <a:gd name="connsiteY12" fmla="*/ 12314 h 35269"/>
                <a:gd name="connsiteX13" fmla="*/ 44905 w 58466"/>
                <a:gd name="connsiteY13" fmla="*/ 8313 h 35269"/>
                <a:gd name="connsiteX14" fmla="*/ 48906 w 58466"/>
                <a:gd name="connsiteY14" fmla="*/ 7361 h 35269"/>
                <a:gd name="connsiteX15" fmla="*/ 50430 w 58466"/>
                <a:gd name="connsiteY15" fmla="*/ 7932 h 35269"/>
                <a:gd name="connsiteX16" fmla="*/ 54430 w 58466"/>
                <a:gd name="connsiteY16" fmla="*/ 8885 h 35269"/>
                <a:gd name="connsiteX17" fmla="*/ 57764 w 58466"/>
                <a:gd name="connsiteY17" fmla="*/ 11266 h 35269"/>
                <a:gd name="connsiteX18" fmla="*/ 58431 w 58466"/>
                <a:gd name="connsiteY18" fmla="*/ 13362 h 35269"/>
                <a:gd name="connsiteX19" fmla="*/ 58431 w 58466"/>
                <a:gd name="connsiteY19" fmla="*/ 13933 h 35269"/>
                <a:gd name="connsiteX20" fmla="*/ 56430 w 58466"/>
                <a:gd name="connsiteY20" fmla="*/ 16600 h 35269"/>
                <a:gd name="connsiteX21" fmla="*/ 46905 w 58466"/>
                <a:gd name="connsiteY21" fmla="*/ 22029 h 35269"/>
                <a:gd name="connsiteX22" fmla="*/ 20140 w 58466"/>
                <a:gd name="connsiteY22" fmla="*/ 25173 h 35269"/>
                <a:gd name="connsiteX23" fmla="*/ 12996 w 58466"/>
                <a:gd name="connsiteY23" fmla="*/ 23268 h 35269"/>
                <a:gd name="connsiteX24" fmla="*/ 12139 w 58466"/>
                <a:gd name="connsiteY24" fmla="*/ 23268 h 35269"/>
                <a:gd name="connsiteX25" fmla="*/ 5376 w 58466"/>
                <a:gd name="connsiteY25" fmla="*/ 34317 h 35269"/>
                <a:gd name="connsiteX26" fmla="*/ 2614 w 58466"/>
                <a:gd name="connsiteY26" fmla="*/ 35269 h 35269"/>
                <a:gd name="connsiteX27" fmla="*/ 1185 w 58466"/>
                <a:gd name="connsiteY27" fmla="*/ 34602 h 35269"/>
                <a:gd name="connsiteX28" fmla="*/ 423 w 58466"/>
                <a:gd name="connsiteY28" fmla="*/ 33269 h 35269"/>
                <a:gd name="connsiteX29" fmla="*/ 423 w 58466"/>
                <a:gd name="connsiteY29" fmla="*/ 29078 h 35269"/>
                <a:gd name="connsiteX30" fmla="*/ 2614 w 58466"/>
                <a:gd name="connsiteY30" fmla="*/ 24887 h 35269"/>
                <a:gd name="connsiteX31" fmla="*/ 13663 w 58466"/>
                <a:gd name="connsiteY31" fmla="*/ 1741 h 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8466" h="35269">
                  <a:moveTo>
                    <a:pt x="13663" y="1741"/>
                  </a:moveTo>
                  <a:cubicBezTo>
                    <a:pt x="13663" y="1741"/>
                    <a:pt x="14997" y="-545"/>
                    <a:pt x="16235" y="122"/>
                  </a:cubicBezTo>
                  <a:cubicBezTo>
                    <a:pt x="17172" y="952"/>
                    <a:pt x="17752" y="2113"/>
                    <a:pt x="17854" y="3360"/>
                  </a:cubicBezTo>
                  <a:cubicBezTo>
                    <a:pt x="18021" y="3822"/>
                    <a:pt x="18021" y="4328"/>
                    <a:pt x="17854" y="4789"/>
                  </a:cubicBezTo>
                  <a:cubicBezTo>
                    <a:pt x="16860" y="7450"/>
                    <a:pt x="16096" y="10190"/>
                    <a:pt x="15568" y="12981"/>
                  </a:cubicBezTo>
                  <a:cubicBezTo>
                    <a:pt x="15262" y="14978"/>
                    <a:pt x="14817" y="16951"/>
                    <a:pt x="14235" y="18886"/>
                  </a:cubicBezTo>
                  <a:cubicBezTo>
                    <a:pt x="14235" y="18886"/>
                    <a:pt x="14235" y="18886"/>
                    <a:pt x="14235" y="19458"/>
                  </a:cubicBezTo>
                  <a:cubicBezTo>
                    <a:pt x="14611" y="19537"/>
                    <a:pt x="15001" y="19537"/>
                    <a:pt x="15378" y="19458"/>
                  </a:cubicBezTo>
                  <a:lnTo>
                    <a:pt x="18045" y="19458"/>
                  </a:lnTo>
                  <a:cubicBezTo>
                    <a:pt x="19692" y="19310"/>
                    <a:pt x="21350" y="19310"/>
                    <a:pt x="22998" y="19458"/>
                  </a:cubicBezTo>
                  <a:cubicBezTo>
                    <a:pt x="27061" y="19249"/>
                    <a:pt x="31072" y="18447"/>
                    <a:pt x="34904" y="17076"/>
                  </a:cubicBezTo>
                  <a:cubicBezTo>
                    <a:pt x="38331" y="15913"/>
                    <a:pt x="41673" y="14513"/>
                    <a:pt x="44905" y="12885"/>
                  </a:cubicBezTo>
                  <a:cubicBezTo>
                    <a:pt x="45007" y="12709"/>
                    <a:pt x="45007" y="12491"/>
                    <a:pt x="44905" y="12314"/>
                  </a:cubicBezTo>
                  <a:cubicBezTo>
                    <a:pt x="44905" y="12314"/>
                    <a:pt x="43762" y="8885"/>
                    <a:pt x="44905" y="8313"/>
                  </a:cubicBezTo>
                  <a:cubicBezTo>
                    <a:pt x="46048" y="7742"/>
                    <a:pt x="48048" y="6980"/>
                    <a:pt x="48906" y="7361"/>
                  </a:cubicBezTo>
                  <a:cubicBezTo>
                    <a:pt x="49386" y="7619"/>
                    <a:pt x="49898" y="7811"/>
                    <a:pt x="50430" y="7932"/>
                  </a:cubicBezTo>
                  <a:cubicBezTo>
                    <a:pt x="51741" y="8338"/>
                    <a:pt x="53077" y="8656"/>
                    <a:pt x="54430" y="8885"/>
                  </a:cubicBezTo>
                  <a:cubicBezTo>
                    <a:pt x="55833" y="9160"/>
                    <a:pt x="57048" y="10028"/>
                    <a:pt x="57764" y="11266"/>
                  </a:cubicBezTo>
                  <a:cubicBezTo>
                    <a:pt x="58078" y="11932"/>
                    <a:pt x="58302" y="12637"/>
                    <a:pt x="58431" y="13362"/>
                  </a:cubicBezTo>
                  <a:cubicBezTo>
                    <a:pt x="58479" y="13549"/>
                    <a:pt x="58479" y="13746"/>
                    <a:pt x="58431" y="13933"/>
                  </a:cubicBezTo>
                  <a:cubicBezTo>
                    <a:pt x="57630" y="14714"/>
                    <a:pt x="56956" y="15613"/>
                    <a:pt x="56430" y="16600"/>
                  </a:cubicBezTo>
                  <a:cubicBezTo>
                    <a:pt x="56430" y="16600"/>
                    <a:pt x="55192" y="19362"/>
                    <a:pt x="46905" y="22029"/>
                  </a:cubicBezTo>
                  <a:cubicBezTo>
                    <a:pt x="38238" y="24645"/>
                    <a:pt x="29177" y="25709"/>
                    <a:pt x="20140" y="25173"/>
                  </a:cubicBezTo>
                  <a:cubicBezTo>
                    <a:pt x="17867" y="24185"/>
                    <a:pt x="15459" y="23543"/>
                    <a:pt x="12996" y="23268"/>
                  </a:cubicBezTo>
                  <a:cubicBezTo>
                    <a:pt x="12727" y="23132"/>
                    <a:pt x="12409" y="23132"/>
                    <a:pt x="12139" y="23268"/>
                  </a:cubicBezTo>
                  <a:cubicBezTo>
                    <a:pt x="10982" y="27519"/>
                    <a:pt x="8636" y="31352"/>
                    <a:pt x="5376" y="34317"/>
                  </a:cubicBezTo>
                  <a:cubicBezTo>
                    <a:pt x="4592" y="34941"/>
                    <a:pt x="3617" y="35277"/>
                    <a:pt x="2614" y="35269"/>
                  </a:cubicBezTo>
                  <a:cubicBezTo>
                    <a:pt x="2082" y="35196"/>
                    <a:pt x="1584" y="34964"/>
                    <a:pt x="1185" y="34602"/>
                  </a:cubicBezTo>
                  <a:cubicBezTo>
                    <a:pt x="801" y="34246"/>
                    <a:pt x="536" y="33781"/>
                    <a:pt x="423" y="33269"/>
                  </a:cubicBezTo>
                  <a:cubicBezTo>
                    <a:pt x="423" y="33269"/>
                    <a:pt x="-529" y="29840"/>
                    <a:pt x="423" y="29078"/>
                  </a:cubicBezTo>
                  <a:cubicBezTo>
                    <a:pt x="1255" y="27736"/>
                    <a:pt x="1987" y="26336"/>
                    <a:pt x="2614" y="24887"/>
                  </a:cubicBezTo>
                  <a:cubicBezTo>
                    <a:pt x="5729" y="16913"/>
                    <a:pt x="9422" y="9177"/>
                    <a:pt x="13663" y="1741"/>
                  </a:cubicBezTo>
                  <a:close/>
                </a:path>
              </a:pathLst>
            </a:custGeom>
            <a:grpFill/>
            <a:ln w="9525" cap="flat">
              <a:noFill/>
              <a:prstDash val="solid"/>
              <a:miter/>
            </a:ln>
          </p:spPr>
          <p:txBody>
            <a:bodyPr rtlCol="0" anchor="ctr"/>
            <a:lstStyle/>
            <a:p>
              <a:endParaRPr lang="zh-CN" altLang="en-US"/>
            </a:p>
          </p:txBody>
        </p:sp>
        <p:sp>
          <p:nvSpPr>
            <p:cNvPr id="116" name="任意多边形: 形状 115"/>
            <p:cNvSpPr/>
            <p:nvPr/>
          </p:nvSpPr>
          <p:spPr>
            <a:xfrm>
              <a:off x="1558979" y="3075220"/>
              <a:ext cx="62057" cy="70940"/>
            </a:xfrm>
            <a:custGeom>
              <a:avLst/>
              <a:gdLst>
                <a:gd name="connsiteX0" fmla="*/ 60525 w 62057"/>
                <a:gd name="connsiteY0" fmla="*/ 50965 h 70940"/>
                <a:gd name="connsiteX1" fmla="*/ 55382 w 62057"/>
                <a:gd name="connsiteY1" fmla="*/ 46964 h 70940"/>
                <a:gd name="connsiteX2" fmla="*/ 46904 w 62057"/>
                <a:gd name="connsiteY2" fmla="*/ 46964 h 70940"/>
                <a:gd name="connsiteX3" fmla="*/ 34903 w 62057"/>
                <a:gd name="connsiteY3" fmla="*/ 57823 h 70940"/>
                <a:gd name="connsiteX4" fmla="*/ 31379 w 62057"/>
                <a:gd name="connsiteY4" fmla="*/ 60490 h 70940"/>
                <a:gd name="connsiteX5" fmla="*/ 27473 w 62057"/>
                <a:gd name="connsiteY5" fmla="*/ 62776 h 70940"/>
                <a:gd name="connsiteX6" fmla="*/ 25283 w 62057"/>
                <a:gd name="connsiteY6" fmla="*/ 62776 h 70940"/>
                <a:gd name="connsiteX7" fmla="*/ 25854 w 62057"/>
                <a:gd name="connsiteY7" fmla="*/ 61537 h 70940"/>
                <a:gd name="connsiteX8" fmla="*/ 28807 w 62057"/>
                <a:gd name="connsiteY8" fmla="*/ 52012 h 70940"/>
                <a:gd name="connsiteX9" fmla="*/ 28807 w 62057"/>
                <a:gd name="connsiteY9" fmla="*/ 34772 h 70940"/>
                <a:gd name="connsiteX10" fmla="*/ 33188 w 62057"/>
                <a:gd name="connsiteY10" fmla="*/ 7626 h 70940"/>
                <a:gd name="connsiteX11" fmla="*/ 33760 w 62057"/>
                <a:gd name="connsiteY11" fmla="*/ 4292 h 70940"/>
                <a:gd name="connsiteX12" fmla="*/ 32712 w 62057"/>
                <a:gd name="connsiteY12" fmla="*/ 101 h 70940"/>
                <a:gd name="connsiteX13" fmla="*/ 32045 w 62057"/>
                <a:gd name="connsiteY13" fmla="*/ 101 h 70940"/>
                <a:gd name="connsiteX14" fmla="*/ 24806 w 62057"/>
                <a:gd name="connsiteY14" fmla="*/ 101 h 70940"/>
                <a:gd name="connsiteX15" fmla="*/ 20425 w 62057"/>
                <a:gd name="connsiteY15" fmla="*/ 1911 h 70940"/>
                <a:gd name="connsiteX16" fmla="*/ 10138 w 62057"/>
                <a:gd name="connsiteY16" fmla="*/ 10102 h 70940"/>
                <a:gd name="connsiteX17" fmla="*/ 5280 w 62057"/>
                <a:gd name="connsiteY17" fmla="*/ 13246 h 70940"/>
                <a:gd name="connsiteX18" fmla="*/ 41 w 62057"/>
                <a:gd name="connsiteY18" fmla="*/ 18580 h 70940"/>
                <a:gd name="connsiteX19" fmla="*/ 2518 w 62057"/>
                <a:gd name="connsiteY19" fmla="*/ 25342 h 70940"/>
                <a:gd name="connsiteX20" fmla="*/ 4328 w 62057"/>
                <a:gd name="connsiteY20" fmla="*/ 32581 h 70940"/>
                <a:gd name="connsiteX21" fmla="*/ 2327 w 62057"/>
                <a:gd name="connsiteY21" fmla="*/ 37439 h 70940"/>
                <a:gd name="connsiteX22" fmla="*/ 2327 w 62057"/>
                <a:gd name="connsiteY22" fmla="*/ 38201 h 70940"/>
                <a:gd name="connsiteX23" fmla="*/ 3851 w 62057"/>
                <a:gd name="connsiteY23" fmla="*/ 45535 h 70940"/>
                <a:gd name="connsiteX24" fmla="*/ 6804 w 62057"/>
                <a:gd name="connsiteY24" fmla="*/ 47821 h 70940"/>
                <a:gd name="connsiteX25" fmla="*/ 13281 w 62057"/>
                <a:gd name="connsiteY25" fmla="*/ 51822 h 70940"/>
                <a:gd name="connsiteX26" fmla="*/ 19853 w 62057"/>
                <a:gd name="connsiteY26" fmla="*/ 51822 h 70940"/>
                <a:gd name="connsiteX27" fmla="*/ 20520 w 62057"/>
                <a:gd name="connsiteY27" fmla="*/ 52584 h 70940"/>
                <a:gd name="connsiteX28" fmla="*/ 18710 w 62057"/>
                <a:gd name="connsiteY28" fmla="*/ 56013 h 70940"/>
                <a:gd name="connsiteX29" fmla="*/ 17282 w 62057"/>
                <a:gd name="connsiteY29" fmla="*/ 58585 h 70940"/>
                <a:gd name="connsiteX30" fmla="*/ 18234 w 62057"/>
                <a:gd name="connsiteY30" fmla="*/ 64966 h 70940"/>
                <a:gd name="connsiteX31" fmla="*/ 18901 w 62057"/>
                <a:gd name="connsiteY31" fmla="*/ 66109 h 70940"/>
                <a:gd name="connsiteX32" fmla="*/ 23949 w 62057"/>
                <a:gd name="connsiteY32" fmla="*/ 70300 h 70940"/>
                <a:gd name="connsiteX33" fmla="*/ 25854 w 62057"/>
                <a:gd name="connsiteY33" fmla="*/ 70872 h 70940"/>
                <a:gd name="connsiteX34" fmla="*/ 33474 w 62057"/>
                <a:gd name="connsiteY34" fmla="*/ 68395 h 70940"/>
                <a:gd name="connsiteX35" fmla="*/ 46428 w 62057"/>
                <a:gd name="connsiteY35" fmla="*/ 50965 h 70940"/>
                <a:gd name="connsiteX36" fmla="*/ 47190 w 62057"/>
                <a:gd name="connsiteY36" fmla="*/ 50298 h 70940"/>
                <a:gd name="connsiteX37" fmla="*/ 50524 w 62057"/>
                <a:gd name="connsiteY37" fmla="*/ 50298 h 70940"/>
                <a:gd name="connsiteX38" fmla="*/ 51286 w 62057"/>
                <a:gd name="connsiteY38" fmla="*/ 53822 h 70940"/>
                <a:gd name="connsiteX39" fmla="*/ 51286 w 62057"/>
                <a:gd name="connsiteY39" fmla="*/ 54584 h 70940"/>
                <a:gd name="connsiteX40" fmla="*/ 54715 w 62057"/>
                <a:gd name="connsiteY40" fmla="*/ 56013 h 70940"/>
                <a:gd name="connsiteX41" fmla="*/ 55382 w 62057"/>
                <a:gd name="connsiteY41" fmla="*/ 56013 h 70940"/>
                <a:gd name="connsiteX42" fmla="*/ 61859 w 62057"/>
                <a:gd name="connsiteY42" fmla="*/ 52298 h 70940"/>
                <a:gd name="connsiteX43" fmla="*/ 60525 w 62057"/>
                <a:gd name="connsiteY43" fmla="*/ 50965 h 70940"/>
                <a:gd name="connsiteX44" fmla="*/ 20044 w 62057"/>
                <a:gd name="connsiteY44" fmla="*/ 46583 h 70940"/>
                <a:gd name="connsiteX45" fmla="*/ 14234 w 62057"/>
                <a:gd name="connsiteY45" fmla="*/ 43535 h 70940"/>
                <a:gd name="connsiteX46" fmla="*/ 8614 w 62057"/>
                <a:gd name="connsiteY46" fmla="*/ 40106 h 70940"/>
                <a:gd name="connsiteX47" fmla="*/ 8614 w 62057"/>
                <a:gd name="connsiteY47" fmla="*/ 39439 h 70940"/>
                <a:gd name="connsiteX48" fmla="*/ 10519 w 62057"/>
                <a:gd name="connsiteY48" fmla="*/ 28867 h 70940"/>
                <a:gd name="connsiteX49" fmla="*/ 4137 w 62057"/>
                <a:gd name="connsiteY49" fmla="*/ 19342 h 70940"/>
                <a:gd name="connsiteX50" fmla="*/ 4137 w 62057"/>
                <a:gd name="connsiteY50" fmla="*/ 19342 h 70940"/>
                <a:gd name="connsiteX51" fmla="*/ 9566 w 62057"/>
                <a:gd name="connsiteY51" fmla="*/ 18103 h 70940"/>
                <a:gd name="connsiteX52" fmla="*/ 14710 w 62057"/>
                <a:gd name="connsiteY52" fmla="*/ 15627 h 70940"/>
                <a:gd name="connsiteX53" fmla="*/ 24235 w 62057"/>
                <a:gd name="connsiteY53" fmla="*/ 7340 h 70940"/>
                <a:gd name="connsiteX54" fmla="*/ 25092 w 62057"/>
                <a:gd name="connsiteY54" fmla="*/ 7340 h 70940"/>
                <a:gd name="connsiteX55" fmla="*/ 25854 w 62057"/>
                <a:gd name="connsiteY55" fmla="*/ 7912 h 70940"/>
                <a:gd name="connsiteX56" fmla="*/ 22044 w 62057"/>
                <a:gd name="connsiteY56" fmla="*/ 29438 h 70940"/>
                <a:gd name="connsiteX57" fmla="*/ 21568 w 62057"/>
                <a:gd name="connsiteY57" fmla="*/ 41440 h 70940"/>
                <a:gd name="connsiteX58" fmla="*/ 20711 w 62057"/>
                <a:gd name="connsiteY58" fmla="*/ 46774 h 70940"/>
                <a:gd name="connsiteX59" fmla="*/ 20044 w 62057"/>
                <a:gd name="connsiteY59" fmla="*/ 46869 h 70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62057" h="70940">
                  <a:moveTo>
                    <a:pt x="60525" y="50965"/>
                  </a:moveTo>
                  <a:cubicBezTo>
                    <a:pt x="59028" y="49373"/>
                    <a:pt x="57292" y="48024"/>
                    <a:pt x="55382" y="46964"/>
                  </a:cubicBezTo>
                  <a:cubicBezTo>
                    <a:pt x="52670" y="45826"/>
                    <a:pt x="49615" y="45826"/>
                    <a:pt x="46904" y="46964"/>
                  </a:cubicBezTo>
                  <a:cubicBezTo>
                    <a:pt x="42314" y="49872"/>
                    <a:pt x="38254" y="53545"/>
                    <a:pt x="34903" y="57823"/>
                  </a:cubicBezTo>
                  <a:cubicBezTo>
                    <a:pt x="33935" y="58956"/>
                    <a:pt x="32733" y="59866"/>
                    <a:pt x="31379" y="60490"/>
                  </a:cubicBezTo>
                  <a:cubicBezTo>
                    <a:pt x="30007" y="61126"/>
                    <a:pt x="28700" y="61892"/>
                    <a:pt x="27473" y="62776"/>
                  </a:cubicBezTo>
                  <a:cubicBezTo>
                    <a:pt x="25664" y="63728"/>
                    <a:pt x="25283" y="62776"/>
                    <a:pt x="25283" y="62776"/>
                  </a:cubicBezTo>
                  <a:cubicBezTo>
                    <a:pt x="25283" y="62776"/>
                    <a:pt x="25854" y="61537"/>
                    <a:pt x="25854" y="61537"/>
                  </a:cubicBezTo>
                  <a:cubicBezTo>
                    <a:pt x="30426" y="55251"/>
                    <a:pt x="28807" y="52012"/>
                    <a:pt x="28807" y="52012"/>
                  </a:cubicBezTo>
                  <a:cubicBezTo>
                    <a:pt x="27455" y="46345"/>
                    <a:pt x="27455" y="40439"/>
                    <a:pt x="28807" y="34772"/>
                  </a:cubicBezTo>
                  <a:cubicBezTo>
                    <a:pt x="31288" y="25918"/>
                    <a:pt x="32758" y="16811"/>
                    <a:pt x="33188" y="7626"/>
                  </a:cubicBezTo>
                  <a:cubicBezTo>
                    <a:pt x="33188" y="4959"/>
                    <a:pt x="33760" y="4292"/>
                    <a:pt x="33760" y="4292"/>
                  </a:cubicBezTo>
                  <a:cubicBezTo>
                    <a:pt x="33760" y="4292"/>
                    <a:pt x="32712" y="101"/>
                    <a:pt x="32712" y="101"/>
                  </a:cubicBezTo>
                  <a:cubicBezTo>
                    <a:pt x="32496" y="28"/>
                    <a:pt x="32262" y="28"/>
                    <a:pt x="32045" y="101"/>
                  </a:cubicBezTo>
                  <a:cubicBezTo>
                    <a:pt x="29634" y="-34"/>
                    <a:pt x="27217" y="-34"/>
                    <a:pt x="24806" y="101"/>
                  </a:cubicBezTo>
                  <a:cubicBezTo>
                    <a:pt x="23203" y="275"/>
                    <a:pt x="21684" y="903"/>
                    <a:pt x="20425" y="1911"/>
                  </a:cubicBezTo>
                  <a:lnTo>
                    <a:pt x="10138" y="10102"/>
                  </a:lnTo>
                  <a:cubicBezTo>
                    <a:pt x="8575" y="11235"/>
                    <a:pt x="6954" y="12284"/>
                    <a:pt x="5280" y="13246"/>
                  </a:cubicBezTo>
                  <a:cubicBezTo>
                    <a:pt x="-816" y="17151"/>
                    <a:pt x="41" y="18580"/>
                    <a:pt x="41" y="18580"/>
                  </a:cubicBezTo>
                  <a:cubicBezTo>
                    <a:pt x="642" y="20910"/>
                    <a:pt x="1472" y="23175"/>
                    <a:pt x="2518" y="25342"/>
                  </a:cubicBezTo>
                  <a:cubicBezTo>
                    <a:pt x="3645" y="27593"/>
                    <a:pt x="4263" y="30065"/>
                    <a:pt x="4328" y="32581"/>
                  </a:cubicBezTo>
                  <a:cubicBezTo>
                    <a:pt x="4275" y="34390"/>
                    <a:pt x="3563" y="36117"/>
                    <a:pt x="2327" y="37439"/>
                  </a:cubicBezTo>
                  <a:cubicBezTo>
                    <a:pt x="2221" y="37682"/>
                    <a:pt x="2221" y="37958"/>
                    <a:pt x="2327" y="38201"/>
                  </a:cubicBezTo>
                  <a:cubicBezTo>
                    <a:pt x="2327" y="40106"/>
                    <a:pt x="3851" y="45535"/>
                    <a:pt x="3851" y="45535"/>
                  </a:cubicBezTo>
                  <a:cubicBezTo>
                    <a:pt x="4227" y="46863"/>
                    <a:pt x="5425" y="47790"/>
                    <a:pt x="6804" y="47821"/>
                  </a:cubicBezTo>
                  <a:cubicBezTo>
                    <a:pt x="9540" y="47842"/>
                    <a:pt x="12037" y="49384"/>
                    <a:pt x="13281" y="51822"/>
                  </a:cubicBezTo>
                  <a:cubicBezTo>
                    <a:pt x="13948" y="53727"/>
                    <a:pt x="19853" y="51822"/>
                    <a:pt x="19853" y="51822"/>
                  </a:cubicBezTo>
                  <a:cubicBezTo>
                    <a:pt x="19853" y="51822"/>
                    <a:pt x="20520" y="52584"/>
                    <a:pt x="20520" y="52584"/>
                  </a:cubicBezTo>
                  <a:cubicBezTo>
                    <a:pt x="20419" y="53928"/>
                    <a:pt x="19763" y="55171"/>
                    <a:pt x="18710" y="56013"/>
                  </a:cubicBezTo>
                  <a:cubicBezTo>
                    <a:pt x="16805" y="57632"/>
                    <a:pt x="17282" y="58585"/>
                    <a:pt x="17282" y="58585"/>
                  </a:cubicBezTo>
                  <a:cubicBezTo>
                    <a:pt x="17784" y="60680"/>
                    <a:pt x="18103" y="62815"/>
                    <a:pt x="18234" y="64966"/>
                  </a:cubicBezTo>
                  <a:cubicBezTo>
                    <a:pt x="18217" y="65444"/>
                    <a:pt x="18477" y="65889"/>
                    <a:pt x="18901" y="66109"/>
                  </a:cubicBezTo>
                  <a:cubicBezTo>
                    <a:pt x="21663" y="68205"/>
                    <a:pt x="23949" y="70300"/>
                    <a:pt x="23949" y="70300"/>
                  </a:cubicBezTo>
                  <a:cubicBezTo>
                    <a:pt x="24534" y="70628"/>
                    <a:pt x="25185" y="70823"/>
                    <a:pt x="25854" y="70872"/>
                  </a:cubicBezTo>
                  <a:cubicBezTo>
                    <a:pt x="28635" y="71207"/>
                    <a:pt x="31422" y="70301"/>
                    <a:pt x="33474" y="68395"/>
                  </a:cubicBezTo>
                  <a:cubicBezTo>
                    <a:pt x="38437" y="63094"/>
                    <a:pt x="42783" y="57246"/>
                    <a:pt x="46428" y="50965"/>
                  </a:cubicBezTo>
                  <a:cubicBezTo>
                    <a:pt x="46510" y="50600"/>
                    <a:pt x="46818" y="50330"/>
                    <a:pt x="47190" y="50298"/>
                  </a:cubicBezTo>
                  <a:cubicBezTo>
                    <a:pt x="50048" y="49726"/>
                    <a:pt x="50524" y="50298"/>
                    <a:pt x="50524" y="50298"/>
                  </a:cubicBezTo>
                  <a:cubicBezTo>
                    <a:pt x="50950" y="51429"/>
                    <a:pt x="51207" y="52616"/>
                    <a:pt x="51286" y="53822"/>
                  </a:cubicBezTo>
                  <a:cubicBezTo>
                    <a:pt x="51286" y="54679"/>
                    <a:pt x="51286" y="54584"/>
                    <a:pt x="51286" y="54584"/>
                  </a:cubicBezTo>
                  <a:cubicBezTo>
                    <a:pt x="52591" y="54485"/>
                    <a:pt x="53866" y="55016"/>
                    <a:pt x="54715" y="56013"/>
                  </a:cubicBezTo>
                  <a:cubicBezTo>
                    <a:pt x="54715" y="56489"/>
                    <a:pt x="55382" y="56013"/>
                    <a:pt x="55382" y="56013"/>
                  </a:cubicBezTo>
                  <a:cubicBezTo>
                    <a:pt x="57869" y="55465"/>
                    <a:pt x="60129" y="54168"/>
                    <a:pt x="61859" y="52298"/>
                  </a:cubicBezTo>
                  <a:cubicBezTo>
                    <a:pt x="62716" y="53441"/>
                    <a:pt x="60525" y="50965"/>
                    <a:pt x="60525" y="50965"/>
                  </a:cubicBezTo>
                  <a:close/>
                  <a:moveTo>
                    <a:pt x="20044" y="46583"/>
                  </a:moveTo>
                  <a:cubicBezTo>
                    <a:pt x="18348" y="45162"/>
                    <a:pt x="16366" y="44123"/>
                    <a:pt x="14234" y="43535"/>
                  </a:cubicBezTo>
                  <a:cubicBezTo>
                    <a:pt x="12091" y="42907"/>
                    <a:pt x="10152" y="41724"/>
                    <a:pt x="8614" y="40106"/>
                  </a:cubicBezTo>
                  <a:cubicBezTo>
                    <a:pt x="8614" y="40106"/>
                    <a:pt x="8614" y="40106"/>
                    <a:pt x="8614" y="39439"/>
                  </a:cubicBezTo>
                  <a:cubicBezTo>
                    <a:pt x="10851" y="36400"/>
                    <a:pt x="11554" y="32496"/>
                    <a:pt x="10519" y="28867"/>
                  </a:cubicBezTo>
                  <a:cubicBezTo>
                    <a:pt x="10519" y="28867"/>
                    <a:pt x="8614" y="21532"/>
                    <a:pt x="4137" y="19342"/>
                  </a:cubicBezTo>
                  <a:cubicBezTo>
                    <a:pt x="4137" y="19342"/>
                    <a:pt x="3566" y="19342"/>
                    <a:pt x="4137" y="19342"/>
                  </a:cubicBezTo>
                  <a:cubicBezTo>
                    <a:pt x="5822" y="18502"/>
                    <a:pt x="7684" y="18077"/>
                    <a:pt x="9566" y="18103"/>
                  </a:cubicBezTo>
                  <a:cubicBezTo>
                    <a:pt x="11509" y="17875"/>
                    <a:pt x="13320" y="17003"/>
                    <a:pt x="14710" y="15627"/>
                  </a:cubicBezTo>
                  <a:cubicBezTo>
                    <a:pt x="14710" y="15627"/>
                    <a:pt x="21663" y="10198"/>
                    <a:pt x="24235" y="7340"/>
                  </a:cubicBezTo>
                  <a:cubicBezTo>
                    <a:pt x="24235" y="7340"/>
                    <a:pt x="24235" y="6769"/>
                    <a:pt x="25092" y="7340"/>
                  </a:cubicBezTo>
                  <a:cubicBezTo>
                    <a:pt x="25949" y="7912"/>
                    <a:pt x="26045" y="7340"/>
                    <a:pt x="25854" y="7912"/>
                  </a:cubicBezTo>
                  <a:cubicBezTo>
                    <a:pt x="23762" y="14917"/>
                    <a:pt x="22484" y="22140"/>
                    <a:pt x="22044" y="29438"/>
                  </a:cubicBezTo>
                  <a:cubicBezTo>
                    <a:pt x="21654" y="33426"/>
                    <a:pt x="21495" y="37433"/>
                    <a:pt x="21568" y="41440"/>
                  </a:cubicBezTo>
                  <a:cubicBezTo>
                    <a:pt x="21610" y="43255"/>
                    <a:pt x="21320" y="45063"/>
                    <a:pt x="20711" y="46774"/>
                  </a:cubicBezTo>
                  <a:lnTo>
                    <a:pt x="20044" y="46869"/>
                  </a:lnTo>
                  <a:close/>
                </a:path>
              </a:pathLst>
            </a:custGeom>
            <a:grpFill/>
            <a:ln w="9525" cap="flat">
              <a:noFill/>
              <a:prstDash val="solid"/>
              <a:miter/>
            </a:ln>
          </p:spPr>
          <p:txBody>
            <a:bodyPr rtlCol="0" anchor="ctr"/>
            <a:lstStyle/>
            <a:p>
              <a:endParaRPr lang="zh-CN" altLang="en-US"/>
            </a:p>
          </p:txBody>
        </p:sp>
      </p:grpSp>
      <p:sp>
        <p:nvSpPr>
          <p:cNvPr id="3" name="内容占位符 2"/>
          <p:cNvSpPr>
            <a:spLocks noGrp="1"/>
          </p:cNvSpPr>
          <p:nvPr>
            <p:ph idx="1"/>
          </p:nvPr>
        </p:nvSpPr>
        <p:spPr>
          <a:xfrm>
            <a:off x="681707" y="1398162"/>
            <a:ext cx="4664583" cy="4513825"/>
          </a:xfrm>
        </p:spPr>
        <p:txBody>
          <a:bodyPr>
            <a:normAutofit/>
          </a:bodyPr>
          <a:lstStyle>
            <a:lvl1pPr marL="0" indent="0">
              <a:lnSpc>
                <a:spcPct val="150000"/>
              </a:lnSpc>
              <a:spcBef>
                <a:spcPts val="0"/>
              </a:spcBef>
              <a:defRPr sz="2000">
                <a:solidFill>
                  <a:schemeClr val="bg1"/>
                </a:solidFill>
                <a:latin typeface="思源宋体 CN Heavy" panose="02020900000000000000" pitchFamily="18" charset="-122"/>
                <a:ea typeface="思源宋体 CN Heavy" panose="02020900000000000000" pitchFamily="18" charset="-122"/>
              </a:defRPr>
            </a:lvl1pPr>
            <a:lvl2pPr indent="0">
              <a:lnSpc>
                <a:spcPct val="150000"/>
              </a:lnSpc>
              <a:defRPr sz="2000">
                <a:solidFill>
                  <a:schemeClr val="bg1"/>
                </a:solidFill>
                <a:latin typeface="思源宋体 CN Heavy" panose="02020900000000000000" pitchFamily="18" charset="-122"/>
                <a:ea typeface="思源宋体 CN Heavy" panose="02020900000000000000" pitchFamily="18" charset="-122"/>
              </a:defRPr>
            </a:lvl2pPr>
            <a:lvl3pPr indent="0">
              <a:lnSpc>
                <a:spcPct val="150000"/>
              </a:lnSpc>
              <a:defRPr sz="1800">
                <a:solidFill>
                  <a:schemeClr val="bg1"/>
                </a:solidFill>
                <a:latin typeface="思源宋体 CN Heavy" panose="02020900000000000000" pitchFamily="18" charset="-122"/>
                <a:ea typeface="思源宋体 CN Heavy" panose="02020900000000000000" pitchFamily="18" charset="-122"/>
              </a:defRPr>
            </a:lvl3pPr>
            <a:lvl4pPr indent="0">
              <a:lnSpc>
                <a:spcPct val="150000"/>
              </a:lnSpc>
              <a:defRPr sz="1600">
                <a:solidFill>
                  <a:schemeClr val="bg1"/>
                </a:solidFill>
                <a:latin typeface="思源宋体 CN Heavy" panose="02020900000000000000" pitchFamily="18" charset="-122"/>
                <a:ea typeface="思源宋体 CN Heavy" panose="02020900000000000000" pitchFamily="18" charset="-122"/>
              </a:defRPr>
            </a:lvl4pPr>
            <a:lvl5pPr indent="0">
              <a:lnSpc>
                <a:spcPct val="150000"/>
              </a:lnSpc>
              <a:defRPr sz="1600">
                <a:solidFill>
                  <a:schemeClr val="bg1"/>
                </a:solidFill>
                <a:latin typeface="思源宋体 CN Heavy" panose="02020900000000000000" pitchFamily="18" charset="-122"/>
                <a:ea typeface="思源宋体 CN Heavy" panose="02020900000000000000" pitchFamily="18" charset="-122"/>
              </a:defRPr>
            </a:lvl5pPr>
          </a:lstStyle>
          <a:p>
            <a:pPr lvl="0"/>
            <a:r>
              <a:rPr lang="zh-CN" altLang="en-US" dirty="0"/>
              <a:t>单击此处编辑母版文本样式</a:t>
            </a:r>
            <a:endParaRPr lang="zh-CN" altLang="en-US" dirty="0"/>
          </a:p>
          <a:p>
            <a:pPr lvl="1"/>
            <a:r>
              <a:rPr lang="zh-CN" altLang="en-US" dirty="0"/>
              <a:t>二级</a:t>
            </a:r>
            <a:endParaRPr lang="zh-CN" altLang="en-US" dirty="0"/>
          </a:p>
          <a:p>
            <a:pPr lvl="2"/>
            <a:r>
              <a:rPr lang="zh-CN" altLang="en-US" dirty="0"/>
              <a:t>三级</a:t>
            </a:r>
            <a:endParaRPr lang="zh-CN" altLang="en-US" dirty="0"/>
          </a:p>
          <a:p>
            <a:pPr lvl="3"/>
            <a:r>
              <a:rPr lang="zh-CN" altLang="en-US" dirty="0"/>
              <a:t>四级</a:t>
            </a:r>
            <a:endParaRPr lang="zh-CN" altLang="en-US" dirty="0"/>
          </a:p>
          <a:p>
            <a:pPr lvl="4"/>
            <a:r>
              <a:rPr lang="zh-CN" altLang="en-US" dirty="0"/>
              <a:t>五级</a:t>
            </a:r>
            <a:endParaRPr lang="zh-CN" altLang="en-US" dirty="0"/>
          </a:p>
        </p:txBody>
      </p:sp>
      <p:sp>
        <p:nvSpPr>
          <p:cNvPr id="2" name="标题 1"/>
          <p:cNvSpPr>
            <a:spLocks noGrp="1"/>
          </p:cNvSpPr>
          <p:nvPr>
            <p:ph type="title" hasCustomPrompt="1"/>
          </p:nvPr>
        </p:nvSpPr>
        <p:spPr>
          <a:xfrm>
            <a:off x="681707" y="351185"/>
            <a:ext cx="5030842" cy="595235"/>
          </a:xfrm>
        </p:spPr>
        <p:txBody>
          <a:bodyPr anchor="b" anchorCtr="0">
            <a:normAutofit/>
          </a:bodyPr>
          <a:lstStyle>
            <a:lvl1pPr algn="l">
              <a:defRPr sz="2400" b="0">
                <a:solidFill>
                  <a:schemeClr val="bg1"/>
                </a:solidFill>
                <a:latin typeface="思源宋体 CN Heavy" panose="02020900000000000000" pitchFamily="18" charset="-122"/>
                <a:ea typeface="思源宋体 CN Heavy" panose="02020900000000000000" pitchFamily="18" charset="-122"/>
              </a:defRPr>
            </a:lvl1pPr>
          </a:lstStyle>
          <a:p>
            <a:r>
              <a:rPr lang="zh-CN" altLang="en-US" dirty="0"/>
              <a:t>内容标题</a:t>
            </a:r>
            <a:endParaRPr lang="zh-CN" altLang="en-US" dirty="0"/>
          </a:p>
        </p:txBody>
      </p:sp>
      <p:sp>
        <p:nvSpPr>
          <p:cNvPr id="14" name="文本框 13"/>
          <p:cNvSpPr txBox="1"/>
          <p:nvPr userDrawn="1"/>
        </p:nvSpPr>
        <p:spPr>
          <a:xfrm>
            <a:off x="660400" y="6025175"/>
            <a:ext cx="2903731" cy="338554"/>
          </a:xfrm>
          <a:prstGeom prst="rect">
            <a:avLst/>
          </a:prstGeom>
          <a:noFill/>
        </p:spPr>
        <p:txBody>
          <a:bodyPr wrap="square" rtlCol="0">
            <a:spAutoFit/>
          </a:bodyPr>
          <a:lstStyle/>
          <a:p>
            <a:r>
              <a:rPr lang="zh-CN" altLang="en-US" sz="1600" spc="700" dirty="0">
                <a:solidFill>
                  <a:schemeClr val="bg1"/>
                </a:solidFill>
                <a:latin typeface="思源宋体 CN Heavy" panose="02020900000000000000" pitchFamily="18" charset="-122"/>
                <a:ea typeface="思源宋体 CN Heavy" panose="02020900000000000000" pitchFamily="18" charset="-122"/>
                <a:cs typeface="阿里巴巴普惠体 Medium" panose="00020600040101010101" pitchFamily="18" charset="-122"/>
              </a:rPr>
              <a:t>明德格物  立己达人</a:t>
            </a:r>
            <a:endParaRPr lang="en-US" altLang="zh-CN" sz="1600" spc="700" dirty="0">
              <a:solidFill>
                <a:schemeClr val="bg1"/>
              </a:solidFill>
              <a:latin typeface="思源宋体 CN Heavy" panose="02020900000000000000" pitchFamily="18" charset="-122"/>
              <a:ea typeface="思源宋体 CN Heavy" panose="02020900000000000000" pitchFamily="18" charset="-122"/>
              <a:cs typeface="阿里巴巴普惠体 Medium" panose="00020600040101010101" pitchFamily="18" charset="-122"/>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10" name="圆: 空心 9"/>
          <p:cNvSpPr/>
          <p:nvPr userDrawn="1"/>
        </p:nvSpPr>
        <p:spPr>
          <a:xfrm>
            <a:off x="-1355454" y="-1252724"/>
            <a:ext cx="3250361" cy="3250361"/>
          </a:xfrm>
          <a:prstGeom prst="donut">
            <a:avLst>
              <a:gd name="adj" fmla="val 18785"/>
            </a:avLst>
          </a:prstGeom>
          <a:gradFill>
            <a:gsLst>
              <a:gs pos="44000">
                <a:srgbClr val="3793FB">
                  <a:alpha val="9000"/>
                </a:srgbClr>
              </a:gs>
              <a:gs pos="100000">
                <a:srgbClr val="1D6AF2">
                  <a:alpha val="10000"/>
                </a:srgbClr>
              </a:gs>
            </a:gsLst>
            <a:lin ang="8100000" scaled="0"/>
          </a:gradFill>
          <a:ln>
            <a:noFill/>
          </a:ln>
          <a:effectLst>
            <a:outerShdw blurRad="190500" dist="38100" dir="2700000" algn="tl" rotWithShape="0">
              <a:schemeClr val="bg1">
                <a:alpha val="20000"/>
              </a:schemeClr>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Roboto Regular"/>
              <a:ea typeface="思源黑体 CN Regular"/>
              <a:cs typeface="+mn-cs"/>
            </a:endParaRPr>
          </a:p>
        </p:txBody>
      </p:sp>
      <p:sp>
        <p:nvSpPr>
          <p:cNvPr id="2" name="标题 1"/>
          <p:cNvSpPr>
            <a:spLocks noGrp="1"/>
          </p:cNvSpPr>
          <p:nvPr>
            <p:ph type="title"/>
          </p:nvPr>
        </p:nvSpPr>
        <p:spPr>
          <a:xfrm>
            <a:off x="673100" y="433464"/>
            <a:ext cx="8089874" cy="595236"/>
          </a:xfrm>
        </p:spPr>
        <p:txBody>
          <a:bodyPr>
            <a:normAutofit/>
          </a:bodyPr>
          <a:lstStyle>
            <a:lvl1pPr>
              <a:defRPr sz="2400"/>
            </a:lvl1pPr>
          </a:lstStyle>
          <a:p>
            <a:r>
              <a:rPr lang="zh-CN" altLang="en-US" dirty="0"/>
              <a:t>单击此处编辑母版标题样式</a:t>
            </a:r>
            <a:endParaRPr lang="zh-CN" altLang="en-US" dirty="0"/>
          </a:p>
        </p:txBody>
      </p:sp>
      <p:sp>
        <p:nvSpPr>
          <p:cNvPr id="3" name="日期占位符 2"/>
          <p:cNvSpPr>
            <a:spLocks noGrp="1"/>
          </p:cNvSpPr>
          <p:nvPr>
            <p:ph type="dt" sz="half" idx="10"/>
          </p:nvPr>
        </p:nvSpPr>
        <p:spPr/>
        <p:txBody>
          <a:bodyPr/>
          <a:lstStyle/>
          <a:p>
            <a:fld id="{2456B7F3-024D-429A-ABCA-81F64A6B851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B1E17D63-A816-4E6A-BE97-618CAC8BA0E1}" type="slidenum">
              <a:rPr lang="zh-CN" altLang="en-US" smtClean="0"/>
            </a:fld>
            <a:endParaRPr lang="zh-CN" altLang="en-US"/>
          </a:p>
        </p:txBody>
      </p:sp>
      <p:pic>
        <p:nvPicPr>
          <p:cNvPr id="9" name="图片 8" descr="图片包含 游戏机&#10;&#10;描述已自动生成"/>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259546" y="372457"/>
            <a:ext cx="2259354" cy="537942"/>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时间轴">
    <p:spTree>
      <p:nvGrpSpPr>
        <p:cNvPr id="1" name=""/>
        <p:cNvGrpSpPr/>
        <p:nvPr/>
      </p:nvGrpSpPr>
      <p:grpSpPr>
        <a:xfrm>
          <a:off x="0" y="0"/>
          <a:ext cx="0" cy="0"/>
          <a:chOff x="0" y="0"/>
          <a:chExt cx="0" cy="0"/>
        </a:xfrm>
      </p:grpSpPr>
      <p:sp>
        <p:nvSpPr>
          <p:cNvPr id="10" name="圆: 空心 9"/>
          <p:cNvSpPr/>
          <p:nvPr userDrawn="1"/>
        </p:nvSpPr>
        <p:spPr>
          <a:xfrm>
            <a:off x="-1355454" y="-1252724"/>
            <a:ext cx="3250361" cy="3250361"/>
          </a:xfrm>
          <a:prstGeom prst="donut">
            <a:avLst>
              <a:gd name="adj" fmla="val 18785"/>
            </a:avLst>
          </a:prstGeom>
          <a:gradFill>
            <a:gsLst>
              <a:gs pos="44000">
                <a:srgbClr val="3793FB">
                  <a:alpha val="9000"/>
                </a:srgbClr>
              </a:gs>
              <a:gs pos="100000">
                <a:srgbClr val="1D6AF2">
                  <a:alpha val="10000"/>
                </a:srgbClr>
              </a:gs>
            </a:gsLst>
            <a:lin ang="8100000" scaled="0"/>
          </a:gradFill>
          <a:ln>
            <a:noFill/>
          </a:ln>
          <a:effectLst>
            <a:outerShdw blurRad="190500" dist="38100" dir="2700000" algn="tl" rotWithShape="0">
              <a:schemeClr val="bg1">
                <a:alpha val="20000"/>
              </a:schemeClr>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Roboto Regular"/>
              <a:ea typeface="思源黑体 CN Regular"/>
              <a:cs typeface="+mn-cs"/>
            </a:endParaRPr>
          </a:p>
        </p:txBody>
      </p:sp>
      <p:sp>
        <p:nvSpPr>
          <p:cNvPr id="2" name="标题 1"/>
          <p:cNvSpPr>
            <a:spLocks noGrp="1"/>
          </p:cNvSpPr>
          <p:nvPr>
            <p:ph type="title"/>
          </p:nvPr>
        </p:nvSpPr>
        <p:spPr>
          <a:xfrm>
            <a:off x="673100" y="433464"/>
            <a:ext cx="8089874" cy="595236"/>
          </a:xfrm>
        </p:spPr>
        <p:txBody>
          <a:bodyPr>
            <a:normAutofit/>
          </a:bodyPr>
          <a:lstStyle>
            <a:lvl1pPr>
              <a:defRPr sz="2400"/>
            </a:lvl1pPr>
          </a:lstStyle>
          <a:p>
            <a:r>
              <a:rPr lang="zh-CN" altLang="en-US" dirty="0"/>
              <a:t>单击此处编辑母版标题样式</a:t>
            </a:r>
            <a:endParaRPr lang="zh-CN" altLang="en-US" dirty="0"/>
          </a:p>
        </p:txBody>
      </p:sp>
      <p:sp>
        <p:nvSpPr>
          <p:cNvPr id="3" name="日期占位符 2"/>
          <p:cNvSpPr>
            <a:spLocks noGrp="1"/>
          </p:cNvSpPr>
          <p:nvPr>
            <p:ph type="dt" sz="half" idx="10"/>
          </p:nvPr>
        </p:nvSpPr>
        <p:spPr/>
        <p:txBody>
          <a:bodyPr/>
          <a:lstStyle/>
          <a:p>
            <a:fld id="{2456B7F3-024D-429A-ABCA-81F64A6B851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B1E17D63-A816-4E6A-BE97-618CAC8BA0E1}" type="slidenum">
              <a:rPr lang="zh-CN" altLang="en-US" smtClean="0"/>
            </a:fld>
            <a:endParaRPr lang="zh-CN" altLang="en-US"/>
          </a:p>
        </p:txBody>
      </p:sp>
      <p:pic>
        <p:nvPicPr>
          <p:cNvPr id="9" name="图片 8" descr="图片包含 游戏机&#10;&#10;描述已自动生成"/>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259546" y="372457"/>
            <a:ext cx="2259354" cy="537942"/>
          </a:xfrm>
          <a:prstGeom prst="rect">
            <a:avLst/>
          </a:prstGeom>
        </p:spPr>
      </p:pic>
      <p:cxnSp>
        <p:nvCxnSpPr>
          <p:cNvPr id="11" name="直接连接符 10"/>
          <p:cNvCxnSpPr/>
          <p:nvPr userDrawn="1"/>
        </p:nvCxnSpPr>
        <p:spPr>
          <a:xfrm>
            <a:off x="2502252" y="3751232"/>
            <a:ext cx="9689748" cy="643"/>
          </a:xfrm>
          <a:prstGeom prst="line">
            <a:avLst/>
          </a:prstGeom>
          <a:ln w="12700">
            <a:gradFill flip="none" rotWithShape="1">
              <a:gsLst>
                <a:gs pos="82000">
                  <a:srgbClr val="1D6AF2"/>
                </a:gs>
                <a:gs pos="12000">
                  <a:srgbClr val="3793FB">
                    <a:alpha val="34000"/>
                  </a:srgb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12" name="弧形 11"/>
          <p:cNvSpPr/>
          <p:nvPr userDrawn="1"/>
        </p:nvSpPr>
        <p:spPr>
          <a:xfrm>
            <a:off x="-364305" y="1644365"/>
            <a:ext cx="4213734" cy="4213734"/>
          </a:xfrm>
          <a:prstGeom prst="arc">
            <a:avLst>
              <a:gd name="adj1" fmla="val 1217401"/>
              <a:gd name="adj2" fmla="val 20397098"/>
            </a:avLst>
          </a:prstGeom>
          <a:noFill/>
          <a:ln>
            <a:solidFill>
              <a:srgbClr val="3793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libaba Sans"/>
              <a:ea typeface="阿里巴巴普惠体 R"/>
              <a:cs typeface="+mn-cs"/>
            </a:endParaRPr>
          </a:p>
        </p:txBody>
      </p:sp>
      <p:sp>
        <p:nvSpPr>
          <p:cNvPr id="13" name="弧形 12"/>
          <p:cNvSpPr/>
          <p:nvPr userDrawn="1"/>
        </p:nvSpPr>
        <p:spPr>
          <a:xfrm>
            <a:off x="-240195" y="1768475"/>
            <a:ext cx="3965514" cy="3965514"/>
          </a:xfrm>
          <a:prstGeom prst="arc">
            <a:avLst>
              <a:gd name="adj1" fmla="val 13785618"/>
              <a:gd name="adj2" fmla="val 21233538"/>
            </a:avLst>
          </a:prstGeom>
          <a:noFill/>
          <a:ln>
            <a:solidFill>
              <a:srgbClr val="1D6AF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Alibaba Sans"/>
              <a:ea typeface="阿里巴巴普惠体 R"/>
              <a:cs typeface="+mn-cs"/>
            </a:endParaRPr>
          </a:p>
        </p:txBody>
      </p:sp>
      <p:sp>
        <p:nvSpPr>
          <p:cNvPr id="14" name="弧形 13"/>
          <p:cNvSpPr/>
          <p:nvPr userDrawn="1"/>
        </p:nvSpPr>
        <p:spPr>
          <a:xfrm flipH="1" flipV="1">
            <a:off x="-240195" y="1768475"/>
            <a:ext cx="3965514" cy="3965514"/>
          </a:xfrm>
          <a:prstGeom prst="arc">
            <a:avLst>
              <a:gd name="adj1" fmla="val 13785618"/>
              <a:gd name="adj2" fmla="val 21233538"/>
            </a:avLst>
          </a:prstGeom>
          <a:noFill/>
          <a:ln>
            <a:solidFill>
              <a:srgbClr val="1D6AF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libaba Sans"/>
              <a:ea typeface="阿里巴巴普惠体 R"/>
              <a:cs typeface="+mn-cs"/>
            </a:endParaRPr>
          </a:p>
        </p:txBody>
      </p:sp>
      <p:grpSp>
        <p:nvGrpSpPr>
          <p:cNvPr id="6" name="组合 5"/>
          <p:cNvGrpSpPr/>
          <p:nvPr userDrawn="1"/>
        </p:nvGrpSpPr>
        <p:grpSpPr>
          <a:xfrm>
            <a:off x="14851" y="2023521"/>
            <a:ext cx="3455422" cy="3455422"/>
            <a:chOff x="14851" y="2023521"/>
            <a:chExt cx="3455422" cy="3455422"/>
          </a:xfrm>
        </p:grpSpPr>
        <p:sp>
          <p:nvSpPr>
            <p:cNvPr id="8" name="椭圆 7"/>
            <p:cNvSpPr/>
            <p:nvPr userDrawn="1"/>
          </p:nvSpPr>
          <p:spPr>
            <a:xfrm>
              <a:off x="14851" y="2023521"/>
              <a:ext cx="3455422" cy="3455422"/>
            </a:xfrm>
            <a:prstGeom prst="ellipse">
              <a:avLst/>
            </a:prstGeom>
            <a:gradFill>
              <a:gsLst>
                <a:gs pos="12000">
                  <a:srgbClr val="1D6AF2"/>
                </a:gs>
                <a:gs pos="82000">
                  <a:srgbClr val="3793FB"/>
                </a:gs>
              </a:gsLst>
              <a:lin ang="2700000" scaled="0"/>
            </a:gradFill>
            <a:ln>
              <a:noFill/>
            </a:ln>
            <a:effectLst>
              <a:outerShdw blurRad="508000" dist="241300" dir="3000000" sx="101000" sy="101000" algn="t" rotWithShape="0">
                <a:srgbClr val="2B8CFF">
                  <a:alpha val="6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prstClr val="white"/>
                </a:solidFill>
                <a:latin typeface="等线" panose="02010600030101010101" charset="-122"/>
                <a:ea typeface="等线" panose="02010600030101010101" charset="-122"/>
              </a:endParaRPr>
            </a:p>
          </p:txBody>
        </p:sp>
        <p:grpSp>
          <p:nvGrpSpPr>
            <p:cNvPr id="15" name="图形 39"/>
            <p:cNvGrpSpPr/>
            <p:nvPr userDrawn="1"/>
          </p:nvGrpSpPr>
          <p:grpSpPr>
            <a:xfrm>
              <a:off x="400616" y="2335842"/>
              <a:ext cx="2683892" cy="2830781"/>
              <a:chOff x="1210631" y="3060081"/>
              <a:chExt cx="858553" cy="905541"/>
            </a:xfrm>
            <a:solidFill>
              <a:srgbClr val="3793FB">
                <a:alpha val="50000"/>
              </a:srgbClr>
            </a:solidFill>
          </p:grpSpPr>
          <p:sp>
            <p:nvSpPr>
              <p:cNvPr id="16" name="任意多边形: 形状 15"/>
              <p:cNvSpPr/>
              <p:nvPr/>
            </p:nvSpPr>
            <p:spPr>
              <a:xfrm>
                <a:off x="1757685" y="3638899"/>
                <a:ext cx="14906" cy="18233"/>
              </a:xfrm>
              <a:custGeom>
                <a:avLst/>
                <a:gdLst>
                  <a:gd name="connsiteX0" fmla="*/ 6981 w 14906"/>
                  <a:gd name="connsiteY0" fmla="*/ 17 h 18233"/>
                  <a:gd name="connsiteX1" fmla="*/ 1933 w 14906"/>
                  <a:gd name="connsiteY1" fmla="*/ 2208 h 18233"/>
                  <a:gd name="connsiteX2" fmla="*/ 28 w 14906"/>
                  <a:gd name="connsiteY2" fmla="*/ 9637 h 18233"/>
                  <a:gd name="connsiteX3" fmla="*/ 1933 w 14906"/>
                  <a:gd name="connsiteY3" fmla="*/ 16114 h 18233"/>
                  <a:gd name="connsiteX4" fmla="*/ 7457 w 14906"/>
                  <a:gd name="connsiteY4" fmla="*/ 18210 h 18233"/>
                  <a:gd name="connsiteX5" fmla="*/ 12886 w 14906"/>
                  <a:gd name="connsiteY5" fmla="*/ 16114 h 18233"/>
                  <a:gd name="connsiteX6" fmla="*/ 14887 w 14906"/>
                  <a:gd name="connsiteY6" fmla="*/ 9637 h 18233"/>
                  <a:gd name="connsiteX7" fmla="*/ 14887 w 14906"/>
                  <a:gd name="connsiteY7" fmla="*/ 9637 h 18233"/>
                  <a:gd name="connsiteX8" fmla="*/ 12791 w 14906"/>
                  <a:gd name="connsiteY8" fmla="*/ 2398 h 18233"/>
                  <a:gd name="connsiteX9" fmla="*/ 6981 w 14906"/>
                  <a:gd name="connsiteY9" fmla="*/ 17 h 18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906" h="18233">
                    <a:moveTo>
                      <a:pt x="6981" y="17"/>
                    </a:moveTo>
                    <a:cubicBezTo>
                      <a:pt x="5040" y="-130"/>
                      <a:pt x="3152" y="690"/>
                      <a:pt x="1933" y="2208"/>
                    </a:cubicBezTo>
                    <a:cubicBezTo>
                      <a:pt x="539" y="4425"/>
                      <a:pt x="-127" y="7023"/>
                      <a:pt x="28" y="9637"/>
                    </a:cubicBezTo>
                    <a:cubicBezTo>
                      <a:pt x="-149" y="11956"/>
                      <a:pt x="528" y="14260"/>
                      <a:pt x="1933" y="16114"/>
                    </a:cubicBezTo>
                    <a:cubicBezTo>
                      <a:pt x="3363" y="17611"/>
                      <a:pt x="5394" y="18381"/>
                      <a:pt x="7457" y="18210"/>
                    </a:cubicBezTo>
                    <a:cubicBezTo>
                      <a:pt x="9490" y="18365"/>
                      <a:pt x="11485" y="17595"/>
                      <a:pt x="12886" y="16114"/>
                    </a:cubicBezTo>
                    <a:cubicBezTo>
                      <a:pt x="14325" y="14273"/>
                      <a:pt x="15037" y="11968"/>
                      <a:pt x="14887" y="9637"/>
                    </a:cubicBezTo>
                    <a:lnTo>
                      <a:pt x="14887" y="9637"/>
                    </a:lnTo>
                    <a:cubicBezTo>
                      <a:pt x="15034" y="7056"/>
                      <a:pt x="14295" y="4501"/>
                      <a:pt x="12791" y="2398"/>
                    </a:cubicBezTo>
                    <a:cubicBezTo>
                      <a:pt x="11317" y="762"/>
                      <a:pt x="9179" y="-115"/>
                      <a:pt x="6981" y="17"/>
                    </a:cubicBezTo>
                    <a:close/>
                  </a:path>
                </a:pathLst>
              </a:custGeom>
              <a:grpFill/>
              <a:ln w="9525" cap="flat">
                <a:noFill/>
                <a:prstDash val="solid"/>
                <a:miter/>
              </a:ln>
            </p:spPr>
            <p:txBody>
              <a:bodyPr rtlCol="0" anchor="ctr"/>
              <a:lstStyle/>
              <a:p>
                <a:endParaRPr lang="zh-CN" altLang="en-US"/>
              </a:p>
            </p:txBody>
          </p:sp>
          <p:sp>
            <p:nvSpPr>
              <p:cNvPr id="17" name="任意多边形: 形状 16"/>
              <p:cNvSpPr/>
              <p:nvPr/>
            </p:nvSpPr>
            <p:spPr>
              <a:xfrm>
                <a:off x="1714250" y="3614408"/>
                <a:ext cx="14915" cy="18237"/>
              </a:xfrm>
              <a:custGeom>
                <a:avLst/>
                <a:gdLst>
                  <a:gd name="connsiteX0" fmla="*/ 7458 w 14915"/>
                  <a:gd name="connsiteY0" fmla="*/ 28 h 18237"/>
                  <a:gd name="connsiteX1" fmla="*/ 2028 w 14915"/>
                  <a:gd name="connsiteY1" fmla="*/ 2218 h 18237"/>
                  <a:gd name="connsiteX2" fmla="*/ 28 w 14915"/>
                  <a:gd name="connsiteY2" fmla="*/ 9076 h 18237"/>
                  <a:gd name="connsiteX3" fmla="*/ 2028 w 14915"/>
                  <a:gd name="connsiteY3" fmla="*/ 16030 h 18237"/>
                  <a:gd name="connsiteX4" fmla="*/ 7458 w 14915"/>
                  <a:gd name="connsiteY4" fmla="*/ 18221 h 18237"/>
                  <a:gd name="connsiteX5" fmla="*/ 12887 w 14915"/>
                  <a:gd name="connsiteY5" fmla="*/ 16030 h 18237"/>
                  <a:gd name="connsiteX6" fmla="*/ 14887 w 14915"/>
                  <a:gd name="connsiteY6" fmla="*/ 9076 h 18237"/>
                  <a:gd name="connsiteX7" fmla="*/ 14887 w 14915"/>
                  <a:gd name="connsiteY7" fmla="*/ 9076 h 18237"/>
                  <a:gd name="connsiteX8" fmla="*/ 12887 w 14915"/>
                  <a:gd name="connsiteY8" fmla="*/ 2218 h 18237"/>
                  <a:gd name="connsiteX9" fmla="*/ 7458 w 14915"/>
                  <a:gd name="connsiteY9" fmla="*/ 28 h 18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915" h="18237">
                    <a:moveTo>
                      <a:pt x="7458" y="28"/>
                    </a:moveTo>
                    <a:cubicBezTo>
                      <a:pt x="5405" y="-133"/>
                      <a:pt x="3395" y="678"/>
                      <a:pt x="2028" y="2218"/>
                    </a:cubicBezTo>
                    <a:cubicBezTo>
                      <a:pt x="556" y="4188"/>
                      <a:pt x="-154" y="6624"/>
                      <a:pt x="28" y="9076"/>
                    </a:cubicBezTo>
                    <a:cubicBezTo>
                      <a:pt x="-144" y="11557"/>
                      <a:pt x="565" y="14019"/>
                      <a:pt x="2028" y="16030"/>
                    </a:cubicBezTo>
                    <a:cubicBezTo>
                      <a:pt x="3420" y="17535"/>
                      <a:pt x="5411" y="18338"/>
                      <a:pt x="7458" y="18221"/>
                    </a:cubicBezTo>
                    <a:cubicBezTo>
                      <a:pt x="9508" y="18366"/>
                      <a:pt x="11512" y="17558"/>
                      <a:pt x="12887" y="16030"/>
                    </a:cubicBezTo>
                    <a:cubicBezTo>
                      <a:pt x="14351" y="14019"/>
                      <a:pt x="15059" y="11557"/>
                      <a:pt x="14887" y="9076"/>
                    </a:cubicBezTo>
                    <a:lnTo>
                      <a:pt x="14887" y="9076"/>
                    </a:lnTo>
                    <a:cubicBezTo>
                      <a:pt x="15070" y="6624"/>
                      <a:pt x="14359" y="4188"/>
                      <a:pt x="12887" y="2218"/>
                    </a:cubicBezTo>
                    <a:cubicBezTo>
                      <a:pt x="11539" y="652"/>
                      <a:pt x="9515" y="-164"/>
                      <a:pt x="7458" y="28"/>
                    </a:cubicBezTo>
                    <a:close/>
                  </a:path>
                </a:pathLst>
              </a:custGeom>
              <a:grpFill/>
              <a:ln w="9525" cap="flat">
                <a:noFill/>
                <a:prstDash val="solid"/>
                <a:miter/>
              </a:ln>
            </p:spPr>
            <p:txBody>
              <a:bodyPr rtlCol="0" anchor="ctr"/>
              <a:lstStyle/>
              <a:p>
                <a:endParaRPr lang="zh-CN" altLang="en-US"/>
              </a:p>
            </p:txBody>
          </p:sp>
          <p:sp>
            <p:nvSpPr>
              <p:cNvPr id="18" name="任意多边形: 形状 17"/>
              <p:cNvSpPr/>
              <p:nvPr/>
            </p:nvSpPr>
            <p:spPr>
              <a:xfrm>
                <a:off x="1210631" y="3191616"/>
                <a:ext cx="858553" cy="633570"/>
              </a:xfrm>
              <a:custGeom>
                <a:avLst/>
                <a:gdLst>
                  <a:gd name="connsiteX0" fmla="*/ 856549 w 858553"/>
                  <a:gd name="connsiteY0" fmla="*/ 204031 h 633570"/>
                  <a:gd name="connsiteX1" fmla="*/ 678907 w 858553"/>
                  <a:gd name="connsiteY1" fmla="*/ 120973 h 633570"/>
                  <a:gd name="connsiteX2" fmla="*/ 234332 w 858553"/>
                  <a:gd name="connsiteY2" fmla="*/ 67701 h 633570"/>
                  <a:gd name="connsiteX3" fmla="*/ 195895 w 858553"/>
                  <a:gd name="connsiteY3" fmla="*/ 103447 h 633570"/>
                  <a:gd name="connsiteX4" fmla="*/ 211420 w 858553"/>
                  <a:gd name="connsiteY4" fmla="*/ 93922 h 633570"/>
                  <a:gd name="connsiteX5" fmla="*/ 303813 w 858553"/>
                  <a:gd name="connsiteY5" fmla="*/ 85635 h 633570"/>
                  <a:gd name="connsiteX6" fmla="*/ 369345 w 858553"/>
                  <a:gd name="connsiteY6" fmla="*/ 123735 h 633570"/>
                  <a:gd name="connsiteX7" fmla="*/ 393634 w 858553"/>
                  <a:gd name="connsiteY7" fmla="*/ 220890 h 633570"/>
                  <a:gd name="connsiteX8" fmla="*/ 392776 w 858553"/>
                  <a:gd name="connsiteY8" fmla="*/ 224605 h 633570"/>
                  <a:gd name="connsiteX9" fmla="*/ 307051 w 858553"/>
                  <a:gd name="connsiteY9" fmla="*/ 304519 h 633570"/>
                  <a:gd name="connsiteX10" fmla="*/ 360391 w 858553"/>
                  <a:gd name="connsiteY10" fmla="*/ 241750 h 633570"/>
                  <a:gd name="connsiteX11" fmla="*/ 294574 w 858553"/>
                  <a:gd name="connsiteY11" fmla="*/ 138403 h 633570"/>
                  <a:gd name="connsiteX12" fmla="*/ 191207 w 858553"/>
                  <a:gd name="connsiteY12" fmla="*/ 203790 h 633570"/>
                  <a:gd name="connsiteX13" fmla="*/ 191132 w 858553"/>
                  <a:gd name="connsiteY13" fmla="*/ 204126 h 633570"/>
                  <a:gd name="connsiteX14" fmla="*/ 208849 w 858553"/>
                  <a:gd name="connsiteY14" fmla="*/ 283945 h 633570"/>
                  <a:gd name="connsiteX15" fmla="*/ 239614 w 858553"/>
                  <a:gd name="connsiteY15" fmla="*/ 316140 h 633570"/>
                  <a:gd name="connsiteX16" fmla="*/ 324006 w 858553"/>
                  <a:gd name="connsiteY16" fmla="*/ 344715 h 633570"/>
                  <a:gd name="connsiteX17" fmla="*/ 434210 w 858553"/>
                  <a:gd name="connsiteY17" fmla="*/ 313854 h 633570"/>
                  <a:gd name="connsiteX18" fmla="*/ 434210 w 858553"/>
                  <a:gd name="connsiteY18" fmla="*/ 313854 h 633570"/>
                  <a:gd name="connsiteX19" fmla="*/ 595564 w 858553"/>
                  <a:gd name="connsiteY19" fmla="*/ 313854 h 633570"/>
                  <a:gd name="connsiteX20" fmla="*/ 715769 w 858553"/>
                  <a:gd name="connsiteY20" fmla="*/ 332904 h 633570"/>
                  <a:gd name="connsiteX21" fmla="*/ 599374 w 858553"/>
                  <a:gd name="connsiteY21" fmla="*/ 349287 h 633570"/>
                  <a:gd name="connsiteX22" fmla="*/ 471453 w 858553"/>
                  <a:gd name="connsiteY22" fmla="*/ 343572 h 633570"/>
                  <a:gd name="connsiteX23" fmla="*/ 369154 w 858553"/>
                  <a:gd name="connsiteY23" fmla="*/ 387482 h 633570"/>
                  <a:gd name="connsiteX24" fmla="*/ 159604 w 858553"/>
                  <a:gd name="connsiteY24" fmla="*/ 316521 h 633570"/>
                  <a:gd name="connsiteX25" fmla="*/ 131791 w 858553"/>
                  <a:gd name="connsiteY25" fmla="*/ 220318 h 633570"/>
                  <a:gd name="connsiteX26" fmla="*/ 133125 w 858553"/>
                  <a:gd name="connsiteY26" fmla="*/ 205650 h 633570"/>
                  <a:gd name="connsiteX27" fmla="*/ 114075 w 858553"/>
                  <a:gd name="connsiteY27" fmla="*/ 346334 h 633570"/>
                  <a:gd name="connsiteX28" fmla="*/ 323053 w 858553"/>
                  <a:gd name="connsiteY28" fmla="*/ 427678 h 633570"/>
                  <a:gd name="connsiteX29" fmla="*/ 314386 w 858553"/>
                  <a:gd name="connsiteY29" fmla="*/ 429106 h 633570"/>
                  <a:gd name="connsiteX30" fmla="*/ 288192 w 858553"/>
                  <a:gd name="connsiteY30" fmla="*/ 432154 h 633570"/>
                  <a:gd name="connsiteX31" fmla="*/ 112646 w 858553"/>
                  <a:gd name="connsiteY31" fmla="*/ 417867 h 633570"/>
                  <a:gd name="connsiteX32" fmla="*/ 112646 w 858553"/>
                  <a:gd name="connsiteY32" fmla="*/ 417867 h 633570"/>
                  <a:gd name="connsiteX33" fmla="*/ 56353 w 858553"/>
                  <a:gd name="connsiteY33" fmla="*/ 369289 h 633570"/>
                  <a:gd name="connsiteX34" fmla="*/ 99216 w 858553"/>
                  <a:gd name="connsiteY34" fmla="*/ 281088 h 633570"/>
                  <a:gd name="connsiteX35" fmla="*/ 2156 w 858553"/>
                  <a:gd name="connsiteY35" fmla="*/ 429297 h 633570"/>
                  <a:gd name="connsiteX36" fmla="*/ 180274 w 858553"/>
                  <a:gd name="connsiteY36" fmla="*/ 512450 h 633570"/>
                  <a:gd name="connsiteX37" fmla="*/ 625100 w 858553"/>
                  <a:gd name="connsiteY37" fmla="*/ 565888 h 633570"/>
                  <a:gd name="connsiteX38" fmla="*/ 727961 w 858553"/>
                  <a:gd name="connsiteY38" fmla="*/ 210793 h 633570"/>
                  <a:gd name="connsiteX39" fmla="*/ 801685 w 858553"/>
                  <a:gd name="connsiteY39" fmla="*/ 264705 h 633570"/>
                  <a:gd name="connsiteX40" fmla="*/ 758917 w 858553"/>
                  <a:gd name="connsiteY40" fmla="*/ 352906 h 633570"/>
                  <a:gd name="connsiteX41" fmla="*/ 856549 w 858553"/>
                  <a:gd name="connsiteY41" fmla="*/ 204031 h 633570"/>
                  <a:gd name="connsiteX42" fmla="*/ 559750 w 858553"/>
                  <a:gd name="connsiteY42" fmla="*/ 264800 h 633570"/>
                  <a:gd name="connsiteX43" fmla="*/ 514220 w 858553"/>
                  <a:gd name="connsiteY43" fmla="*/ 247750 h 633570"/>
                  <a:gd name="connsiteX44" fmla="*/ 482597 w 858553"/>
                  <a:gd name="connsiteY44" fmla="*/ 250989 h 633570"/>
                  <a:gd name="connsiteX45" fmla="*/ 460404 w 858553"/>
                  <a:gd name="connsiteY45" fmla="*/ 262800 h 633570"/>
                  <a:gd name="connsiteX46" fmla="*/ 457165 w 858553"/>
                  <a:gd name="connsiteY46" fmla="*/ 265181 h 633570"/>
                  <a:gd name="connsiteX47" fmla="*/ 450974 w 858553"/>
                  <a:gd name="connsiteY47" fmla="*/ 267848 h 633570"/>
                  <a:gd name="connsiteX48" fmla="*/ 436210 w 858553"/>
                  <a:gd name="connsiteY48" fmla="*/ 262609 h 633570"/>
                  <a:gd name="connsiteX49" fmla="*/ 432210 w 858553"/>
                  <a:gd name="connsiteY49" fmla="*/ 248893 h 633570"/>
                  <a:gd name="connsiteX50" fmla="*/ 438306 w 858553"/>
                  <a:gd name="connsiteY50" fmla="*/ 239368 h 633570"/>
                  <a:gd name="connsiteX51" fmla="*/ 492884 w 858553"/>
                  <a:gd name="connsiteY51" fmla="*/ 215365 h 633570"/>
                  <a:gd name="connsiteX52" fmla="*/ 494980 w 858553"/>
                  <a:gd name="connsiteY52" fmla="*/ 215365 h 633570"/>
                  <a:gd name="connsiteX53" fmla="*/ 575847 w 858553"/>
                  <a:gd name="connsiteY53" fmla="*/ 246417 h 633570"/>
                  <a:gd name="connsiteX54" fmla="*/ 649285 w 858553"/>
                  <a:gd name="connsiteY54" fmla="*/ 281945 h 633570"/>
                  <a:gd name="connsiteX55" fmla="*/ 559750 w 858553"/>
                  <a:gd name="connsiteY55" fmla="*/ 264800 h 633570"/>
                  <a:gd name="connsiteX56" fmla="*/ 480406 w 858553"/>
                  <a:gd name="connsiteY56" fmla="*/ 475493 h 633570"/>
                  <a:gd name="connsiteX57" fmla="*/ 469453 w 858553"/>
                  <a:gd name="connsiteY57" fmla="*/ 475493 h 633570"/>
                  <a:gd name="connsiteX58" fmla="*/ 469453 w 858553"/>
                  <a:gd name="connsiteY58" fmla="*/ 425201 h 633570"/>
                  <a:gd name="connsiteX59" fmla="*/ 459928 w 858553"/>
                  <a:gd name="connsiteY59" fmla="*/ 431107 h 633570"/>
                  <a:gd name="connsiteX60" fmla="*/ 459928 w 858553"/>
                  <a:gd name="connsiteY60" fmla="*/ 419296 h 633570"/>
                  <a:gd name="connsiteX61" fmla="*/ 469453 w 858553"/>
                  <a:gd name="connsiteY61" fmla="*/ 412819 h 633570"/>
                  <a:gd name="connsiteX62" fmla="*/ 480216 w 858553"/>
                  <a:gd name="connsiteY62" fmla="*/ 412819 h 633570"/>
                  <a:gd name="connsiteX63" fmla="*/ 528603 w 858553"/>
                  <a:gd name="connsiteY63" fmla="*/ 439393 h 633570"/>
                  <a:gd name="connsiteX64" fmla="*/ 526126 w 858553"/>
                  <a:gd name="connsiteY64" fmla="*/ 446823 h 633570"/>
                  <a:gd name="connsiteX65" fmla="*/ 526126 w 858553"/>
                  <a:gd name="connsiteY65" fmla="*/ 447871 h 633570"/>
                  <a:gd name="connsiteX66" fmla="*/ 525079 w 858553"/>
                  <a:gd name="connsiteY66" fmla="*/ 448918 h 633570"/>
                  <a:gd name="connsiteX67" fmla="*/ 512029 w 858553"/>
                  <a:gd name="connsiteY67" fmla="*/ 475112 h 633570"/>
                  <a:gd name="connsiteX68" fmla="*/ 500028 w 858553"/>
                  <a:gd name="connsiteY68" fmla="*/ 475112 h 633570"/>
                  <a:gd name="connsiteX69" fmla="*/ 512315 w 858553"/>
                  <a:gd name="connsiteY69" fmla="*/ 450728 h 633570"/>
                  <a:gd name="connsiteX70" fmla="*/ 509458 w 858553"/>
                  <a:gd name="connsiteY70" fmla="*/ 450728 h 633570"/>
                  <a:gd name="connsiteX71" fmla="*/ 500695 w 858553"/>
                  <a:gd name="connsiteY71" fmla="*/ 448252 h 633570"/>
                  <a:gd name="connsiteX72" fmla="*/ 494789 w 858553"/>
                  <a:gd name="connsiteY72" fmla="*/ 441394 h 633570"/>
                  <a:gd name="connsiteX73" fmla="*/ 492789 w 858553"/>
                  <a:gd name="connsiteY73" fmla="*/ 431869 h 633570"/>
                  <a:gd name="connsiteX74" fmla="*/ 494599 w 858553"/>
                  <a:gd name="connsiteY74" fmla="*/ 421582 h 633570"/>
                  <a:gd name="connsiteX75" fmla="*/ 500980 w 858553"/>
                  <a:gd name="connsiteY75" fmla="*/ 414628 h 633570"/>
                  <a:gd name="connsiteX76" fmla="*/ 520697 w 858553"/>
                  <a:gd name="connsiteY76" fmla="*/ 414628 h 633570"/>
                  <a:gd name="connsiteX77" fmla="*/ 526984 w 858553"/>
                  <a:gd name="connsiteY77" fmla="*/ 421677 h 633570"/>
                  <a:gd name="connsiteX78" fmla="*/ 526984 w 858553"/>
                  <a:gd name="connsiteY78" fmla="*/ 421677 h 633570"/>
                  <a:gd name="connsiteX79" fmla="*/ 529174 w 858553"/>
                  <a:gd name="connsiteY79" fmla="*/ 432345 h 633570"/>
                  <a:gd name="connsiteX80" fmla="*/ 528603 w 858553"/>
                  <a:gd name="connsiteY80" fmla="*/ 439393 h 633570"/>
                  <a:gd name="connsiteX81" fmla="*/ 570799 w 858553"/>
                  <a:gd name="connsiteY81" fmla="*/ 466730 h 633570"/>
                  <a:gd name="connsiteX82" fmla="*/ 564417 w 858553"/>
                  <a:gd name="connsiteY82" fmla="*/ 473779 h 633570"/>
                  <a:gd name="connsiteX83" fmla="*/ 554892 w 858553"/>
                  <a:gd name="connsiteY83" fmla="*/ 476065 h 633570"/>
                  <a:gd name="connsiteX84" fmla="*/ 545367 w 858553"/>
                  <a:gd name="connsiteY84" fmla="*/ 473779 h 633570"/>
                  <a:gd name="connsiteX85" fmla="*/ 538985 w 858553"/>
                  <a:gd name="connsiteY85" fmla="*/ 466825 h 633570"/>
                  <a:gd name="connsiteX86" fmla="*/ 536794 w 858553"/>
                  <a:gd name="connsiteY86" fmla="*/ 456443 h 633570"/>
                  <a:gd name="connsiteX87" fmla="*/ 537652 w 858553"/>
                  <a:gd name="connsiteY87" fmla="*/ 449109 h 633570"/>
                  <a:gd name="connsiteX88" fmla="*/ 539938 w 858553"/>
                  <a:gd name="connsiteY88" fmla="*/ 441680 h 633570"/>
                  <a:gd name="connsiteX89" fmla="*/ 540509 w 858553"/>
                  <a:gd name="connsiteY89" fmla="*/ 440441 h 633570"/>
                  <a:gd name="connsiteX90" fmla="*/ 541081 w 858553"/>
                  <a:gd name="connsiteY90" fmla="*/ 439203 h 633570"/>
                  <a:gd name="connsiteX91" fmla="*/ 554416 w 858553"/>
                  <a:gd name="connsiteY91" fmla="*/ 412819 h 633570"/>
                  <a:gd name="connsiteX92" fmla="*/ 566417 w 858553"/>
                  <a:gd name="connsiteY92" fmla="*/ 412819 h 633570"/>
                  <a:gd name="connsiteX93" fmla="*/ 554130 w 858553"/>
                  <a:gd name="connsiteY93" fmla="*/ 436917 h 633570"/>
                  <a:gd name="connsiteX94" fmla="*/ 556416 w 858553"/>
                  <a:gd name="connsiteY94" fmla="*/ 436917 h 633570"/>
                  <a:gd name="connsiteX95" fmla="*/ 565941 w 858553"/>
                  <a:gd name="connsiteY95" fmla="*/ 439203 h 633570"/>
                  <a:gd name="connsiteX96" fmla="*/ 571942 w 858553"/>
                  <a:gd name="connsiteY96" fmla="*/ 446061 h 633570"/>
                  <a:gd name="connsiteX97" fmla="*/ 573847 w 858553"/>
                  <a:gd name="connsiteY97" fmla="*/ 456348 h 633570"/>
                  <a:gd name="connsiteX98" fmla="*/ 570799 w 858553"/>
                  <a:gd name="connsiteY98" fmla="*/ 466730 h 633570"/>
                  <a:gd name="connsiteX99" fmla="*/ 621567 w 858553"/>
                  <a:gd name="connsiteY99" fmla="*/ 457205 h 633570"/>
                  <a:gd name="connsiteX100" fmla="*/ 616709 w 858553"/>
                  <a:gd name="connsiteY100" fmla="*/ 470826 h 633570"/>
                  <a:gd name="connsiteX101" fmla="*/ 588896 w 858553"/>
                  <a:gd name="connsiteY101" fmla="*/ 470826 h 633570"/>
                  <a:gd name="connsiteX102" fmla="*/ 584134 w 858553"/>
                  <a:gd name="connsiteY102" fmla="*/ 457205 h 633570"/>
                  <a:gd name="connsiteX103" fmla="*/ 584134 w 858553"/>
                  <a:gd name="connsiteY103" fmla="*/ 430726 h 633570"/>
                  <a:gd name="connsiteX104" fmla="*/ 588896 w 858553"/>
                  <a:gd name="connsiteY104" fmla="*/ 417105 h 633570"/>
                  <a:gd name="connsiteX105" fmla="*/ 616709 w 858553"/>
                  <a:gd name="connsiteY105" fmla="*/ 417105 h 633570"/>
                  <a:gd name="connsiteX106" fmla="*/ 621567 w 858553"/>
                  <a:gd name="connsiteY106" fmla="*/ 430726 h 63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858553" h="633570">
                    <a:moveTo>
                      <a:pt x="856549" y="204031"/>
                    </a:moveTo>
                    <a:cubicBezTo>
                      <a:pt x="843785" y="155644"/>
                      <a:pt x="775967" y="127069"/>
                      <a:pt x="678907" y="120973"/>
                    </a:cubicBezTo>
                    <a:cubicBezTo>
                      <a:pt x="570852" y="-16504"/>
                      <a:pt x="371809" y="-40355"/>
                      <a:pt x="234332" y="67701"/>
                    </a:cubicBezTo>
                    <a:cubicBezTo>
                      <a:pt x="220552" y="78532"/>
                      <a:pt x="207696" y="90488"/>
                      <a:pt x="195895" y="103447"/>
                    </a:cubicBezTo>
                    <a:cubicBezTo>
                      <a:pt x="200804" y="99857"/>
                      <a:pt x="205996" y="96672"/>
                      <a:pt x="211420" y="93922"/>
                    </a:cubicBezTo>
                    <a:cubicBezTo>
                      <a:pt x="253330" y="72586"/>
                      <a:pt x="303813" y="85635"/>
                      <a:pt x="303813" y="85635"/>
                    </a:cubicBezTo>
                    <a:cubicBezTo>
                      <a:pt x="328800" y="91932"/>
                      <a:pt x="351510" y="105135"/>
                      <a:pt x="369345" y="123735"/>
                    </a:cubicBezTo>
                    <a:cubicBezTo>
                      <a:pt x="392314" y="150475"/>
                      <a:pt x="401317" y="186487"/>
                      <a:pt x="393634" y="220890"/>
                    </a:cubicBezTo>
                    <a:cubicBezTo>
                      <a:pt x="393634" y="222033"/>
                      <a:pt x="393062" y="223557"/>
                      <a:pt x="392776" y="224605"/>
                    </a:cubicBezTo>
                    <a:cubicBezTo>
                      <a:pt x="382524" y="265855"/>
                      <a:pt x="348918" y="297183"/>
                      <a:pt x="307051" y="304519"/>
                    </a:cubicBezTo>
                    <a:cubicBezTo>
                      <a:pt x="333531" y="292902"/>
                      <a:pt x="353199" y="269756"/>
                      <a:pt x="360391" y="241750"/>
                    </a:cubicBezTo>
                    <a:cubicBezTo>
                      <a:pt x="370023" y="195168"/>
                      <a:pt x="340858" y="149374"/>
                      <a:pt x="294574" y="138403"/>
                    </a:cubicBezTo>
                    <a:cubicBezTo>
                      <a:pt x="247974" y="127916"/>
                      <a:pt x="201695" y="157190"/>
                      <a:pt x="191207" y="203790"/>
                    </a:cubicBezTo>
                    <a:cubicBezTo>
                      <a:pt x="191182" y="203902"/>
                      <a:pt x="191157" y="204014"/>
                      <a:pt x="191132" y="204126"/>
                    </a:cubicBezTo>
                    <a:cubicBezTo>
                      <a:pt x="185494" y="232041"/>
                      <a:pt x="191930" y="261037"/>
                      <a:pt x="208849" y="283945"/>
                    </a:cubicBezTo>
                    <a:cubicBezTo>
                      <a:pt x="217343" y="296231"/>
                      <a:pt x="227727" y="307097"/>
                      <a:pt x="239614" y="316140"/>
                    </a:cubicBezTo>
                    <a:cubicBezTo>
                      <a:pt x="264412" y="333582"/>
                      <a:pt x="293713" y="343503"/>
                      <a:pt x="324006" y="344715"/>
                    </a:cubicBezTo>
                    <a:cubicBezTo>
                      <a:pt x="362955" y="345325"/>
                      <a:pt x="401242" y="334604"/>
                      <a:pt x="434210" y="313854"/>
                    </a:cubicBezTo>
                    <a:lnTo>
                      <a:pt x="434210" y="313854"/>
                    </a:lnTo>
                    <a:cubicBezTo>
                      <a:pt x="513363" y="260990"/>
                      <a:pt x="595564" y="313854"/>
                      <a:pt x="595564" y="313854"/>
                    </a:cubicBezTo>
                    <a:cubicBezTo>
                      <a:pt x="669478" y="356907"/>
                      <a:pt x="715769" y="332904"/>
                      <a:pt x="715769" y="332904"/>
                    </a:cubicBezTo>
                    <a:cubicBezTo>
                      <a:pt x="673383" y="385672"/>
                      <a:pt x="599374" y="349287"/>
                      <a:pt x="599374" y="349287"/>
                    </a:cubicBezTo>
                    <a:cubicBezTo>
                      <a:pt x="518030" y="312235"/>
                      <a:pt x="471453" y="343572"/>
                      <a:pt x="471453" y="343572"/>
                    </a:cubicBezTo>
                    <a:cubicBezTo>
                      <a:pt x="440268" y="364235"/>
                      <a:pt x="405615" y="379110"/>
                      <a:pt x="369154" y="387482"/>
                    </a:cubicBezTo>
                    <a:cubicBezTo>
                      <a:pt x="227518" y="411390"/>
                      <a:pt x="159604" y="316521"/>
                      <a:pt x="159604" y="316521"/>
                    </a:cubicBezTo>
                    <a:cubicBezTo>
                      <a:pt x="140443" y="288178"/>
                      <a:pt x="130710" y="254513"/>
                      <a:pt x="131791" y="220318"/>
                    </a:cubicBezTo>
                    <a:cubicBezTo>
                      <a:pt x="131973" y="215409"/>
                      <a:pt x="132419" y="210512"/>
                      <a:pt x="133125" y="205650"/>
                    </a:cubicBezTo>
                    <a:cubicBezTo>
                      <a:pt x="116253" y="250509"/>
                      <a:pt x="109740" y="298603"/>
                      <a:pt x="114075" y="346334"/>
                    </a:cubicBezTo>
                    <a:cubicBezTo>
                      <a:pt x="114075" y="346334"/>
                      <a:pt x="171225" y="437488"/>
                      <a:pt x="323053" y="427678"/>
                    </a:cubicBezTo>
                    <a:lnTo>
                      <a:pt x="314386" y="429106"/>
                    </a:lnTo>
                    <a:cubicBezTo>
                      <a:pt x="303908" y="430916"/>
                      <a:pt x="288192" y="432154"/>
                      <a:pt x="288192" y="432154"/>
                    </a:cubicBezTo>
                    <a:cubicBezTo>
                      <a:pt x="239995" y="436726"/>
                      <a:pt x="169415" y="438155"/>
                      <a:pt x="112646" y="417867"/>
                    </a:cubicBezTo>
                    <a:lnTo>
                      <a:pt x="112646" y="417867"/>
                    </a:lnTo>
                    <a:cubicBezTo>
                      <a:pt x="81976" y="407008"/>
                      <a:pt x="61973" y="390721"/>
                      <a:pt x="56353" y="369289"/>
                    </a:cubicBezTo>
                    <a:cubicBezTo>
                      <a:pt x="49305" y="342715"/>
                      <a:pt x="65878" y="312139"/>
                      <a:pt x="99216" y="281088"/>
                    </a:cubicBezTo>
                    <a:cubicBezTo>
                      <a:pt x="28350" y="330713"/>
                      <a:pt x="-9750" y="384339"/>
                      <a:pt x="2156" y="429297"/>
                    </a:cubicBezTo>
                    <a:cubicBezTo>
                      <a:pt x="14920" y="477493"/>
                      <a:pt x="83023" y="506068"/>
                      <a:pt x="180274" y="512450"/>
                    </a:cubicBezTo>
                    <a:cubicBezTo>
                      <a:pt x="288353" y="650042"/>
                      <a:pt x="487508" y="673967"/>
                      <a:pt x="625100" y="565888"/>
                    </a:cubicBezTo>
                    <a:cubicBezTo>
                      <a:pt x="732056" y="481875"/>
                      <a:pt x="773452" y="338967"/>
                      <a:pt x="727961" y="210793"/>
                    </a:cubicBezTo>
                    <a:cubicBezTo>
                      <a:pt x="768442" y="221271"/>
                      <a:pt x="794636" y="239368"/>
                      <a:pt x="801685" y="264705"/>
                    </a:cubicBezTo>
                    <a:cubicBezTo>
                      <a:pt x="808733" y="290041"/>
                      <a:pt x="792160" y="321855"/>
                      <a:pt x="758917" y="352906"/>
                    </a:cubicBezTo>
                    <a:cubicBezTo>
                      <a:pt x="829879" y="302614"/>
                      <a:pt x="867979" y="248893"/>
                      <a:pt x="856549" y="204031"/>
                    </a:cubicBezTo>
                    <a:close/>
                    <a:moveTo>
                      <a:pt x="559750" y="264800"/>
                    </a:moveTo>
                    <a:cubicBezTo>
                      <a:pt x="546169" y="255531"/>
                      <a:pt x="530549" y="249681"/>
                      <a:pt x="514220" y="247750"/>
                    </a:cubicBezTo>
                    <a:cubicBezTo>
                      <a:pt x="503569" y="246817"/>
                      <a:pt x="492838" y="247916"/>
                      <a:pt x="482597" y="250989"/>
                    </a:cubicBezTo>
                    <a:cubicBezTo>
                      <a:pt x="474475" y="253379"/>
                      <a:pt x="466924" y="257398"/>
                      <a:pt x="460404" y="262800"/>
                    </a:cubicBezTo>
                    <a:cubicBezTo>
                      <a:pt x="459451" y="263657"/>
                      <a:pt x="457165" y="265181"/>
                      <a:pt x="457165" y="265181"/>
                    </a:cubicBezTo>
                    <a:cubicBezTo>
                      <a:pt x="455233" y="266349"/>
                      <a:pt x="453150" y="267247"/>
                      <a:pt x="450974" y="267848"/>
                    </a:cubicBezTo>
                    <a:cubicBezTo>
                      <a:pt x="445483" y="268720"/>
                      <a:pt x="439924" y="266748"/>
                      <a:pt x="436210" y="262609"/>
                    </a:cubicBezTo>
                    <a:cubicBezTo>
                      <a:pt x="432797" y="258920"/>
                      <a:pt x="431315" y="253840"/>
                      <a:pt x="432210" y="248893"/>
                    </a:cubicBezTo>
                    <a:cubicBezTo>
                      <a:pt x="433467" y="245285"/>
                      <a:pt x="435556" y="242022"/>
                      <a:pt x="438306" y="239368"/>
                    </a:cubicBezTo>
                    <a:cubicBezTo>
                      <a:pt x="453355" y="221938"/>
                      <a:pt x="484597" y="216508"/>
                      <a:pt x="492884" y="215365"/>
                    </a:cubicBezTo>
                    <a:lnTo>
                      <a:pt x="494980" y="215365"/>
                    </a:lnTo>
                    <a:cubicBezTo>
                      <a:pt x="525301" y="212551"/>
                      <a:pt x="555201" y="224033"/>
                      <a:pt x="575847" y="246417"/>
                    </a:cubicBezTo>
                    <a:cubicBezTo>
                      <a:pt x="613947" y="290041"/>
                      <a:pt x="649285" y="281945"/>
                      <a:pt x="649285" y="281945"/>
                    </a:cubicBezTo>
                    <a:cubicBezTo>
                      <a:pt x="610994" y="305472"/>
                      <a:pt x="559750" y="264800"/>
                      <a:pt x="559750" y="264800"/>
                    </a:cubicBezTo>
                    <a:close/>
                    <a:moveTo>
                      <a:pt x="480406" y="475493"/>
                    </a:moveTo>
                    <a:lnTo>
                      <a:pt x="469453" y="475493"/>
                    </a:lnTo>
                    <a:lnTo>
                      <a:pt x="469453" y="425201"/>
                    </a:lnTo>
                    <a:lnTo>
                      <a:pt x="459928" y="431107"/>
                    </a:lnTo>
                    <a:lnTo>
                      <a:pt x="459928" y="419296"/>
                    </a:lnTo>
                    <a:lnTo>
                      <a:pt x="469453" y="412819"/>
                    </a:lnTo>
                    <a:lnTo>
                      <a:pt x="480216" y="412819"/>
                    </a:lnTo>
                    <a:close/>
                    <a:moveTo>
                      <a:pt x="528603" y="439393"/>
                    </a:moveTo>
                    <a:cubicBezTo>
                      <a:pt x="527993" y="441937"/>
                      <a:pt x="527165" y="444423"/>
                      <a:pt x="526126" y="446823"/>
                    </a:cubicBezTo>
                    <a:cubicBezTo>
                      <a:pt x="526143" y="447172"/>
                      <a:pt x="526143" y="447522"/>
                      <a:pt x="526126" y="447871"/>
                    </a:cubicBezTo>
                    <a:lnTo>
                      <a:pt x="525079" y="448918"/>
                    </a:lnTo>
                    <a:lnTo>
                      <a:pt x="512029" y="475112"/>
                    </a:lnTo>
                    <a:lnTo>
                      <a:pt x="500028" y="475112"/>
                    </a:lnTo>
                    <a:lnTo>
                      <a:pt x="512315" y="450728"/>
                    </a:lnTo>
                    <a:cubicBezTo>
                      <a:pt x="511365" y="450827"/>
                      <a:pt x="510408" y="450827"/>
                      <a:pt x="509458" y="450728"/>
                    </a:cubicBezTo>
                    <a:cubicBezTo>
                      <a:pt x="506356" y="450786"/>
                      <a:pt x="503307" y="449924"/>
                      <a:pt x="500695" y="448252"/>
                    </a:cubicBezTo>
                    <a:cubicBezTo>
                      <a:pt x="498085" y="446607"/>
                      <a:pt x="496028" y="444219"/>
                      <a:pt x="494789" y="441394"/>
                    </a:cubicBezTo>
                    <a:cubicBezTo>
                      <a:pt x="493455" y="438396"/>
                      <a:pt x="492773" y="435150"/>
                      <a:pt x="492789" y="431869"/>
                    </a:cubicBezTo>
                    <a:cubicBezTo>
                      <a:pt x="492636" y="428349"/>
                      <a:pt x="493254" y="424838"/>
                      <a:pt x="494599" y="421582"/>
                    </a:cubicBezTo>
                    <a:cubicBezTo>
                      <a:pt x="495931" y="418643"/>
                      <a:pt x="498167" y="416207"/>
                      <a:pt x="500980" y="414628"/>
                    </a:cubicBezTo>
                    <a:cubicBezTo>
                      <a:pt x="507170" y="411457"/>
                      <a:pt x="514507" y="411457"/>
                      <a:pt x="520697" y="414628"/>
                    </a:cubicBezTo>
                    <a:cubicBezTo>
                      <a:pt x="523470" y="416273"/>
                      <a:pt x="525666" y="418735"/>
                      <a:pt x="526984" y="421677"/>
                    </a:cubicBezTo>
                    <a:lnTo>
                      <a:pt x="526984" y="421677"/>
                    </a:lnTo>
                    <a:cubicBezTo>
                      <a:pt x="528496" y="425026"/>
                      <a:pt x="529245" y="428670"/>
                      <a:pt x="529174" y="432345"/>
                    </a:cubicBezTo>
                    <a:cubicBezTo>
                      <a:pt x="529235" y="434708"/>
                      <a:pt x="529044" y="437071"/>
                      <a:pt x="528603" y="439393"/>
                    </a:cubicBezTo>
                    <a:close/>
                    <a:moveTo>
                      <a:pt x="570799" y="466730"/>
                    </a:moveTo>
                    <a:cubicBezTo>
                      <a:pt x="569445" y="469679"/>
                      <a:pt x="567217" y="472140"/>
                      <a:pt x="564417" y="473779"/>
                    </a:cubicBezTo>
                    <a:cubicBezTo>
                      <a:pt x="561478" y="475311"/>
                      <a:pt x="558206" y="476096"/>
                      <a:pt x="554892" y="476065"/>
                    </a:cubicBezTo>
                    <a:cubicBezTo>
                      <a:pt x="551575" y="476120"/>
                      <a:pt x="548298" y="475334"/>
                      <a:pt x="545367" y="473779"/>
                    </a:cubicBezTo>
                    <a:cubicBezTo>
                      <a:pt x="542549" y="472205"/>
                      <a:pt x="540312" y="469768"/>
                      <a:pt x="538985" y="466825"/>
                    </a:cubicBezTo>
                    <a:cubicBezTo>
                      <a:pt x="537464" y="463580"/>
                      <a:pt x="536714" y="460027"/>
                      <a:pt x="536794" y="456443"/>
                    </a:cubicBezTo>
                    <a:cubicBezTo>
                      <a:pt x="536809" y="453974"/>
                      <a:pt x="537096" y="451515"/>
                      <a:pt x="537652" y="449109"/>
                    </a:cubicBezTo>
                    <a:cubicBezTo>
                      <a:pt x="538225" y="446578"/>
                      <a:pt x="538989" y="444095"/>
                      <a:pt x="539938" y="441680"/>
                    </a:cubicBezTo>
                    <a:lnTo>
                      <a:pt x="540509" y="440441"/>
                    </a:lnTo>
                    <a:lnTo>
                      <a:pt x="541081" y="439203"/>
                    </a:lnTo>
                    <a:lnTo>
                      <a:pt x="554416" y="412819"/>
                    </a:lnTo>
                    <a:lnTo>
                      <a:pt x="566417" y="412819"/>
                    </a:lnTo>
                    <a:lnTo>
                      <a:pt x="554130" y="436917"/>
                    </a:lnTo>
                    <a:cubicBezTo>
                      <a:pt x="554889" y="436825"/>
                      <a:pt x="555657" y="436825"/>
                      <a:pt x="556416" y="436917"/>
                    </a:cubicBezTo>
                    <a:cubicBezTo>
                      <a:pt x="559745" y="436747"/>
                      <a:pt x="563052" y="437541"/>
                      <a:pt x="565941" y="439203"/>
                    </a:cubicBezTo>
                    <a:cubicBezTo>
                      <a:pt x="568602" y="440814"/>
                      <a:pt x="570698" y="443210"/>
                      <a:pt x="571942" y="446061"/>
                    </a:cubicBezTo>
                    <a:cubicBezTo>
                      <a:pt x="573264" y="449326"/>
                      <a:pt x="573912" y="452825"/>
                      <a:pt x="573847" y="456348"/>
                    </a:cubicBezTo>
                    <a:cubicBezTo>
                      <a:pt x="573631" y="459995"/>
                      <a:pt x="572588" y="463545"/>
                      <a:pt x="570799" y="466730"/>
                    </a:cubicBezTo>
                    <a:close/>
                    <a:moveTo>
                      <a:pt x="621567" y="457205"/>
                    </a:moveTo>
                    <a:cubicBezTo>
                      <a:pt x="621801" y="462207"/>
                      <a:pt x="620056" y="467101"/>
                      <a:pt x="616709" y="470826"/>
                    </a:cubicBezTo>
                    <a:cubicBezTo>
                      <a:pt x="608614" y="477429"/>
                      <a:pt x="596992" y="477429"/>
                      <a:pt x="588896" y="470826"/>
                    </a:cubicBezTo>
                    <a:cubicBezTo>
                      <a:pt x="585584" y="467086"/>
                      <a:pt x="583874" y="462194"/>
                      <a:pt x="584134" y="457205"/>
                    </a:cubicBezTo>
                    <a:lnTo>
                      <a:pt x="584134" y="430726"/>
                    </a:lnTo>
                    <a:cubicBezTo>
                      <a:pt x="583874" y="425737"/>
                      <a:pt x="585584" y="420845"/>
                      <a:pt x="588896" y="417105"/>
                    </a:cubicBezTo>
                    <a:cubicBezTo>
                      <a:pt x="596992" y="410502"/>
                      <a:pt x="608614" y="410502"/>
                      <a:pt x="616709" y="417105"/>
                    </a:cubicBezTo>
                    <a:cubicBezTo>
                      <a:pt x="620056" y="420830"/>
                      <a:pt x="621801" y="425723"/>
                      <a:pt x="621567" y="430726"/>
                    </a:cubicBezTo>
                    <a:close/>
                  </a:path>
                </a:pathLst>
              </a:custGeom>
              <a:grpFill/>
              <a:ln w="9525" cap="flat">
                <a:noFill/>
                <a:prstDash val="solid"/>
                <a:miter/>
              </a:ln>
            </p:spPr>
            <p:txBody>
              <a:bodyPr rtlCol="0" anchor="ctr"/>
              <a:lstStyle/>
              <a:p>
                <a:endParaRPr lang="zh-CN" altLang="en-US"/>
              </a:p>
            </p:txBody>
          </p:sp>
          <p:sp>
            <p:nvSpPr>
              <p:cNvPr id="19" name="任意多边形: 形状 18"/>
              <p:cNvSpPr/>
              <p:nvPr/>
            </p:nvSpPr>
            <p:spPr>
              <a:xfrm>
                <a:off x="1805508" y="3614209"/>
                <a:ext cx="15670" cy="43032"/>
              </a:xfrm>
              <a:custGeom>
                <a:avLst/>
                <a:gdLst>
                  <a:gd name="connsiteX0" fmla="*/ 7830 w 15670"/>
                  <a:gd name="connsiteY0" fmla="*/ 36 h 43032"/>
                  <a:gd name="connsiteX1" fmla="*/ 1924 w 15670"/>
                  <a:gd name="connsiteY1" fmla="*/ 1941 h 43032"/>
                  <a:gd name="connsiteX2" fmla="*/ 19 w 15670"/>
                  <a:gd name="connsiteY2" fmla="*/ 8133 h 43032"/>
                  <a:gd name="connsiteX3" fmla="*/ 19 w 15670"/>
                  <a:gd name="connsiteY3" fmla="*/ 34898 h 43032"/>
                  <a:gd name="connsiteX4" fmla="*/ 1924 w 15670"/>
                  <a:gd name="connsiteY4" fmla="*/ 40994 h 43032"/>
                  <a:gd name="connsiteX5" fmla="*/ 7830 w 15670"/>
                  <a:gd name="connsiteY5" fmla="*/ 42994 h 43032"/>
                  <a:gd name="connsiteX6" fmla="*/ 13830 w 15670"/>
                  <a:gd name="connsiteY6" fmla="*/ 40994 h 43032"/>
                  <a:gd name="connsiteX7" fmla="*/ 15640 w 15670"/>
                  <a:gd name="connsiteY7" fmla="*/ 34898 h 43032"/>
                  <a:gd name="connsiteX8" fmla="*/ 15640 w 15670"/>
                  <a:gd name="connsiteY8" fmla="*/ 8133 h 43032"/>
                  <a:gd name="connsiteX9" fmla="*/ 13830 w 15670"/>
                  <a:gd name="connsiteY9" fmla="*/ 1941 h 43032"/>
                  <a:gd name="connsiteX10" fmla="*/ 7830 w 15670"/>
                  <a:gd name="connsiteY10" fmla="*/ 36 h 43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670" h="43032">
                    <a:moveTo>
                      <a:pt x="7830" y="36"/>
                    </a:moveTo>
                    <a:cubicBezTo>
                      <a:pt x="5683" y="-171"/>
                      <a:pt x="3545" y="518"/>
                      <a:pt x="1924" y="1941"/>
                    </a:cubicBezTo>
                    <a:cubicBezTo>
                      <a:pt x="585" y="3719"/>
                      <a:pt x="-89" y="5910"/>
                      <a:pt x="19" y="8133"/>
                    </a:cubicBezTo>
                    <a:lnTo>
                      <a:pt x="19" y="34898"/>
                    </a:lnTo>
                    <a:cubicBezTo>
                      <a:pt x="-126" y="37096"/>
                      <a:pt x="553" y="39269"/>
                      <a:pt x="1924" y="40994"/>
                    </a:cubicBezTo>
                    <a:cubicBezTo>
                      <a:pt x="3511" y="42483"/>
                      <a:pt x="5665" y="43213"/>
                      <a:pt x="7830" y="42994"/>
                    </a:cubicBezTo>
                    <a:cubicBezTo>
                      <a:pt x="10021" y="43191"/>
                      <a:pt x="12196" y="42467"/>
                      <a:pt x="13830" y="40994"/>
                    </a:cubicBezTo>
                    <a:cubicBezTo>
                      <a:pt x="15176" y="39260"/>
                      <a:pt x="15822" y="37085"/>
                      <a:pt x="15640" y="34898"/>
                    </a:cubicBezTo>
                    <a:lnTo>
                      <a:pt x="15640" y="8133"/>
                    </a:lnTo>
                    <a:cubicBezTo>
                      <a:pt x="15775" y="5921"/>
                      <a:pt x="15135" y="3732"/>
                      <a:pt x="13830" y="1941"/>
                    </a:cubicBezTo>
                    <a:cubicBezTo>
                      <a:pt x="12164" y="532"/>
                      <a:pt x="10004" y="-153"/>
                      <a:pt x="7830" y="36"/>
                    </a:cubicBezTo>
                    <a:close/>
                  </a:path>
                </a:pathLst>
              </a:custGeom>
              <a:grpFill/>
              <a:ln w="9525" cap="flat">
                <a:noFill/>
                <a:prstDash val="solid"/>
                <a:miter/>
              </a:ln>
            </p:spPr>
            <p:txBody>
              <a:bodyPr rtlCol="0" anchor="ctr"/>
              <a:lstStyle/>
              <a:p>
                <a:endParaRPr lang="zh-CN" altLang="en-US"/>
              </a:p>
            </p:txBody>
          </p:sp>
          <p:sp>
            <p:nvSpPr>
              <p:cNvPr id="20" name="任意多边形: 形状 19"/>
              <p:cNvSpPr/>
              <p:nvPr/>
            </p:nvSpPr>
            <p:spPr>
              <a:xfrm>
                <a:off x="1231646" y="3697018"/>
                <a:ext cx="34194" cy="20669"/>
              </a:xfrm>
              <a:custGeom>
                <a:avLst/>
                <a:gdLst>
                  <a:gd name="connsiteX0" fmla="*/ 34195 w 34194"/>
                  <a:gd name="connsiteY0" fmla="*/ 4286 h 20669"/>
                  <a:gd name="connsiteX1" fmla="*/ 2191 w 34194"/>
                  <a:gd name="connsiteY1" fmla="*/ 20669 h 20669"/>
                  <a:gd name="connsiteX2" fmla="*/ 0 w 34194"/>
                  <a:gd name="connsiteY2" fmla="*/ 16288 h 20669"/>
                  <a:gd name="connsiteX3" fmla="*/ 31909 w 34194"/>
                  <a:gd name="connsiteY3" fmla="*/ 0 h 20669"/>
                </a:gdLst>
                <a:ahLst/>
                <a:cxnLst>
                  <a:cxn ang="0">
                    <a:pos x="connsiteX0" y="connsiteY0"/>
                  </a:cxn>
                  <a:cxn ang="0">
                    <a:pos x="connsiteX1" y="connsiteY1"/>
                  </a:cxn>
                  <a:cxn ang="0">
                    <a:pos x="connsiteX2" y="connsiteY2"/>
                  </a:cxn>
                  <a:cxn ang="0">
                    <a:pos x="connsiteX3" y="connsiteY3"/>
                  </a:cxn>
                </a:cxnLst>
                <a:rect l="l" t="t" r="r" b="b"/>
                <a:pathLst>
                  <a:path w="34194" h="20669">
                    <a:moveTo>
                      <a:pt x="34195" y="4286"/>
                    </a:moveTo>
                    <a:lnTo>
                      <a:pt x="2191" y="20669"/>
                    </a:lnTo>
                    <a:lnTo>
                      <a:pt x="0" y="16288"/>
                    </a:lnTo>
                    <a:lnTo>
                      <a:pt x="31909" y="0"/>
                    </a:lnTo>
                    <a:close/>
                  </a:path>
                </a:pathLst>
              </a:custGeom>
              <a:grpFill/>
              <a:ln w="9525" cap="flat">
                <a:noFill/>
                <a:prstDash val="solid"/>
                <a:miter/>
              </a:ln>
            </p:spPr>
            <p:txBody>
              <a:bodyPr rtlCol="0" anchor="ctr"/>
              <a:lstStyle/>
              <a:p>
                <a:endParaRPr lang="zh-CN" altLang="en-US"/>
              </a:p>
            </p:txBody>
          </p:sp>
          <p:sp>
            <p:nvSpPr>
              <p:cNvPr id="21" name="任意多边形: 形状 20"/>
              <p:cNvSpPr/>
              <p:nvPr/>
            </p:nvSpPr>
            <p:spPr>
              <a:xfrm>
                <a:off x="1237457" y="3707210"/>
                <a:ext cx="45338" cy="42291"/>
              </a:xfrm>
              <a:custGeom>
                <a:avLst/>
                <a:gdLst>
                  <a:gd name="connsiteX0" fmla="*/ 17812 w 45338"/>
                  <a:gd name="connsiteY0" fmla="*/ 34862 h 42291"/>
                  <a:gd name="connsiteX1" fmla="*/ 42958 w 45338"/>
                  <a:gd name="connsiteY1" fmla="*/ 20288 h 42291"/>
                  <a:gd name="connsiteX2" fmla="*/ 45339 w 45338"/>
                  <a:gd name="connsiteY2" fmla="*/ 24384 h 42291"/>
                  <a:gd name="connsiteX3" fmla="*/ 14192 w 45338"/>
                  <a:gd name="connsiteY3" fmla="*/ 42291 h 42291"/>
                  <a:gd name="connsiteX4" fmla="*/ 11430 w 45338"/>
                  <a:gd name="connsiteY4" fmla="*/ 38100 h 42291"/>
                  <a:gd name="connsiteX5" fmla="*/ 27432 w 45338"/>
                  <a:gd name="connsiteY5" fmla="*/ 7715 h 42291"/>
                  <a:gd name="connsiteX6" fmla="*/ 27432 w 45338"/>
                  <a:gd name="connsiteY6" fmla="*/ 7715 h 42291"/>
                  <a:gd name="connsiteX7" fmla="*/ 2381 w 45338"/>
                  <a:gd name="connsiteY7" fmla="*/ 22288 h 42291"/>
                  <a:gd name="connsiteX8" fmla="*/ 0 w 45338"/>
                  <a:gd name="connsiteY8" fmla="*/ 18193 h 42291"/>
                  <a:gd name="connsiteX9" fmla="*/ 30956 w 45338"/>
                  <a:gd name="connsiteY9" fmla="*/ 0 h 42291"/>
                  <a:gd name="connsiteX10" fmla="*/ 33909 w 45338"/>
                  <a:gd name="connsiteY10" fmla="*/ 5144 h 42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338" h="42291">
                    <a:moveTo>
                      <a:pt x="17812" y="34862"/>
                    </a:moveTo>
                    <a:lnTo>
                      <a:pt x="42958" y="20288"/>
                    </a:lnTo>
                    <a:lnTo>
                      <a:pt x="45339" y="24384"/>
                    </a:lnTo>
                    <a:lnTo>
                      <a:pt x="14192" y="42291"/>
                    </a:lnTo>
                    <a:lnTo>
                      <a:pt x="11430" y="38100"/>
                    </a:lnTo>
                    <a:lnTo>
                      <a:pt x="27432" y="7715"/>
                    </a:lnTo>
                    <a:lnTo>
                      <a:pt x="27432" y="7715"/>
                    </a:lnTo>
                    <a:lnTo>
                      <a:pt x="2381" y="22288"/>
                    </a:lnTo>
                    <a:lnTo>
                      <a:pt x="0" y="18193"/>
                    </a:lnTo>
                    <a:lnTo>
                      <a:pt x="30956" y="0"/>
                    </a:lnTo>
                    <a:lnTo>
                      <a:pt x="33909" y="5144"/>
                    </a:lnTo>
                    <a:close/>
                  </a:path>
                </a:pathLst>
              </a:custGeom>
              <a:grpFill/>
              <a:ln w="9525" cap="flat">
                <a:noFill/>
                <a:prstDash val="solid"/>
                <a:miter/>
              </a:ln>
            </p:spPr>
            <p:txBody>
              <a:bodyPr rtlCol="0" anchor="ctr"/>
              <a:lstStyle/>
              <a:p>
                <a:endParaRPr lang="zh-CN" altLang="en-US"/>
              </a:p>
            </p:txBody>
          </p:sp>
          <p:sp>
            <p:nvSpPr>
              <p:cNvPr id="22" name="任意多边形: 形状 21"/>
              <p:cNvSpPr/>
              <p:nvPr/>
            </p:nvSpPr>
            <p:spPr>
              <a:xfrm>
                <a:off x="1256316" y="3736451"/>
                <a:ext cx="43814" cy="29718"/>
              </a:xfrm>
              <a:custGeom>
                <a:avLst/>
                <a:gdLst>
                  <a:gd name="connsiteX0" fmla="*/ 16192 w 43814"/>
                  <a:gd name="connsiteY0" fmla="*/ 15050 h 29718"/>
                  <a:gd name="connsiteX1" fmla="*/ 2762 w 43814"/>
                  <a:gd name="connsiteY1" fmla="*/ 24575 h 29718"/>
                  <a:gd name="connsiteX2" fmla="*/ 0 w 43814"/>
                  <a:gd name="connsiteY2" fmla="*/ 20574 h 29718"/>
                  <a:gd name="connsiteX3" fmla="*/ 29813 w 43814"/>
                  <a:gd name="connsiteY3" fmla="*/ 0 h 29718"/>
                  <a:gd name="connsiteX4" fmla="*/ 43815 w 43814"/>
                  <a:gd name="connsiteY4" fmla="*/ 20574 h 29718"/>
                  <a:gd name="connsiteX5" fmla="*/ 40481 w 43814"/>
                  <a:gd name="connsiteY5" fmla="*/ 22860 h 29718"/>
                  <a:gd name="connsiteX6" fmla="*/ 29147 w 43814"/>
                  <a:gd name="connsiteY6" fmla="*/ 6382 h 29718"/>
                  <a:gd name="connsiteX7" fmla="*/ 19622 w 43814"/>
                  <a:gd name="connsiteY7" fmla="*/ 12668 h 29718"/>
                  <a:gd name="connsiteX8" fmla="*/ 29147 w 43814"/>
                  <a:gd name="connsiteY8" fmla="*/ 27242 h 29718"/>
                  <a:gd name="connsiteX9" fmla="*/ 25527 w 43814"/>
                  <a:gd name="connsiteY9" fmla="*/ 29718 h 29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814" h="29718">
                    <a:moveTo>
                      <a:pt x="16192" y="15050"/>
                    </a:moveTo>
                    <a:lnTo>
                      <a:pt x="2762" y="24575"/>
                    </a:lnTo>
                    <a:lnTo>
                      <a:pt x="0" y="20574"/>
                    </a:lnTo>
                    <a:lnTo>
                      <a:pt x="29813" y="0"/>
                    </a:lnTo>
                    <a:lnTo>
                      <a:pt x="43815" y="20574"/>
                    </a:lnTo>
                    <a:lnTo>
                      <a:pt x="40481" y="22860"/>
                    </a:lnTo>
                    <a:lnTo>
                      <a:pt x="29147" y="6382"/>
                    </a:lnTo>
                    <a:lnTo>
                      <a:pt x="19622" y="12668"/>
                    </a:lnTo>
                    <a:lnTo>
                      <a:pt x="29147" y="27242"/>
                    </a:lnTo>
                    <a:lnTo>
                      <a:pt x="25527" y="29718"/>
                    </a:lnTo>
                    <a:close/>
                  </a:path>
                </a:pathLst>
              </a:custGeom>
              <a:grpFill/>
              <a:ln w="9525" cap="flat">
                <a:noFill/>
                <a:prstDash val="solid"/>
                <a:miter/>
              </a:ln>
            </p:spPr>
            <p:txBody>
              <a:bodyPr rtlCol="0" anchor="ctr"/>
              <a:lstStyle/>
              <a:p>
                <a:endParaRPr lang="zh-CN" altLang="en-US"/>
              </a:p>
            </p:txBody>
          </p:sp>
          <p:sp>
            <p:nvSpPr>
              <p:cNvPr id="23" name="任意多边形: 形状 22"/>
              <p:cNvSpPr/>
              <p:nvPr/>
            </p:nvSpPr>
            <p:spPr>
              <a:xfrm>
                <a:off x="1278603" y="3763893"/>
                <a:ext cx="37363" cy="37102"/>
              </a:xfrm>
              <a:custGeom>
                <a:avLst/>
                <a:gdLst>
                  <a:gd name="connsiteX0" fmla="*/ 29529 w 37363"/>
                  <a:gd name="connsiteY0" fmla="*/ 32470 h 37102"/>
                  <a:gd name="connsiteX1" fmla="*/ 4632 w 37363"/>
                  <a:gd name="connsiteY1" fmla="*/ 31389 h 37102"/>
                  <a:gd name="connsiteX2" fmla="*/ 5714 w 37363"/>
                  <a:gd name="connsiteY2" fmla="*/ 6492 h 37102"/>
                  <a:gd name="connsiteX3" fmla="*/ 7526 w 37363"/>
                  <a:gd name="connsiteY3" fmla="*/ 5038 h 37102"/>
                  <a:gd name="connsiteX4" fmla="*/ 31503 w 37363"/>
                  <a:gd name="connsiteY4" fmla="*/ 4894 h 37102"/>
                  <a:gd name="connsiteX5" fmla="*/ 33339 w 37363"/>
                  <a:gd name="connsiteY5" fmla="*/ 7038 h 37102"/>
                  <a:gd name="connsiteX6" fmla="*/ 31253 w 37363"/>
                  <a:gd name="connsiteY6" fmla="*/ 31195 h 37102"/>
                  <a:gd name="connsiteX7" fmla="*/ 29529 w 37363"/>
                  <a:gd name="connsiteY7" fmla="*/ 32470 h 37102"/>
                  <a:gd name="connsiteX8" fmla="*/ 26576 w 37363"/>
                  <a:gd name="connsiteY8" fmla="*/ 29041 h 37102"/>
                  <a:gd name="connsiteX9" fmla="*/ 30386 w 37363"/>
                  <a:gd name="connsiteY9" fmla="*/ 9991 h 37102"/>
                  <a:gd name="connsiteX10" fmla="*/ 10860 w 37363"/>
                  <a:gd name="connsiteY10" fmla="*/ 9420 h 37102"/>
                  <a:gd name="connsiteX11" fmla="*/ 6233 w 37363"/>
                  <a:gd name="connsiteY11" fmla="*/ 26867 h 37102"/>
                  <a:gd name="connsiteX12" fmla="*/ 7336 w 37363"/>
                  <a:gd name="connsiteY12" fmla="*/ 28470 h 37102"/>
                  <a:gd name="connsiteX13" fmla="*/ 25740 w 37363"/>
                  <a:gd name="connsiteY13" fmla="*/ 29829 h 37102"/>
                  <a:gd name="connsiteX14" fmla="*/ 26576 w 37363"/>
                  <a:gd name="connsiteY14" fmla="*/ 29041 h 37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363" h="37102">
                    <a:moveTo>
                      <a:pt x="29529" y="32470"/>
                    </a:moveTo>
                    <a:cubicBezTo>
                      <a:pt x="22355" y="39046"/>
                      <a:pt x="11209" y="38562"/>
                      <a:pt x="4632" y="31389"/>
                    </a:cubicBezTo>
                    <a:cubicBezTo>
                      <a:pt x="-1944" y="24215"/>
                      <a:pt x="-1460" y="13068"/>
                      <a:pt x="5714" y="6492"/>
                    </a:cubicBezTo>
                    <a:cubicBezTo>
                      <a:pt x="6285" y="5968"/>
                      <a:pt x="6891" y="5482"/>
                      <a:pt x="7526" y="5038"/>
                    </a:cubicBezTo>
                    <a:cubicBezTo>
                      <a:pt x="14107" y="-1623"/>
                      <a:pt x="24842" y="-1687"/>
                      <a:pt x="31503" y="4894"/>
                    </a:cubicBezTo>
                    <a:cubicBezTo>
                      <a:pt x="32174" y="5557"/>
                      <a:pt x="32788" y="6274"/>
                      <a:pt x="33339" y="7038"/>
                    </a:cubicBezTo>
                    <a:cubicBezTo>
                      <a:pt x="39434" y="14285"/>
                      <a:pt x="38500" y="25100"/>
                      <a:pt x="31253" y="31195"/>
                    </a:cubicBezTo>
                    <a:cubicBezTo>
                      <a:pt x="30706" y="31656"/>
                      <a:pt x="30130" y="32082"/>
                      <a:pt x="29529" y="32470"/>
                    </a:cubicBezTo>
                    <a:close/>
                    <a:moveTo>
                      <a:pt x="26576" y="29041"/>
                    </a:moveTo>
                    <a:cubicBezTo>
                      <a:pt x="33529" y="22755"/>
                      <a:pt x="34863" y="16373"/>
                      <a:pt x="30386" y="9991"/>
                    </a:cubicBezTo>
                    <a:cubicBezTo>
                      <a:pt x="25909" y="3609"/>
                      <a:pt x="18575" y="3800"/>
                      <a:pt x="10860" y="9420"/>
                    </a:cubicBezTo>
                    <a:cubicBezTo>
                      <a:pt x="4764" y="12960"/>
                      <a:pt x="2693" y="20771"/>
                      <a:pt x="6233" y="26867"/>
                    </a:cubicBezTo>
                    <a:cubicBezTo>
                      <a:pt x="6560" y="27428"/>
                      <a:pt x="6928" y="27964"/>
                      <a:pt x="7336" y="28470"/>
                    </a:cubicBezTo>
                    <a:cubicBezTo>
                      <a:pt x="12042" y="33927"/>
                      <a:pt x="20282" y="34536"/>
                      <a:pt x="25740" y="29829"/>
                    </a:cubicBezTo>
                    <a:cubicBezTo>
                      <a:pt x="26030" y="29579"/>
                      <a:pt x="26309" y="29316"/>
                      <a:pt x="26576" y="29041"/>
                    </a:cubicBezTo>
                    <a:close/>
                  </a:path>
                </a:pathLst>
              </a:custGeom>
              <a:grpFill/>
              <a:ln w="9525" cap="flat">
                <a:noFill/>
                <a:prstDash val="solid"/>
                <a:miter/>
              </a:ln>
            </p:spPr>
            <p:txBody>
              <a:bodyPr rtlCol="0" anchor="ctr"/>
              <a:lstStyle/>
              <a:p>
                <a:endParaRPr lang="zh-CN" altLang="en-US"/>
              </a:p>
            </p:txBody>
          </p:sp>
          <p:sp>
            <p:nvSpPr>
              <p:cNvPr id="24" name="任意多边形: 形状 23"/>
              <p:cNvSpPr/>
              <p:nvPr/>
            </p:nvSpPr>
            <p:spPr>
              <a:xfrm>
                <a:off x="1298798" y="3787982"/>
                <a:ext cx="41993" cy="46481"/>
              </a:xfrm>
              <a:custGeom>
                <a:avLst/>
                <a:gdLst>
                  <a:gd name="connsiteX0" fmla="*/ 14669 w 41993"/>
                  <a:gd name="connsiteY0" fmla="*/ 17526 h 46481"/>
                  <a:gd name="connsiteX1" fmla="*/ 3429 w 41993"/>
                  <a:gd name="connsiteY1" fmla="*/ 28194 h 46481"/>
                  <a:gd name="connsiteX2" fmla="*/ 0 w 41993"/>
                  <a:gd name="connsiteY2" fmla="*/ 24670 h 46481"/>
                  <a:gd name="connsiteX3" fmla="*/ 26098 w 41993"/>
                  <a:gd name="connsiteY3" fmla="*/ 0 h 46481"/>
                  <a:gd name="connsiteX4" fmla="*/ 37529 w 41993"/>
                  <a:gd name="connsiteY4" fmla="*/ 12097 h 46481"/>
                  <a:gd name="connsiteX5" fmla="*/ 38767 w 41993"/>
                  <a:gd name="connsiteY5" fmla="*/ 27337 h 46481"/>
                  <a:gd name="connsiteX6" fmla="*/ 29242 w 41993"/>
                  <a:gd name="connsiteY6" fmla="*/ 29623 h 46481"/>
                  <a:gd name="connsiteX7" fmla="*/ 27146 w 41993"/>
                  <a:gd name="connsiteY7" fmla="*/ 37433 h 46481"/>
                  <a:gd name="connsiteX8" fmla="*/ 22765 w 41993"/>
                  <a:gd name="connsiteY8" fmla="*/ 42196 h 46481"/>
                  <a:gd name="connsiteX9" fmla="*/ 21431 w 41993"/>
                  <a:gd name="connsiteY9" fmla="*/ 45910 h 46481"/>
                  <a:gd name="connsiteX10" fmla="*/ 20860 w 41993"/>
                  <a:gd name="connsiteY10" fmla="*/ 46482 h 46481"/>
                  <a:gd name="connsiteX11" fmla="*/ 16669 w 41993"/>
                  <a:gd name="connsiteY11" fmla="*/ 42005 h 46481"/>
                  <a:gd name="connsiteX12" fmla="*/ 22669 w 41993"/>
                  <a:gd name="connsiteY12" fmla="*/ 35242 h 46481"/>
                  <a:gd name="connsiteX13" fmla="*/ 24449 w 41993"/>
                  <a:gd name="connsiteY13" fmla="*/ 27497 h 46481"/>
                  <a:gd name="connsiteX14" fmla="*/ 22669 w 41993"/>
                  <a:gd name="connsiteY14" fmla="*/ 25717 h 46481"/>
                  <a:gd name="connsiteX15" fmla="*/ 26575 w 41993"/>
                  <a:gd name="connsiteY15" fmla="*/ 6191 h 46481"/>
                  <a:gd name="connsiteX16" fmla="*/ 17621 w 41993"/>
                  <a:gd name="connsiteY16" fmla="*/ 14764 h 46481"/>
                  <a:gd name="connsiteX17" fmla="*/ 25432 w 41993"/>
                  <a:gd name="connsiteY17" fmla="*/ 22955 h 46481"/>
                  <a:gd name="connsiteX18" fmla="*/ 34957 w 41993"/>
                  <a:gd name="connsiteY18" fmla="*/ 23908 h 46481"/>
                  <a:gd name="connsiteX19" fmla="*/ 36084 w 41993"/>
                  <a:gd name="connsiteY19" fmla="*/ 16177 h 46481"/>
                  <a:gd name="connsiteX20" fmla="*/ 34957 w 41993"/>
                  <a:gd name="connsiteY20" fmla="*/ 15049 h 46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993" h="46481">
                    <a:moveTo>
                      <a:pt x="14669" y="17526"/>
                    </a:moveTo>
                    <a:lnTo>
                      <a:pt x="3429" y="28194"/>
                    </a:lnTo>
                    <a:lnTo>
                      <a:pt x="0" y="24670"/>
                    </a:lnTo>
                    <a:lnTo>
                      <a:pt x="26098" y="0"/>
                    </a:lnTo>
                    <a:lnTo>
                      <a:pt x="37529" y="12097"/>
                    </a:lnTo>
                    <a:cubicBezTo>
                      <a:pt x="43053" y="17907"/>
                      <a:pt x="43434" y="22955"/>
                      <a:pt x="38767" y="27337"/>
                    </a:cubicBezTo>
                    <a:cubicBezTo>
                      <a:pt x="36327" y="29922"/>
                      <a:pt x="32589" y="30819"/>
                      <a:pt x="29242" y="29623"/>
                    </a:cubicBezTo>
                    <a:cubicBezTo>
                      <a:pt x="30575" y="32386"/>
                      <a:pt x="29683" y="35708"/>
                      <a:pt x="27146" y="37433"/>
                    </a:cubicBezTo>
                    <a:lnTo>
                      <a:pt x="22765" y="42196"/>
                    </a:lnTo>
                    <a:cubicBezTo>
                      <a:pt x="21470" y="42940"/>
                      <a:pt x="20906" y="44513"/>
                      <a:pt x="21431" y="45910"/>
                    </a:cubicBezTo>
                    <a:lnTo>
                      <a:pt x="20860" y="46482"/>
                    </a:lnTo>
                    <a:lnTo>
                      <a:pt x="16669" y="42005"/>
                    </a:lnTo>
                    <a:cubicBezTo>
                      <a:pt x="18472" y="39584"/>
                      <a:pt x="20480" y="37321"/>
                      <a:pt x="22669" y="35242"/>
                    </a:cubicBezTo>
                    <a:cubicBezTo>
                      <a:pt x="25300" y="33595"/>
                      <a:pt x="26096" y="30127"/>
                      <a:pt x="24449" y="27497"/>
                    </a:cubicBezTo>
                    <a:cubicBezTo>
                      <a:pt x="23998" y="26777"/>
                      <a:pt x="23389" y="26168"/>
                      <a:pt x="22669" y="25717"/>
                    </a:cubicBezTo>
                    <a:close/>
                    <a:moveTo>
                      <a:pt x="26575" y="6191"/>
                    </a:moveTo>
                    <a:lnTo>
                      <a:pt x="17621" y="14764"/>
                    </a:lnTo>
                    <a:lnTo>
                      <a:pt x="25432" y="22955"/>
                    </a:lnTo>
                    <a:cubicBezTo>
                      <a:pt x="28766" y="26479"/>
                      <a:pt x="31909" y="26860"/>
                      <a:pt x="34957" y="23908"/>
                    </a:cubicBezTo>
                    <a:cubicBezTo>
                      <a:pt x="37403" y="22084"/>
                      <a:pt x="37908" y="18623"/>
                      <a:pt x="36084" y="16177"/>
                    </a:cubicBezTo>
                    <a:cubicBezTo>
                      <a:pt x="35765" y="15748"/>
                      <a:pt x="35385" y="15369"/>
                      <a:pt x="34957" y="15049"/>
                    </a:cubicBezTo>
                    <a:close/>
                  </a:path>
                </a:pathLst>
              </a:custGeom>
              <a:grpFill/>
              <a:ln w="9525" cap="flat">
                <a:noFill/>
                <a:prstDash val="solid"/>
                <a:miter/>
              </a:ln>
            </p:spPr>
            <p:txBody>
              <a:bodyPr rtlCol="0" anchor="ctr"/>
              <a:lstStyle/>
              <a:p>
                <a:endParaRPr lang="zh-CN" altLang="en-US"/>
              </a:p>
            </p:txBody>
          </p:sp>
          <p:sp>
            <p:nvSpPr>
              <p:cNvPr id="25" name="任意多边形: 形状 24"/>
              <p:cNvSpPr/>
              <p:nvPr/>
            </p:nvSpPr>
            <p:spPr>
              <a:xfrm>
                <a:off x="1323848" y="3811985"/>
                <a:ext cx="49625" cy="49625"/>
              </a:xfrm>
              <a:custGeom>
                <a:avLst/>
                <a:gdLst>
                  <a:gd name="connsiteX0" fmla="*/ 25813 w 49625"/>
                  <a:gd name="connsiteY0" fmla="*/ 49625 h 49625"/>
                  <a:gd name="connsiteX1" fmla="*/ 22289 w 49625"/>
                  <a:gd name="connsiteY1" fmla="*/ 46482 h 49625"/>
                  <a:gd name="connsiteX2" fmla="*/ 36290 w 49625"/>
                  <a:gd name="connsiteY2" fmla="*/ 30671 h 49625"/>
                  <a:gd name="connsiteX3" fmla="*/ 42291 w 49625"/>
                  <a:gd name="connsiteY3" fmla="*/ 23908 h 49625"/>
                  <a:gd name="connsiteX4" fmla="*/ 14573 w 49625"/>
                  <a:gd name="connsiteY4" fmla="*/ 39719 h 49625"/>
                  <a:gd name="connsiteX5" fmla="*/ 10954 w 49625"/>
                  <a:gd name="connsiteY5" fmla="*/ 36481 h 49625"/>
                  <a:gd name="connsiteX6" fmla="*/ 23527 w 49625"/>
                  <a:gd name="connsiteY6" fmla="*/ 7239 h 49625"/>
                  <a:gd name="connsiteX7" fmla="*/ 23527 w 49625"/>
                  <a:gd name="connsiteY7" fmla="*/ 7239 h 49625"/>
                  <a:gd name="connsiteX8" fmla="*/ 19431 w 49625"/>
                  <a:gd name="connsiteY8" fmla="*/ 12287 h 49625"/>
                  <a:gd name="connsiteX9" fmla="*/ 17717 w 49625"/>
                  <a:gd name="connsiteY9" fmla="*/ 14192 h 49625"/>
                  <a:gd name="connsiteX10" fmla="*/ 3620 w 49625"/>
                  <a:gd name="connsiteY10" fmla="*/ 30004 h 49625"/>
                  <a:gd name="connsiteX11" fmla="*/ 0 w 49625"/>
                  <a:gd name="connsiteY11" fmla="*/ 26765 h 49625"/>
                  <a:gd name="connsiteX12" fmla="*/ 23622 w 49625"/>
                  <a:gd name="connsiteY12" fmla="*/ 0 h 49625"/>
                  <a:gd name="connsiteX13" fmla="*/ 28861 w 49625"/>
                  <a:gd name="connsiteY13" fmla="*/ 4667 h 49625"/>
                  <a:gd name="connsiteX14" fmla="*/ 16478 w 49625"/>
                  <a:gd name="connsiteY14" fmla="*/ 34290 h 49625"/>
                  <a:gd name="connsiteX15" fmla="*/ 44291 w 49625"/>
                  <a:gd name="connsiteY15" fmla="*/ 18383 h 49625"/>
                  <a:gd name="connsiteX16" fmla="*/ 49625 w 49625"/>
                  <a:gd name="connsiteY16" fmla="*/ 23050 h 49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9625" h="49625">
                    <a:moveTo>
                      <a:pt x="25813" y="49625"/>
                    </a:moveTo>
                    <a:lnTo>
                      <a:pt x="22289" y="46482"/>
                    </a:lnTo>
                    <a:lnTo>
                      <a:pt x="36290" y="30671"/>
                    </a:lnTo>
                    <a:lnTo>
                      <a:pt x="42291" y="23908"/>
                    </a:lnTo>
                    <a:lnTo>
                      <a:pt x="14573" y="39719"/>
                    </a:lnTo>
                    <a:lnTo>
                      <a:pt x="10954" y="36481"/>
                    </a:lnTo>
                    <a:lnTo>
                      <a:pt x="23527" y="7239"/>
                    </a:lnTo>
                    <a:lnTo>
                      <a:pt x="23527" y="7239"/>
                    </a:lnTo>
                    <a:lnTo>
                      <a:pt x="19431" y="12287"/>
                    </a:lnTo>
                    <a:lnTo>
                      <a:pt x="17717" y="14192"/>
                    </a:lnTo>
                    <a:lnTo>
                      <a:pt x="3620" y="30004"/>
                    </a:lnTo>
                    <a:lnTo>
                      <a:pt x="0" y="26765"/>
                    </a:lnTo>
                    <a:lnTo>
                      <a:pt x="23622" y="0"/>
                    </a:lnTo>
                    <a:lnTo>
                      <a:pt x="28861" y="4667"/>
                    </a:lnTo>
                    <a:lnTo>
                      <a:pt x="16478" y="34290"/>
                    </a:lnTo>
                    <a:lnTo>
                      <a:pt x="44291" y="18383"/>
                    </a:lnTo>
                    <a:lnTo>
                      <a:pt x="49625" y="23050"/>
                    </a:lnTo>
                    <a:close/>
                  </a:path>
                </a:pathLst>
              </a:custGeom>
              <a:grpFill/>
              <a:ln w="9525" cap="flat">
                <a:noFill/>
                <a:prstDash val="solid"/>
                <a:miter/>
              </a:ln>
            </p:spPr>
            <p:txBody>
              <a:bodyPr rtlCol="0" anchor="ctr"/>
              <a:lstStyle/>
              <a:p>
                <a:endParaRPr lang="zh-CN" altLang="en-US"/>
              </a:p>
            </p:txBody>
          </p:sp>
          <p:sp>
            <p:nvSpPr>
              <p:cNvPr id="26" name="任意多边形: 形状 25"/>
              <p:cNvSpPr/>
              <p:nvPr/>
            </p:nvSpPr>
            <p:spPr>
              <a:xfrm>
                <a:off x="1352995" y="3843893"/>
                <a:ext cx="36766" cy="39719"/>
              </a:xfrm>
              <a:custGeom>
                <a:avLst/>
                <a:gdLst>
                  <a:gd name="connsiteX0" fmla="*/ 25051 w 36766"/>
                  <a:gd name="connsiteY0" fmla="*/ 26098 h 39719"/>
                  <a:gd name="connsiteX1" fmla="*/ 13430 w 36766"/>
                  <a:gd name="connsiteY1" fmla="*/ 17431 h 39719"/>
                  <a:gd name="connsiteX2" fmla="*/ 3905 w 36766"/>
                  <a:gd name="connsiteY2" fmla="*/ 23527 h 39719"/>
                  <a:gd name="connsiteX3" fmla="*/ 0 w 36766"/>
                  <a:gd name="connsiteY3" fmla="*/ 20574 h 39719"/>
                  <a:gd name="connsiteX4" fmla="*/ 32385 w 36766"/>
                  <a:gd name="connsiteY4" fmla="*/ 0 h 39719"/>
                  <a:gd name="connsiteX5" fmla="*/ 36766 w 36766"/>
                  <a:gd name="connsiteY5" fmla="*/ 3239 h 39719"/>
                  <a:gd name="connsiteX6" fmla="*/ 25622 w 36766"/>
                  <a:gd name="connsiteY6" fmla="*/ 39719 h 39719"/>
                  <a:gd name="connsiteX7" fmla="*/ 21431 w 36766"/>
                  <a:gd name="connsiteY7" fmla="*/ 36576 h 39719"/>
                  <a:gd name="connsiteX8" fmla="*/ 17240 w 36766"/>
                  <a:gd name="connsiteY8" fmla="*/ 14954 h 39719"/>
                  <a:gd name="connsiteX9" fmla="*/ 26194 w 36766"/>
                  <a:gd name="connsiteY9" fmla="*/ 21622 h 39719"/>
                  <a:gd name="connsiteX10" fmla="*/ 31528 w 36766"/>
                  <a:gd name="connsiteY10" fmla="*/ 6191 h 39719"/>
                  <a:gd name="connsiteX11" fmla="*/ 31528 w 36766"/>
                  <a:gd name="connsiteY11" fmla="*/ 6191 h 39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766" h="39719">
                    <a:moveTo>
                      <a:pt x="25051" y="26098"/>
                    </a:moveTo>
                    <a:lnTo>
                      <a:pt x="13430" y="17431"/>
                    </a:lnTo>
                    <a:lnTo>
                      <a:pt x="3905" y="23527"/>
                    </a:lnTo>
                    <a:lnTo>
                      <a:pt x="0" y="20574"/>
                    </a:lnTo>
                    <a:lnTo>
                      <a:pt x="32385" y="0"/>
                    </a:lnTo>
                    <a:lnTo>
                      <a:pt x="36766" y="3239"/>
                    </a:lnTo>
                    <a:lnTo>
                      <a:pt x="25622" y="39719"/>
                    </a:lnTo>
                    <a:lnTo>
                      <a:pt x="21431" y="36576"/>
                    </a:lnTo>
                    <a:close/>
                    <a:moveTo>
                      <a:pt x="17240" y="14954"/>
                    </a:moveTo>
                    <a:lnTo>
                      <a:pt x="26194" y="21622"/>
                    </a:lnTo>
                    <a:lnTo>
                      <a:pt x="31528" y="6191"/>
                    </a:lnTo>
                    <a:lnTo>
                      <a:pt x="31528" y="6191"/>
                    </a:lnTo>
                    <a:close/>
                  </a:path>
                </a:pathLst>
              </a:custGeom>
              <a:grpFill/>
              <a:ln w="9525" cap="flat">
                <a:noFill/>
                <a:prstDash val="solid"/>
                <a:miter/>
              </a:ln>
            </p:spPr>
            <p:txBody>
              <a:bodyPr rtlCol="0" anchor="ctr"/>
              <a:lstStyle/>
              <a:p>
                <a:endParaRPr lang="zh-CN" altLang="en-US"/>
              </a:p>
            </p:txBody>
          </p:sp>
          <p:sp>
            <p:nvSpPr>
              <p:cNvPr id="27" name="任意多边形: 形状 26"/>
              <p:cNvSpPr/>
              <p:nvPr/>
            </p:nvSpPr>
            <p:spPr>
              <a:xfrm>
                <a:off x="1390905" y="3854276"/>
                <a:ext cx="33146" cy="39338"/>
              </a:xfrm>
              <a:custGeom>
                <a:avLst/>
                <a:gdLst>
                  <a:gd name="connsiteX0" fmla="*/ 6572 w 33146"/>
                  <a:gd name="connsiteY0" fmla="*/ 3524 h 39338"/>
                  <a:gd name="connsiteX1" fmla="*/ 8763 w 33146"/>
                  <a:gd name="connsiteY1" fmla="*/ 0 h 39338"/>
                  <a:gd name="connsiteX2" fmla="*/ 33147 w 33146"/>
                  <a:gd name="connsiteY2" fmla="*/ 15716 h 39338"/>
                  <a:gd name="connsiteX3" fmla="*/ 30956 w 33146"/>
                  <a:gd name="connsiteY3" fmla="*/ 19240 h 39338"/>
                  <a:gd name="connsiteX4" fmla="*/ 20765 w 33146"/>
                  <a:gd name="connsiteY4" fmla="*/ 12668 h 39338"/>
                  <a:gd name="connsiteX5" fmla="*/ 3524 w 33146"/>
                  <a:gd name="connsiteY5" fmla="*/ 39338 h 39338"/>
                  <a:gd name="connsiteX6" fmla="*/ 0 w 33146"/>
                  <a:gd name="connsiteY6" fmla="*/ 36767 h 39338"/>
                  <a:gd name="connsiteX7" fmla="*/ 17145 w 33146"/>
                  <a:gd name="connsiteY7" fmla="*/ 10096 h 39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146" h="39338">
                    <a:moveTo>
                      <a:pt x="6572" y="3524"/>
                    </a:moveTo>
                    <a:lnTo>
                      <a:pt x="8763" y="0"/>
                    </a:lnTo>
                    <a:lnTo>
                      <a:pt x="33147" y="15716"/>
                    </a:lnTo>
                    <a:lnTo>
                      <a:pt x="30956" y="19240"/>
                    </a:lnTo>
                    <a:lnTo>
                      <a:pt x="20765" y="12668"/>
                    </a:lnTo>
                    <a:lnTo>
                      <a:pt x="3524" y="39338"/>
                    </a:lnTo>
                    <a:lnTo>
                      <a:pt x="0" y="36767"/>
                    </a:lnTo>
                    <a:lnTo>
                      <a:pt x="17145" y="10096"/>
                    </a:lnTo>
                    <a:close/>
                  </a:path>
                </a:pathLst>
              </a:custGeom>
              <a:grpFill/>
              <a:ln w="9525" cap="flat">
                <a:noFill/>
                <a:prstDash val="solid"/>
                <a:miter/>
              </a:ln>
            </p:spPr>
            <p:txBody>
              <a:bodyPr rtlCol="0" anchor="ctr"/>
              <a:lstStyle/>
              <a:p>
                <a:endParaRPr lang="zh-CN" altLang="en-US"/>
              </a:p>
            </p:txBody>
          </p:sp>
          <p:sp>
            <p:nvSpPr>
              <p:cNvPr id="28" name="任意多边形: 形状 27"/>
              <p:cNvSpPr/>
              <p:nvPr/>
            </p:nvSpPr>
            <p:spPr>
              <a:xfrm>
                <a:off x="1409002" y="3871420"/>
                <a:ext cx="22193" cy="33528"/>
              </a:xfrm>
              <a:custGeom>
                <a:avLst/>
                <a:gdLst>
                  <a:gd name="connsiteX0" fmla="*/ 22193 w 22193"/>
                  <a:gd name="connsiteY0" fmla="*/ 2477 h 33528"/>
                  <a:gd name="connsiteX1" fmla="*/ 4286 w 22193"/>
                  <a:gd name="connsiteY1" fmla="*/ 33528 h 33528"/>
                  <a:gd name="connsiteX2" fmla="*/ 0 w 22193"/>
                  <a:gd name="connsiteY2" fmla="*/ 31052 h 33528"/>
                  <a:gd name="connsiteX3" fmla="*/ 18002 w 22193"/>
                  <a:gd name="connsiteY3" fmla="*/ 0 h 33528"/>
                </a:gdLst>
                <a:ahLst/>
                <a:cxnLst>
                  <a:cxn ang="0">
                    <a:pos x="connsiteX0" y="connsiteY0"/>
                  </a:cxn>
                  <a:cxn ang="0">
                    <a:pos x="connsiteX1" y="connsiteY1"/>
                  </a:cxn>
                  <a:cxn ang="0">
                    <a:pos x="connsiteX2" y="connsiteY2"/>
                  </a:cxn>
                  <a:cxn ang="0">
                    <a:pos x="connsiteX3" y="connsiteY3"/>
                  </a:cxn>
                </a:cxnLst>
                <a:rect l="l" t="t" r="r" b="b"/>
                <a:pathLst>
                  <a:path w="22193" h="33528">
                    <a:moveTo>
                      <a:pt x="22193" y="2477"/>
                    </a:moveTo>
                    <a:lnTo>
                      <a:pt x="4286" y="33528"/>
                    </a:lnTo>
                    <a:lnTo>
                      <a:pt x="0" y="31052"/>
                    </a:lnTo>
                    <a:lnTo>
                      <a:pt x="18002" y="0"/>
                    </a:lnTo>
                    <a:close/>
                  </a:path>
                </a:pathLst>
              </a:custGeom>
              <a:grpFill/>
              <a:ln w="9525" cap="flat">
                <a:noFill/>
                <a:prstDash val="solid"/>
                <a:miter/>
              </a:ln>
            </p:spPr>
            <p:txBody>
              <a:bodyPr rtlCol="0" anchor="ctr"/>
              <a:lstStyle/>
              <a:p>
                <a:endParaRPr lang="zh-CN" altLang="en-US"/>
              </a:p>
            </p:txBody>
          </p:sp>
          <p:sp>
            <p:nvSpPr>
              <p:cNvPr id="29" name="任意多边形: 形状 28"/>
              <p:cNvSpPr/>
              <p:nvPr/>
            </p:nvSpPr>
            <p:spPr>
              <a:xfrm>
                <a:off x="1425431" y="3881474"/>
                <a:ext cx="35543" cy="35247"/>
              </a:xfrm>
              <a:custGeom>
                <a:avLst/>
                <a:gdLst>
                  <a:gd name="connsiteX0" fmla="*/ 32720 w 35543"/>
                  <a:gd name="connsiteY0" fmla="*/ 26713 h 35247"/>
                  <a:gd name="connsiteX1" fmla="*/ 8535 w 35543"/>
                  <a:gd name="connsiteY1" fmla="*/ 32720 h 35247"/>
                  <a:gd name="connsiteX2" fmla="*/ 2528 w 35543"/>
                  <a:gd name="connsiteY2" fmla="*/ 8535 h 35247"/>
                  <a:gd name="connsiteX3" fmla="*/ 25672 w 35543"/>
                  <a:gd name="connsiteY3" fmla="*/ 1948 h 35247"/>
                  <a:gd name="connsiteX4" fmla="*/ 33988 w 35543"/>
                  <a:gd name="connsiteY4" fmla="*/ 24437 h 35247"/>
                  <a:gd name="connsiteX5" fmla="*/ 32720 w 35543"/>
                  <a:gd name="connsiteY5" fmla="*/ 26713 h 35247"/>
                  <a:gd name="connsiteX6" fmla="*/ 28339 w 35543"/>
                  <a:gd name="connsiteY6" fmla="*/ 24522 h 35247"/>
                  <a:gd name="connsiteX7" fmla="*/ 23767 w 35543"/>
                  <a:gd name="connsiteY7" fmla="*/ 5472 h 35247"/>
                  <a:gd name="connsiteX8" fmla="*/ 5860 w 35543"/>
                  <a:gd name="connsiteY8" fmla="*/ 13187 h 35247"/>
                  <a:gd name="connsiteX9" fmla="*/ 8606 w 35543"/>
                  <a:gd name="connsiteY9" fmla="*/ 31028 h 35247"/>
                  <a:gd name="connsiteX10" fmla="*/ 10622 w 35543"/>
                  <a:gd name="connsiteY10" fmla="*/ 32237 h 35247"/>
                  <a:gd name="connsiteX11" fmla="*/ 27804 w 35543"/>
                  <a:gd name="connsiteY11" fmla="*/ 25882 h 35247"/>
                  <a:gd name="connsiteX12" fmla="*/ 28339 w 35543"/>
                  <a:gd name="connsiteY12" fmla="*/ 24522 h 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543" h="35247">
                    <a:moveTo>
                      <a:pt x="32720" y="26713"/>
                    </a:moveTo>
                    <a:cubicBezTo>
                      <a:pt x="27701" y="35050"/>
                      <a:pt x="16872" y="37740"/>
                      <a:pt x="8535" y="32720"/>
                    </a:cubicBezTo>
                    <a:cubicBezTo>
                      <a:pt x="197" y="27701"/>
                      <a:pt x="-2492" y="16872"/>
                      <a:pt x="2528" y="8535"/>
                    </a:cubicBezTo>
                    <a:cubicBezTo>
                      <a:pt x="7309" y="593"/>
                      <a:pt x="17425" y="-2286"/>
                      <a:pt x="25672" y="1948"/>
                    </a:cubicBezTo>
                    <a:cubicBezTo>
                      <a:pt x="34178" y="5862"/>
                      <a:pt x="37901" y="15930"/>
                      <a:pt x="33988" y="24437"/>
                    </a:cubicBezTo>
                    <a:cubicBezTo>
                      <a:pt x="33624" y="25227"/>
                      <a:pt x="33200" y="25988"/>
                      <a:pt x="32720" y="26713"/>
                    </a:cubicBezTo>
                    <a:close/>
                    <a:moveTo>
                      <a:pt x="28339" y="24522"/>
                    </a:moveTo>
                    <a:cubicBezTo>
                      <a:pt x="32054" y="15854"/>
                      <a:pt x="30625" y="9568"/>
                      <a:pt x="23767" y="5472"/>
                    </a:cubicBezTo>
                    <a:cubicBezTo>
                      <a:pt x="16909" y="1376"/>
                      <a:pt x="10527" y="4805"/>
                      <a:pt x="5860" y="13187"/>
                    </a:cubicBezTo>
                    <a:cubicBezTo>
                      <a:pt x="1692" y="18872"/>
                      <a:pt x="2921" y="26859"/>
                      <a:pt x="8606" y="31028"/>
                    </a:cubicBezTo>
                    <a:cubicBezTo>
                      <a:pt x="9239" y="31492"/>
                      <a:pt x="9914" y="31897"/>
                      <a:pt x="10622" y="32237"/>
                    </a:cubicBezTo>
                    <a:cubicBezTo>
                      <a:pt x="17122" y="35227"/>
                      <a:pt x="24815" y="32381"/>
                      <a:pt x="27804" y="25882"/>
                    </a:cubicBezTo>
                    <a:cubicBezTo>
                      <a:pt x="28008" y="25439"/>
                      <a:pt x="28186" y="24985"/>
                      <a:pt x="28339" y="24522"/>
                    </a:cubicBezTo>
                    <a:close/>
                  </a:path>
                </a:pathLst>
              </a:custGeom>
              <a:grpFill/>
              <a:ln w="9525" cap="flat">
                <a:noFill/>
                <a:prstDash val="solid"/>
                <a:miter/>
              </a:ln>
            </p:spPr>
            <p:txBody>
              <a:bodyPr rtlCol="0" anchor="ctr"/>
              <a:lstStyle/>
              <a:p>
                <a:endParaRPr lang="zh-CN" altLang="en-US"/>
              </a:p>
            </p:txBody>
          </p:sp>
          <p:sp>
            <p:nvSpPr>
              <p:cNvPr id="30" name="任意多边形: 形状 29"/>
              <p:cNvSpPr/>
              <p:nvPr/>
            </p:nvSpPr>
            <p:spPr>
              <a:xfrm>
                <a:off x="1455865" y="3893042"/>
                <a:ext cx="40005" cy="44291"/>
              </a:xfrm>
              <a:custGeom>
                <a:avLst/>
                <a:gdLst>
                  <a:gd name="connsiteX0" fmla="*/ 24765 w 40005"/>
                  <a:gd name="connsiteY0" fmla="*/ 36100 h 44291"/>
                  <a:gd name="connsiteX1" fmla="*/ 35624 w 40005"/>
                  <a:gd name="connsiteY1" fmla="*/ 9144 h 44291"/>
                  <a:gd name="connsiteX2" fmla="*/ 40005 w 40005"/>
                  <a:gd name="connsiteY2" fmla="*/ 10954 h 44291"/>
                  <a:gd name="connsiteX3" fmla="*/ 26575 w 40005"/>
                  <a:gd name="connsiteY3" fmla="*/ 44291 h 44291"/>
                  <a:gd name="connsiteX4" fmla="*/ 21527 w 40005"/>
                  <a:gd name="connsiteY4" fmla="*/ 42196 h 44291"/>
                  <a:gd name="connsiteX5" fmla="*/ 15430 w 40005"/>
                  <a:gd name="connsiteY5" fmla="*/ 8477 h 44291"/>
                  <a:gd name="connsiteX6" fmla="*/ 15430 w 40005"/>
                  <a:gd name="connsiteY6" fmla="*/ 8477 h 44291"/>
                  <a:gd name="connsiteX7" fmla="*/ 4572 w 40005"/>
                  <a:gd name="connsiteY7" fmla="*/ 35433 h 44291"/>
                  <a:gd name="connsiteX8" fmla="*/ 0 w 40005"/>
                  <a:gd name="connsiteY8" fmla="*/ 33242 h 44291"/>
                  <a:gd name="connsiteX9" fmla="*/ 13430 w 40005"/>
                  <a:gd name="connsiteY9" fmla="*/ 0 h 44291"/>
                  <a:gd name="connsiteX10" fmla="*/ 18859 w 40005"/>
                  <a:gd name="connsiteY10" fmla="*/ 2191 h 44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005" h="44291">
                    <a:moveTo>
                      <a:pt x="24765" y="36100"/>
                    </a:moveTo>
                    <a:lnTo>
                      <a:pt x="35624" y="9144"/>
                    </a:lnTo>
                    <a:lnTo>
                      <a:pt x="40005" y="10954"/>
                    </a:lnTo>
                    <a:lnTo>
                      <a:pt x="26575" y="44291"/>
                    </a:lnTo>
                    <a:lnTo>
                      <a:pt x="21527" y="42196"/>
                    </a:lnTo>
                    <a:lnTo>
                      <a:pt x="15430" y="8477"/>
                    </a:lnTo>
                    <a:lnTo>
                      <a:pt x="15430" y="8477"/>
                    </a:lnTo>
                    <a:lnTo>
                      <a:pt x="4572" y="35433"/>
                    </a:lnTo>
                    <a:lnTo>
                      <a:pt x="0" y="33242"/>
                    </a:lnTo>
                    <a:lnTo>
                      <a:pt x="13430" y="0"/>
                    </a:lnTo>
                    <a:lnTo>
                      <a:pt x="18859" y="2191"/>
                    </a:lnTo>
                    <a:close/>
                  </a:path>
                </a:pathLst>
              </a:custGeom>
              <a:grpFill/>
              <a:ln w="9525" cap="flat">
                <a:noFill/>
                <a:prstDash val="solid"/>
                <a:miter/>
              </a:ln>
            </p:spPr>
            <p:txBody>
              <a:bodyPr rtlCol="0" anchor="ctr"/>
              <a:lstStyle/>
              <a:p>
                <a:endParaRPr lang="zh-CN" altLang="en-US"/>
              </a:p>
            </p:txBody>
          </p:sp>
          <p:sp>
            <p:nvSpPr>
              <p:cNvPr id="31" name="任意多边形: 形状 30"/>
              <p:cNvSpPr/>
              <p:nvPr/>
            </p:nvSpPr>
            <p:spPr>
              <a:xfrm>
                <a:off x="1503835" y="3911252"/>
                <a:ext cx="31365" cy="37852"/>
              </a:xfrm>
              <a:custGeom>
                <a:avLst/>
                <a:gdLst>
                  <a:gd name="connsiteX0" fmla="*/ 30897 w 31365"/>
                  <a:gd name="connsiteY0" fmla="*/ 15509 h 37852"/>
                  <a:gd name="connsiteX1" fmla="*/ 26516 w 31365"/>
                  <a:gd name="connsiteY1" fmla="*/ 14270 h 37852"/>
                  <a:gd name="connsiteX2" fmla="*/ 19848 w 31365"/>
                  <a:gd name="connsiteY2" fmla="*/ 4745 h 37852"/>
                  <a:gd name="connsiteX3" fmla="*/ 10323 w 31365"/>
                  <a:gd name="connsiteY3" fmla="*/ 8651 h 37852"/>
                  <a:gd name="connsiteX4" fmla="*/ 12776 w 31365"/>
                  <a:gd name="connsiteY4" fmla="*/ 14046 h 37852"/>
                  <a:gd name="connsiteX5" fmla="*/ 13181 w 31365"/>
                  <a:gd name="connsiteY5" fmla="*/ 14175 h 37852"/>
                  <a:gd name="connsiteX6" fmla="*/ 22706 w 31365"/>
                  <a:gd name="connsiteY6" fmla="*/ 19223 h 37852"/>
                  <a:gd name="connsiteX7" fmla="*/ 27754 w 31365"/>
                  <a:gd name="connsiteY7" fmla="*/ 30844 h 37852"/>
                  <a:gd name="connsiteX8" fmla="*/ 11276 w 31365"/>
                  <a:gd name="connsiteY8" fmla="*/ 36940 h 37852"/>
                  <a:gd name="connsiteX9" fmla="*/ 1751 w 31365"/>
                  <a:gd name="connsiteY9" fmla="*/ 31034 h 37852"/>
                  <a:gd name="connsiteX10" fmla="*/ 703 w 31365"/>
                  <a:gd name="connsiteY10" fmla="*/ 21509 h 37852"/>
                  <a:gd name="connsiteX11" fmla="*/ 5180 w 31365"/>
                  <a:gd name="connsiteY11" fmla="*/ 22747 h 37852"/>
                  <a:gd name="connsiteX12" fmla="*/ 12324 w 31365"/>
                  <a:gd name="connsiteY12" fmla="*/ 33606 h 37852"/>
                  <a:gd name="connsiteX13" fmla="*/ 23182 w 31365"/>
                  <a:gd name="connsiteY13" fmla="*/ 30368 h 37852"/>
                  <a:gd name="connsiteX14" fmla="*/ 17467 w 31365"/>
                  <a:gd name="connsiteY14" fmla="*/ 21986 h 37852"/>
                  <a:gd name="connsiteX15" fmla="*/ 10895 w 31365"/>
                  <a:gd name="connsiteY15" fmla="*/ 18271 h 37852"/>
                  <a:gd name="connsiteX16" fmla="*/ 5942 w 31365"/>
                  <a:gd name="connsiteY16" fmla="*/ 7889 h 37852"/>
                  <a:gd name="connsiteX17" fmla="*/ 19525 w 31365"/>
                  <a:gd name="connsiteY17" fmla="*/ 441 h 37852"/>
                  <a:gd name="connsiteX18" fmla="*/ 20420 w 31365"/>
                  <a:gd name="connsiteY18" fmla="*/ 745 h 37852"/>
                  <a:gd name="connsiteX19" fmla="*/ 30897 w 31365"/>
                  <a:gd name="connsiteY19" fmla="*/ 15509 h 37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1365" h="37852">
                    <a:moveTo>
                      <a:pt x="30897" y="15509"/>
                    </a:moveTo>
                    <a:lnTo>
                      <a:pt x="26516" y="14270"/>
                    </a:lnTo>
                    <a:cubicBezTo>
                      <a:pt x="27564" y="9793"/>
                      <a:pt x="25278" y="6650"/>
                      <a:pt x="19848" y="4745"/>
                    </a:cubicBezTo>
                    <a:cubicBezTo>
                      <a:pt x="14419" y="2840"/>
                      <a:pt x="11466" y="4745"/>
                      <a:pt x="10323" y="8651"/>
                    </a:cubicBezTo>
                    <a:cubicBezTo>
                      <a:pt x="9511" y="10818"/>
                      <a:pt x="10609" y="13234"/>
                      <a:pt x="12776" y="14046"/>
                    </a:cubicBezTo>
                    <a:cubicBezTo>
                      <a:pt x="12909" y="14096"/>
                      <a:pt x="13044" y="14139"/>
                      <a:pt x="13181" y="14175"/>
                    </a:cubicBezTo>
                    <a:lnTo>
                      <a:pt x="22706" y="19223"/>
                    </a:lnTo>
                    <a:cubicBezTo>
                      <a:pt x="27094" y="21254"/>
                      <a:pt x="29265" y="26250"/>
                      <a:pt x="27754" y="30844"/>
                    </a:cubicBezTo>
                    <a:cubicBezTo>
                      <a:pt x="25754" y="37226"/>
                      <a:pt x="20325" y="39226"/>
                      <a:pt x="11276" y="36940"/>
                    </a:cubicBezTo>
                    <a:cubicBezTo>
                      <a:pt x="7452" y="36290"/>
                      <a:pt x="4033" y="34171"/>
                      <a:pt x="1751" y="31034"/>
                    </a:cubicBezTo>
                    <a:cubicBezTo>
                      <a:pt x="-130" y="28220"/>
                      <a:pt x="-521" y="24665"/>
                      <a:pt x="703" y="21509"/>
                    </a:cubicBezTo>
                    <a:lnTo>
                      <a:pt x="5180" y="22747"/>
                    </a:lnTo>
                    <a:cubicBezTo>
                      <a:pt x="3846" y="28082"/>
                      <a:pt x="6228" y="31701"/>
                      <a:pt x="12324" y="33606"/>
                    </a:cubicBezTo>
                    <a:cubicBezTo>
                      <a:pt x="18420" y="35130"/>
                      <a:pt x="21849" y="33606"/>
                      <a:pt x="23182" y="30368"/>
                    </a:cubicBezTo>
                    <a:cubicBezTo>
                      <a:pt x="24516" y="27129"/>
                      <a:pt x="22706" y="24557"/>
                      <a:pt x="17467" y="21986"/>
                    </a:cubicBezTo>
                    <a:lnTo>
                      <a:pt x="10895" y="18271"/>
                    </a:lnTo>
                    <a:cubicBezTo>
                      <a:pt x="6885" y="16530"/>
                      <a:pt x="4772" y="12100"/>
                      <a:pt x="5942" y="7889"/>
                    </a:cubicBezTo>
                    <a:cubicBezTo>
                      <a:pt x="7636" y="2081"/>
                      <a:pt x="13718" y="-1253"/>
                      <a:pt x="19525" y="441"/>
                    </a:cubicBezTo>
                    <a:cubicBezTo>
                      <a:pt x="19828" y="530"/>
                      <a:pt x="20126" y="631"/>
                      <a:pt x="20420" y="745"/>
                    </a:cubicBezTo>
                    <a:cubicBezTo>
                      <a:pt x="29278" y="3221"/>
                      <a:pt x="32707" y="8079"/>
                      <a:pt x="30897" y="15509"/>
                    </a:cubicBezTo>
                    <a:close/>
                  </a:path>
                </a:pathLst>
              </a:custGeom>
              <a:grpFill/>
              <a:ln w="9525" cap="flat">
                <a:noFill/>
                <a:prstDash val="solid"/>
                <a:miter/>
              </a:ln>
            </p:spPr>
            <p:txBody>
              <a:bodyPr rtlCol="0" anchor="ctr"/>
              <a:lstStyle/>
              <a:p>
                <a:endParaRPr lang="zh-CN" altLang="en-US"/>
              </a:p>
            </p:txBody>
          </p:sp>
          <p:sp>
            <p:nvSpPr>
              <p:cNvPr id="32" name="任意多边形: 形状 31"/>
              <p:cNvSpPr/>
              <p:nvPr/>
            </p:nvSpPr>
            <p:spPr>
              <a:xfrm>
                <a:off x="1536383" y="3919315"/>
                <a:ext cx="33059" cy="37415"/>
              </a:xfrm>
              <a:custGeom>
                <a:avLst/>
                <a:gdLst>
                  <a:gd name="connsiteX0" fmla="*/ 33020 w 33059"/>
                  <a:gd name="connsiteY0" fmla="*/ 14876 h 37415"/>
                  <a:gd name="connsiteX1" fmla="*/ 28353 w 33059"/>
                  <a:gd name="connsiteY1" fmla="*/ 13923 h 37415"/>
                  <a:gd name="connsiteX2" fmla="*/ 20066 w 33059"/>
                  <a:gd name="connsiteY2" fmla="*/ 4398 h 37415"/>
                  <a:gd name="connsiteX3" fmla="*/ 5588 w 33059"/>
                  <a:gd name="connsiteY3" fmla="*/ 16209 h 37415"/>
                  <a:gd name="connsiteX4" fmla="*/ 14351 w 33059"/>
                  <a:gd name="connsiteY4" fmla="*/ 33259 h 37415"/>
                  <a:gd name="connsiteX5" fmla="*/ 26353 w 33059"/>
                  <a:gd name="connsiteY5" fmla="*/ 25449 h 37415"/>
                  <a:gd name="connsiteX6" fmla="*/ 31020 w 33059"/>
                  <a:gd name="connsiteY6" fmla="*/ 26401 h 37415"/>
                  <a:gd name="connsiteX7" fmla="*/ 12651 w 33059"/>
                  <a:gd name="connsiteY7" fmla="*/ 36883 h 37415"/>
                  <a:gd name="connsiteX8" fmla="*/ 12636 w 33059"/>
                  <a:gd name="connsiteY8" fmla="*/ 36878 h 37415"/>
                  <a:gd name="connsiteX9" fmla="*/ 540 w 33059"/>
                  <a:gd name="connsiteY9" fmla="*/ 15447 h 37415"/>
                  <a:gd name="connsiteX10" fmla="*/ 20828 w 33059"/>
                  <a:gd name="connsiteY10" fmla="*/ 303 h 37415"/>
                  <a:gd name="connsiteX11" fmla="*/ 33020 w 33059"/>
                  <a:gd name="connsiteY11" fmla="*/ 14876 h 37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059" h="37415">
                    <a:moveTo>
                      <a:pt x="33020" y="14876"/>
                    </a:moveTo>
                    <a:lnTo>
                      <a:pt x="28353" y="13923"/>
                    </a:lnTo>
                    <a:cubicBezTo>
                      <a:pt x="28394" y="9111"/>
                      <a:pt x="24838" y="5024"/>
                      <a:pt x="20066" y="4398"/>
                    </a:cubicBezTo>
                    <a:cubicBezTo>
                      <a:pt x="12541" y="3255"/>
                      <a:pt x="7684" y="7256"/>
                      <a:pt x="5588" y="16209"/>
                    </a:cubicBezTo>
                    <a:cubicBezTo>
                      <a:pt x="3492" y="25163"/>
                      <a:pt x="6540" y="31640"/>
                      <a:pt x="14351" y="33259"/>
                    </a:cubicBezTo>
                    <a:cubicBezTo>
                      <a:pt x="19780" y="34211"/>
                      <a:pt x="23876" y="31640"/>
                      <a:pt x="26353" y="25449"/>
                    </a:cubicBezTo>
                    <a:lnTo>
                      <a:pt x="31020" y="26401"/>
                    </a:lnTo>
                    <a:cubicBezTo>
                      <a:pt x="28842" y="34368"/>
                      <a:pt x="20618" y="39060"/>
                      <a:pt x="12651" y="36883"/>
                    </a:cubicBezTo>
                    <a:cubicBezTo>
                      <a:pt x="12646" y="36881"/>
                      <a:pt x="12641" y="36880"/>
                      <a:pt x="12636" y="36878"/>
                    </a:cubicBezTo>
                    <a:cubicBezTo>
                      <a:pt x="2445" y="34402"/>
                      <a:pt x="-1556" y="27353"/>
                      <a:pt x="540" y="15447"/>
                    </a:cubicBezTo>
                    <a:cubicBezTo>
                      <a:pt x="2635" y="3541"/>
                      <a:pt x="10065" y="-1317"/>
                      <a:pt x="20828" y="303"/>
                    </a:cubicBezTo>
                    <a:cubicBezTo>
                      <a:pt x="28169" y="1056"/>
                      <a:pt x="33575" y="7517"/>
                      <a:pt x="33020" y="14876"/>
                    </a:cubicBezTo>
                    <a:close/>
                  </a:path>
                </a:pathLst>
              </a:custGeom>
              <a:grpFill/>
              <a:ln w="9525" cap="flat">
                <a:noFill/>
                <a:prstDash val="solid"/>
                <a:miter/>
              </a:ln>
            </p:spPr>
            <p:txBody>
              <a:bodyPr rtlCol="0" anchor="ctr"/>
              <a:lstStyle/>
              <a:p>
                <a:endParaRPr lang="zh-CN" altLang="en-US"/>
              </a:p>
            </p:txBody>
          </p:sp>
          <p:sp>
            <p:nvSpPr>
              <p:cNvPr id="33" name="任意多边形: 形状 32"/>
              <p:cNvSpPr/>
              <p:nvPr/>
            </p:nvSpPr>
            <p:spPr>
              <a:xfrm>
                <a:off x="1571403" y="3924284"/>
                <a:ext cx="10001" cy="36290"/>
              </a:xfrm>
              <a:custGeom>
                <a:avLst/>
                <a:gdLst>
                  <a:gd name="connsiteX0" fmla="*/ 10001 w 10001"/>
                  <a:gd name="connsiteY0" fmla="*/ 762 h 36290"/>
                  <a:gd name="connsiteX1" fmla="*/ 4858 w 10001"/>
                  <a:gd name="connsiteY1" fmla="*/ 36290 h 36290"/>
                  <a:gd name="connsiteX2" fmla="*/ 0 w 10001"/>
                  <a:gd name="connsiteY2" fmla="*/ 35528 h 36290"/>
                  <a:gd name="connsiteX3" fmla="*/ 5239 w 10001"/>
                  <a:gd name="connsiteY3" fmla="*/ 0 h 36290"/>
                </a:gdLst>
                <a:ahLst/>
                <a:cxnLst>
                  <a:cxn ang="0">
                    <a:pos x="connsiteX0" y="connsiteY0"/>
                  </a:cxn>
                  <a:cxn ang="0">
                    <a:pos x="connsiteX1" y="connsiteY1"/>
                  </a:cxn>
                  <a:cxn ang="0">
                    <a:pos x="connsiteX2" y="connsiteY2"/>
                  </a:cxn>
                  <a:cxn ang="0">
                    <a:pos x="connsiteX3" y="connsiteY3"/>
                  </a:cxn>
                </a:cxnLst>
                <a:rect l="l" t="t" r="r" b="b"/>
                <a:pathLst>
                  <a:path w="10001" h="36290">
                    <a:moveTo>
                      <a:pt x="10001" y="762"/>
                    </a:moveTo>
                    <a:lnTo>
                      <a:pt x="4858" y="36290"/>
                    </a:lnTo>
                    <a:lnTo>
                      <a:pt x="0" y="35528"/>
                    </a:lnTo>
                    <a:lnTo>
                      <a:pt x="5239" y="0"/>
                    </a:lnTo>
                    <a:close/>
                  </a:path>
                </a:pathLst>
              </a:custGeom>
              <a:grpFill/>
              <a:ln w="9525" cap="flat">
                <a:noFill/>
                <a:prstDash val="solid"/>
                <a:miter/>
              </a:ln>
            </p:spPr>
            <p:txBody>
              <a:bodyPr rtlCol="0" anchor="ctr"/>
              <a:lstStyle/>
              <a:p>
                <a:endParaRPr lang="zh-CN" altLang="en-US"/>
              </a:p>
            </p:txBody>
          </p:sp>
          <p:sp>
            <p:nvSpPr>
              <p:cNvPr id="34" name="任意多边形: 形状 33"/>
              <p:cNvSpPr/>
              <p:nvPr/>
            </p:nvSpPr>
            <p:spPr>
              <a:xfrm>
                <a:off x="1584929" y="3926285"/>
                <a:ext cx="28956" cy="38100"/>
              </a:xfrm>
              <a:custGeom>
                <a:avLst/>
                <a:gdLst>
                  <a:gd name="connsiteX0" fmla="*/ 26384 w 28956"/>
                  <a:gd name="connsiteY0" fmla="*/ 33814 h 38100"/>
                  <a:gd name="connsiteX1" fmla="*/ 26384 w 28956"/>
                  <a:gd name="connsiteY1" fmla="*/ 38100 h 38100"/>
                  <a:gd name="connsiteX2" fmla="*/ 0 w 28956"/>
                  <a:gd name="connsiteY2" fmla="*/ 35528 h 38100"/>
                  <a:gd name="connsiteX3" fmla="*/ 3048 w 28956"/>
                  <a:gd name="connsiteY3" fmla="*/ 0 h 38100"/>
                  <a:gd name="connsiteX4" fmla="*/ 28956 w 28956"/>
                  <a:gd name="connsiteY4" fmla="*/ 2477 h 38100"/>
                  <a:gd name="connsiteX5" fmla="*/ 28956 w 28956"/>
                  <a:gd name="connsiteY5" fmla="*/ 6572 h 38100"/>
                  <a:gd name="connsiteX6" fmla="*/ 7906 w 28956"/>
                  <a:gd name="connsiteY6" fmla="*/ 4572 h 38100"/>
                  <a:gd name="connsiteX7" fmla="*/ 6858 w 28956"/>
                  <a:gd name="connsiteY7" fmla="*/ 15716 h 38100"/>
                  <a:gd name="connsiteX8" fmla="*/ 26384 w 28956"/>
                  <a:gd name="connsiteY8" fmla="*/ 17526 h 38100"/>
                  <a:gd name="connsiteX9" fmla="*/ 25908 w 28956"/>
                  <a:gd name="connsiteY9" fmla="*/ 21908 h 38100"/>
                  <a:gd name="connsiteX10" fmla="*/ 6858 w 28956"/>
                  <a:gd name="connsiteY10" fmla="*/ 20002 h 38100"/>
                  <a:gd name="connsiteX11" fmla="*/ 5810 w 28956"/>
                  <a:gd name="connsiteY11" fmla="*/ 31909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956" h="38100">
                    <a:moveTo>
                      <a:pt x="26384" y="33814"/>
                    </a:moveTo>
                    <a:lnTo>
                      <a:pt x="26384" y="38100"/>
                    </a:lnTo>
                    <a:lnTo>
                      <a:pt x="0" y="35528"/>
                    </a:lnTo>
                    <a:lnTo>
                      <a:pt x="3048" y="0"/>
                    </a:lnTo>
                    <a:lnTo>
                      <a:pt x="28956" y="2477"/>
                    </a:lnTo>
                    <a:lnTo>
                      <a:pt x="28956" y="6572"/>
                    </a:lnTo>
                    <a:lnTo>
                      <a:pt x="7906" y="4572"/>
                    </a:lnTo>
                    <a:lnTo>
                      <a:pt x="6858" y="15716"/>
                    </a:lnTo>
                    <a:lnTo>
                      <a:pt x="26384" y="17526"/>
                    </a:lnTo>
                    <a:lnTo>
                      <a:pt x="25908" y="21908"/>
                    </a:lnTo>
                    <a:lnTo>
                      <a:pt x="6858" y="20002"/>
                    </a:lnTo>
                    <a:lnTo>
                      <a:pt x="5810" y="31909"/>
                    </a:lnTo>
                    <a:close/>
                  </a:path>
                </a:pathLst>
              </a:custGeom>
              <a:grpFill/>
              <a:ln w="9525" cap="flat">
                <a:noFill/>
                <a:prstDash val="solid"/>
                <a:miter/>
              </a:ln>
            </p:spPr>
            <p:txBody>
              <a:bodyPr rtlCol="0" anchor="ctr"/>
              <a:lstStyle/>
              <a:p>
                <a:endParaRPr lang="zh-CN" altLang="en-US"/>
              </a:p>
            </p:txBody>
          </p:sp>
          <p:sp>
            <p:nvSpPr>
              <p:cNvPr id="35" name="任意多边形: 形状 34"/>
              <p:cNvSpPr/>
              <p:nvPr/>
            </p:nvSpPr>
            <p:spPr>
              <a:xfrm>
                <a:off x="1617599" y="3928475"/>
                <a:ext cx="29241" cy="37147"/>
              </a:xfrm>
              <a:custGeom>
                <a:avLst/>
                <a:gdLst>
                  <a:gd name="connsiteX0" fmla="*/ 24003 w 29241"/>
                  <a:gd name="connsiteY0" fmla="*/ 29813 h 37147"/>
                  <a:gd name="connsiteX1" fmla="*/ 24575 w 29241"/>
                  <a:gd name="connsiteY1" fmla="*/ 1238 h 37147"/>
                  <a:gd name="connsiteX2" fmla="*/ 29242 w 29241"/>
                  <a:gd name="connsiteY2" fmla="*/ 1238 h 37147"/>
                  <a:gd name="connsiteX3" fmla="*/ 28575 w 29241"/>
                  <a:gd name="connsiteY3" fmla="*/ 37147 h 37147"/>
                  <a:gd name="connsiteX4" fmla="*/ 23146 w 29241"/>
                  <a:gd name="connsiteY4" fmla="*/ 37147 h 37147"/>
                  <a:gd name="connsiteX5" fmla="*/ 5429 w 29241"/>
                  <a:gd name="connsiteY5" fmla="*/ 7334 h 37147"/>
                  <a:gd name="connsiteX6" fmla="*/ 5429 w 29241"/>
                  <a:gd name="connsiteY6" fmla="*/ 7334 h 37147"/>
                  <a:gd name="connsiteX7" fmla="*/ 4858 w 29241"/>
                  <a:gd name="connsiteY7" fmla="*/ 35909 h 37147"/>
                  <a:gd name="connsiteX8" fmla="*/ 0 w 29241"/>
                  <a:gd name="connsiteY8" fmla="*/ 35909 h 37147"/>
                  <a:gd name="connsiteX9" fmla="*/ 667 w 29241"/>
                  <a:gd name="connsiteY9" fmla="*/ 0 h 37147"/>
                  <a:gd name="connsiteX10" fmla="*/ 6477 w 29241"/>
                  <a:gd name="connsiteY10" fmla="*/ 0 h 37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241" h="37147">
                    <a:moveTo>
                      <a:pt x="24003" y="29813"/>
                    </a:moveTo>
                    <a:lnTo>
                      <a:pt x="24575" y="1238"/>
                    </a:lnTo>
                    <a:lnTo>
                      <a:pt x="29242" y="1238"/>
                    </a:lnTo>
                    <a:lnTo>
                      <a:pt x="28575" y="37147"/>
                    </a:lnTo>
                    <a:lnTo>
                      <a:pt x="23146" y="37147"/>
                    </a:lnTo>
                    <a:lnTo>
                      <a:pt x="5429" y="7334"/>
                    </a:lnTo>
                    <a:lnTo>
                      <a:pt x="5429" y="7334"/>
                    </a:lnTo>
                    <a:lnTo>
                      <a:pt x="4858" y="35909"/>
                    </a:lnTo>
                    <a:lnTo>
                      <a:pt x="0" y="35909"/>
                    </a:lnTo>
                    <a:lnTo>
                      <a:pt x="667" y="0"/>
                    </a:lnTo>
                    <a:lnTo>
                      <a:pt x="6477" y="0"/>
                    </a:lnTo>
                    <a:close/>
                  </a:path>
                </a:pathLst>
              </a:custGeom>
              <a:grpFill/>
              <a:ln w="9525" cap="flat">
                <a:noFill/>
                <a:prstDash val="solid"/>
                <a:miter/>
              </a:ln>
            </p:spPr>
            <p:txBody>
              <a:bodyPr rtlCol="0" anchor="ctr"/>
              <a:lstStyle/>
              <a:p>
                <a:endParaRPr lang="zh-CN" altLang="en-US"/>
              </a:p>
            </p:txBody>
          </p:sp>
          <p:sp>
            <p:nvSpPr>
              <p:cNvPr id="36" name="任意多边形: 形状 35"/>
              <p:cNvSpPr/>
              <p:nvPr/>
            </p:nvSpPr>
            <p:spPr>
              <a:xfrm>
                <a:off x="1651297" y="3926771"/>
                <a:ext cx="32310" cy="37614"/>
              </a:xfrm>
              <a:custGeom>
                <a:avLst/>
                <a:gdLst>
                  <a:gd name="connsiteX0" fmla="*/ 31263 w 32310"/>
                  <a:gd name="connsiteY0" fmla="*/ 11230 h 37614"/>
                  <a:gd name="connsiteX1" fmla="*/ 26501 w 32310"/>
                  <a:gd name="connsiteY1" fmla="*/ 11230 h 37614"/>
                  <a:gd name="connsiteX2" fmla="*/ 16023 w 32310"/>
                  <a:gd name="connsiteY2" fmla="*/ 4372 h 37614"/>
                  <a:gd name="connsiteX3" fmla="*/ 5260 w 32310"/>
                  <a:gd name="connsiteY3" fmla="*/ 19612 h 37614"/>
                  <a:gd name="connsiteX4" fmla="*/ 18119 w 32310"/>
                  <a:gd name="connsiteY4" fmla="*/ 33708 h 37614"/>
                  <a:gd name="connsiteX5" fmla="*/ 27644 w 32310"/>
                  <a:gd name="connsiteY5" fmla="*/ 23136 h 37614"/>
                  <a:gd name="connsiteX6" fmla="*/ 32311 w 32310"/>
                  <a:gd name="connsiteY6" fmla="*/ 23136 h 37614"/>
                  <a:gd name="connsiteX7" fmla="*/ 17357 w 32310"/>
                  <a:gd name="connsiteY7" fmla="*/ 37614 h 37614"/>
                  <a:gd name="connsiteX8" fmla="*/ 116 w 32310"/>
                  <a:gd name="connsiteY8" fmla="*/ 19993 h 37614"/>
                  <a:gd name="connsiteX9" fmla="*/ 15833 w 32310"/>
                  <a:gd name="connsiteY9" fmla="*/ 181 h 37614"/>
                  <a:gd name="connsiteX10" fmla="*/ 31263 w 32310"/>
                  <a:gd name="connsiteY10" fmla="*/ 11230 h 37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310" h="37614">
                    <a:moveTo>
                      <a:pt x="31263" y="11230"/>
                    </a:moveTo>
                    <a:lnTo>
                      <a:pt x="26501" y="11230"/>
                    </a:lnTo>
                    <a:cubicBezTo>
                      <a:pt x="25213" y="6646"/>
                      <a:pt x="20739" y="3718"/>
                      <a:pt x="16023" y="4372"/>
                    </a:cubicBezTo>
                    <a:cubicBezTo>
                      <a:pt x="8498" y="5229"/>
                      <a:pt x="4879" y="10277"/>
                      <a:pt x="5260" y="19612"/>
                    </a:cubicBezTo>
                    <a:cubicBezTo>
                      <a:pt x="5641" y="28946"/>
                      <a:pt x="10118" y="34280"/>
                      <a:pt x="18119" y="33708"/>
                    </a:cubicBezTo>
                    <a:cubicBezTo>
                      <a:pt x="23548" y="33232"/>
                      <a:pt x="26786" y="29708"/>
                      <a:pt x="27644" y="23136"/>
                    </a:cubicBezTo>
                    <a:lnTo>
                      <a:pt x="32311" y="23136"/>
                    </a:lnTo>
                    <a:cubicBezTo>
                      <a:pt x="32103" y="31230"/>
                      <a:pt x="25453" y="37668"/>
                      <a:pt x="17357" y="37614"/>
                    </a:cubicBezTo>
                    <a:cubicBezTo>
                      <a:pt x="6879" y="37614"/>
                      <a:pt x="1164" y="31994"/>
                      <a:pt x="116" y="19993"/>
                    </a:cubicBezTo>
                    <a:cubicBezTo>
                      <a:pt x="-931" y="7991"/>
                      <a:pt x="5165" y="943"/>
                      <a:pt x="15833" y="181"/>
                    </a:cubicBezTo>
                    <a:cubicBezTo>
                      <a:pt x="23143" y="-1023"/>
                      <a:pt x="30048" y="3921"/>
                      <a:pt x="31263" y="11230"/>
                    </a:cubicBezTo>
                    <a:close/>
                  </a:path>
                </a:pathLst>
              </a:custGeom>
              <a:grpFill/>
              <a:ln w="9525" cap="flat">
                <a:noFill/>
                <a:prstDash val="solid"/>
                <a:miter/>
              </a:ln>
            </p:spPr>
            <p:txBody>
              <a:bodyPr rtlCol="0" anchor="ctr"/>
              <a:lstStyle/>
              <a:p>
                <a:endParaRPr lang="zh-CN" altLang="en-US"/>
              </a:p>
            </p:txBody>
          </p:sp>
          <p:sp>
            <p:nvSpPr>
              <p:cNvPr id="37" name="任意多边形: 形状 36"/>
              <p:cNvSpPr/>
              <p:nvPr/>
            </p:nvSpPr>
            <p:spPr>
              <a:xfrm>
                <a:off x="1686180" y="3923237"/>
                <a:ext cx="31146" cy="39623"/>
              </a:xfrm>
              <a:custGeom>
                <a:avLst/>
                <a:gdLst>
                  <a:gd name="connsiteX0" fmla="*/ 30575 w 31146"/>
                  <a:gd name="connsiteY0" fmla="*/ 31623 h 39623"/>
                  <a:gd name="connsiteX1" fmla="*/ 31147 w 31146"/>
                  <a:gd name="connsiteY1" fmla="*/ 35909 h 39623"/>
                  <a:gd name="connsiteX2" fmla="*/ 4953 w 31146"/>
                  <a:gd name="connsiteY2" fmla="*/ 39624 h 39623"/>
                  <a:gd name="connsiteX3" fmla="*/ 0 w 31146"/>
                  <a:gd name="connsiteY3" fmla="*/ 3619 h 39623"/>
                  <a:gd name="connsiteX4" fmla="*/ 25908 w 31146"/>
                  <a:gd name="connsiteY4" fmla="*/ 0 h 39623"/>
                  <a:gd name="connsiteX5" fmla="*/ 26479 w 31146"/>
                  <a:gd name="connsiteY5" fmla="*/ 4096 h 39623"/>
                  <a:gd name="connsiteX6" fmla="*/ 5429 w 31146"/>
                  <a:gd name="connsiteY6" fmla="*/ 6953 h 39623"/>
                  <a:gd name="connsiteX7" fmla="*/ 7049 w 31146"/>
                  <a:gd name="connsiteY7" fmla="*/ 18098 h 39623"/>
                  <a:gd name="connsiteX8" fmla="*/ 26099 w 31146"/>
                  <a:gd name="connsiteY8" fmla="*/ 15335 h 39623"/>
                  <a:gd name="connsiteX9" fmla="*/ 26670 w 31146"/>
                  <a:gd name="connsiteY9" fmla="*/ 19621 h 39623"/>
                  <a:gd name="connsiteX10" fmla="*/ 7620 w 31146"/>
                  <a:gd name="connsiteY10" fmla="*/ 22384 h 39623"/>
                  <a:gd name="connsiteX11" fmla="*/ 9239 w 31146"/>
                  <a:gd name="connsiteY11" fmla="*/ 34195 h 39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146" h="39623">
                    <a:moveTo>
                      <a:pt x="30575" y="31623"/>
                    </a:moveTo>
                    <a:lnTo>
                      <a:pt x="31147" y="35909"/>
                    </a:lnTo>
                    <a:lnTo>
                      <a:pt x="4953" y="39624"/>
                    </a:lnTo>
                    <a:lnTo>
                      <a:pt x="0" y="3619"/>
                    </a:lnTo>
                    <a:lnTo>
                      <a:pt x="25908" y="0"/>
                    </a:lnTo>
                    <a:lnTo>
                      <a:pt x="26479" y="4096"/>
                    </a:lnTo>
                    <a:lnTo>
                      <a:pt x="5429" y="6953"/>
                    </a:lnTo>
                    <a:lnTo>
                      <a:pt x="7049" y="18098"/>
                    </a:lnTo>
                    <a:lnTo>
                      <a:pt x="26099" y="15335"/>
                    </a:lnTo>
                    <a:lnTo>
                      <a:pt x="26670" y="19621"/>
                    </a:lnTo>
                    <a:lnTo>
                      <a:pt x="7620" y="22384"/>
                    </a:lnTo>
                    <a:lnTo>
                      <a:pt x="9239" y="34195"/>
                    </a:lnTo>
                    <a:close/>
                  </a:path>
                </a:pathLst>
              </a:custGeom>
              <a:grpFill/>
              <a:ln w="9525" cap="flat">
                <a:noFill/>
                <a:prstDash val="solid"/>
                <a:miter/>
              </a:ln>
            </p:spPr>
            <p:txBody>
              <a:bodyPr rtlCol="0" anchor="ctr"/>
              <a:lstStyle/>
              <a:p>
                <a:endParaRPr lang="zh-CN" altLang="en-US"/>
              </a:p>
            </p:txBody>
          </p:sp>
          <p:sp>
            <p:nvSpPr>
              <p:cNvPr id="38" name="任意多边形: 形状 37"/>
              <p:cNvSpPr/>
              <p:nvPr/>
            </p:nvSpPr>
            <p:spPr>
              <a:xfrm>
                <a:off x="1732585" y="3916987"/>
                <a:ext cx="32080" cy="36674"/>
              </a:xfrm>
              <a:custGeom>
                <a:avLst/>
                <a:gdLst>
                  <a:gd name="connsiteX0" fmla="*/ 23889 w 32080"/>
                  <a:gd name="connsiteY0" fmla="*/ 24919 h 36674"/>
                  <a:gd name="connsiteX1" fmla="*/ 32080 w 32080"/>
                  <a:gd name="connsiteY1" fmla="*/ 31015 h 36674"/>
                  <a:gd name="connsiteX2" fmla="*/ 26556 w 32080"/>
                  <a:gd name="connsiteY2" fmla="*/ 32348 h 36674"/>
                  <a:gd name="connsiteX3" fmla="*/ 22079 w 32080"/>
                  <a:gd name="connsiteY3" fmla="*/ 29205 h 36674"/>
                  <a:gd name="connsiteX4" fmla="*/ 13125 w 32080"/>
                  <a:gd name="connsiteY4" fmla="*/ 36063 h 36674"/>
                  <a:gd name="connsiteX5" fmla="*/ 858 w 32080"/>
                  <a:gd name="connsiteY5" fmla="*/ 30498 h 36674"/>
                  <a:gd name="connsiteX6" fmla="*/ 648 w 32080"/>
                  <a:gd name="connsiteY6" fmla="*/ 29872 h 36674"/>
                  <a:gd name="connsiteX7" fmla="*/ 5696 w 32080"/>
                  <a:gd name="connsiteY7" fmla="*/ 16918 h 36674"/>
                  <a:gd name="connsiteX8" fmla="*/ 171 w 32080"/>
                  <a:gd name="connsiteY8" fmla="*/ 9964 h 36674"/>
                  <a:gd name="connsiteX9" fmla="*/ 6363 w 32080"/>
                  <a:gd name="connsiteY9" fmla="*/ 494 h 36674"/>
                  <a:gd name="connsiteX10" fmla="*/ 6648 w 32080"/>
                  <a:gd name="connsiteY10" fmla="*/ 439 h 36674"/>
                  <a:gd name="connsiteX11" fmla="*/ 15928 w 32080"/>
                  <a:gd name="connsiteY11" fmla="*/ 4763 h 36674"/>
                  <a:gd name="connsiteX12" fmla="*/ 16173 w 32080"/>
                  <a:gd name="connsiteY12" fmla="*/ 5583 h 36674"/>
                  <a:gd name="connsiteX13" fmla="*/ 12173 w 32080"/>
                  <a:gd name="connsiteY13" fmla="*/ 16251 h 36674"/>
                  <a:gd name="connsiteX14" fmla="*/ 20364 w 32080"/>
                  <a:gd name="connsiteY14" fmla="*/ 22538 h 36674"/>
                  <a:gd name="connsiteX15" fmla="*/ 20364 w 32080"/>
                  <a:gd name="connsiteY15" fmla="*/ 16727 h 36674"/>
                  <a:gd name="connsiteX16" fmla="*/ 24555 w 32080"/>
                  <a:gd name="connsiteY16" fmla="*/ 15680 h 36674"/>
                  <a:gd name="connsiteX17" fmla="*/ 23889 w 32080"/>
                  <a:gd name="connsiteY17" fmla="*/ 24919 h 36674"/>
                  <a:gd name="connsiteX18" fmla="*/ 9220 w 32080"/>
                  <a:gd name="connsiteY18" fmla="*/ 13965 h 36674"/>
                  <a:gd name="connsiteX19" fmla="*/ 12078 w 32080"/>
                  <a:gd name="connsiteY19" fmla="*/ 6821 h 36674"/>
                  <a:gd name="connsiteX20" fmla="*/ 8365 w 32080"/>
                  <a:gd name="connsiteY20" fmla="*/ 3701 h 36674"/>
                  <a:gd name="connsiteX21" fmla="*/ 7315 w 32080"/>
                  <a:gd name="connsiteY21" fmla="*/ 3964 h 36674"/>
                  <a:gd name="connsiteX22" fmla="*/ 4141 w 32080"/>
                  <a:gd name="connsiteY22" fmla="*/ 8150 h 36674"/>
                  <a:gd name="connsiteX23" fmla="*/ 4267 w 32080"/>
                  <a:gd name="connsiteY23" fmla="*/ 8726 h 36674"/>
                  <a:gd name="connsiteX24" fmla="*/ 9220 w 32080"/>
                  <a:gd name="connsiteY24" fmla="*/ 13965 h 36674"/>
                  <a:gd name="connsiteX25" fmla="*/ 19317 w 32080"/>
                  <a:gd name="connsiteY25" fmla="*/ 26824 h 36674"/>
                  <a:gd name="connsiteX26" fmla="*/ 8934 w 32080"/>
                  <a:gd name="connsiteY26" fmla="*/ 19299 h 36674"/>
                  <a:gd name="connsiteX27" fmla="*/ 4934 w 32080"/>
                  <a:gd name="connsiteY27" fmla="*/ 28824 h 36674"/>
                  <a:gd name="connsiteX28" fmla="*/ 12367 w 32080"/>
                  <a:gd name="connsiteY28" fmla="*/ 33191 h 36674"/>
                  <a:gd name="connsiteX29" fmla="*/ 12649 w 32080"/>
                  <a:gd name="connsiteY29" fmla="*/ 33110 h 36674"/>
                  <a:gd name="connsiteX30" fmla="*/ 19317 w 32080"/>
                  <a:gd name="connsiteY30" fmla="*/ 26824 h 36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2080" h="36674">
                    <a:moveTo>
                      <a:pt x="23889" y="24919"/>
                    </a:moveTo>
                    <a:lnTo>
                      <a:pt x="32080" y="31015"/>
                    </a:lnTo>
                    <a:lnTo>
                      <a:pt x="26556" y="32348"/>
                    </a:lnTo>
                    <a:lnTo>
                      <a:pt x="22079" y="29205"/>
                    </a:lnTo>
                    <a:cubicBezTo>
                      <a:pt x="20408" y="32828"/>
                      <a:pt x="17058" y="35393"/>
                      <a:pt x="13125" y="36063"/>
                    </a:cubicBezTo>
                    <a:cubicBezTo>
                      <a:pt x="8201" y="37914"/>
                      <a:pt x="2709" y="35422"/>
                      <a:pt x="858" y="30498"/>
                    </a:cubicBezTo>
                    <a:cubicBezTo>
                      <a:pt x="781" y="30292"/>
                      <a:pt x="711" y="30083"/>
                      <a:pt x="648" y="29872"/>
                    </a:cubicBezTo>
                    <a:cubicBezTo>
                      <a:pt x="-862" y="24906"/>
                      <a:pt x="1224" y="19552"/>
                      <a:pt x="5696" y="16918"/>
                    </a:cubicBezTo>
                    <a:cubicBezTo>
                      <a:pt x="2955" y="15484"/>
                      <a:pt x="949" y="12958"/>
                      <a:pt x="171" y="9964"/>
                    </a:cubicBezTo>
                    <a:cubicBezTo>
                      <a:pt x="-734" y="5639"/>
                      <a:pt x="2038" y="1399"/>
                      <a:pt x="6363" y="494"/>
                    </a:cubicBezTo>
                    <a:cubicBezTo>
                      <a:pt x="6458" y="474"/>
                      <a:pt x="6553" y="456"/>
                      <a:pt x="6648" y="439"/>
                    </a:cubicBezTo>
                    <a:cubicBezTo>
                      <a:pt x="10405" y="-929"/>
                      <a:pt x="14560" y="1006"/>
                      <a:pt x="15928" y="4763"/>
                    </a:cubicBezTo>
                    <a:cubicBezTo>
                      <a:pt x="16026" y="5031"/>
                      <a:pt x="16108" y="5305"/>
                      <a:pt x="16173" y="5583"/>
                    </a:cubicBezTo>
                    <a:cubicBezTo>
                      <a:pt x="17059" y="9617"/>
                      <a:pt x="15492" y="13794"/>
                      <a:pt x="12173" y="16251"/>
                    </a:cubicBezTo>
                    <a:lnTo>
                      <a:pt x="20364" y="22538"/>
                    </a:lnTo>
                    <a:cubicBezTo>
                      <a:pt x="20555" y="20605"/>
                      <a:pt x="20555" y="18659"/>
                      <a:pt x="20364" y="16727"/>
                    </a:cubicBezTo>
                    <a:lnTo>
                      <a:pt x="24555" y="15680"/>
                    </a:lnTo>
                    <a:cubicBezTo>
                      <a:pt x="25012" y="18771"/>
                      <a:pt x="24785" y="21925"/>
                      <a:pt x="23889" y="24919"/>
                    </a:cubicBezTo>
                    <a:close/>
                    <a:moveTo>
                      <a:pt x="9220" y="13965"/>
                    </a:moveTo>
                    <a:cubicBezTo>
                      <a:pt x="11377" y="12263"/>
                      <a:pt x="12465" y="9541"/>
                      <a:pt x="12078" y="6821"/>
                    </a:cubicBezTo>
                    <a:cubicBezTo>
                      <a:pt x="11914" y="4935"/>
                      <a:pt x="10252" y="3538"/>
                      <a:pt x="8365" y="3701"/>
                    </a:cubicBezTo>
                    <a:cubicBezTo>
                      <a:pt x="8004" y="3733"/>
                      <a:pt x="7649" y="3821"/>
                      <a:pt x="7315" y="3964"/>
                    </a:cubicBezTo>
                    <a:cubicBezTo>
                      <a:pt x="5283" y="4243"/>
                      <a:pt x="3861" y="6117"/>
                      <a:pt x="4141" y="8150"/>
                    </a:cubicBezTo>
                    <a:cubicBezTo>
                      <a:pt x="4167" y="8345"/>
                      <a:pt x="4210" y="8538"/>
                      <a:pt x="4267" y="8726"/>
                    </a:cubicBezTo>
                    <a:cubicBezTo>
                      <a:pt x="5168" y="11054"/>
                      <a:pt x="6946" y="12935"/>
                      <a:pt x="9220" y="13965"/>
                    </a:cubicBezTo>
                    <a:close/>
                    <a:moveTo>
                      <a:pt x="19317" y="26824"/>
                    </a:moveTo>
                    <a:lnTo>
                      <a:pt x="8934" y="19299"/>
                    </a:lnTo>
                    <a:cubicBezTo>
                      <a:pt x="5315" y="22538"/>
                      <a:pt x="3981" y="25713"/>
                      <a:pt x="4934" y="28824"/>
                    </a:cubicBezTo>
                    <a:cubicBezTo>
                      <a:pt x="5781" y="32083"/>
                      <a:pt x="9109" y="34038"/>
                      <a:pt x="12367" y="33191"/>
                    </a:cubicBezTo>
                    <a:cubicBezTo>
                      <a:pt x="12462" y="33166"/>
                      <a:pt x="12556" y="33139"/>
                      <a:pt x="12649" y="33110"/>
                    </a:cubicBezTo>
                    <a:cubicBezTo>
                      <a:pt x="15800" y="32292"/>
                      <a:pt x="18314" y="29921"/>
                      <a:pt x="19317" y="26824"/>
                    </a:cubicBezTo>
                    <a:close/>
                  </a:path>
                </a:pathLst>
              </a:custGeom>
              <a:grpFill/>
              <a:ln w="9525" cap="flat">
                <a:noFill/>
                <a:prstDash val="solid"/>
                <a:miter/>
              </a:ln>
            </p:spPr>
            <p:txBody>
              <a:bodyPr rtlCol="0" anchor="ctr"/>
              <a:lstStyle/>
              <a:p>
                <a:endParaRPr lang="zh-CN" altLang="en-US"/>
              </a:p>
            </p:txBody>
          </p:sp>
          <p:sp>
            <p:nvSpPr>
              <p:cNvPr id="39" name="任意多边形: 形状 38"/>
              <p:cNvSpPr/>
              <p:nvPr/>
            </p:nvSpPr>
            <p:spPr>
              <a:xfrm>
                <a:off x="1767237" y="3900091"/>
                <a:ext cx="28765" cy="39433"/>
              </a:xfrm>
              <a:custGeom>
                <a:avLst/>
                <a:gdLst>
                  <a:gd name="connsiteX0" fmla="*/ 1429 w 28765"/>
                  <a:gd name="connsiteY0" fmla="*/ 13430 h 39433"/>
                  <a:gd name="connsiteX1" fmla="*/ 0 w 28765"/>
                  <a:gd name="connsiteY1" fmla="*/ 9525 h 39433"/>
                  <a:gd name="connsiteX2" fmla="*/ 27337 w 28765"/>
                  <a:gd name="connsiteY2" fmla="*/ 0 h 39433"/>
                  <a:gd name="connsiteX3" fmla="*/ 28765 w 28765"/>
                  <a:gd name="connsiteY3" fmla="*/ 3905 h 39433"/>
                  <a:gd name="connsiteX4" fmla="*/ 17335 w 28765"/>
                  <a:gd name="connsiteY4" fmla="*/ 8001 h 39433"/>
                  <a:gd name="connsiteX5" fmla="*/ 28003 w 28765"/>
                  <a:gd name="connsiteY5" fmla="*/ 37910 h 39433"/>
                  <a:gd name="connsiteX6" fmla="*/ 23527 w 28765"/>
                  <a:gd name="connsiteY6" fmla="*/ 39433 h 39433"/>
                  <a:gd name="connsiteX7" fmla="*/ 12859 w 28765"/>
                  <a:gd name="connsiteY7" fmla="*/ 9525 h 39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765" h="39433">
                    <a:moveTo>
                      <a:pt x="1429" y="13430"/>
                    </a:moveTo>
                    <a:lnTo>
                      <a:pt x="0" y="9525"/>
                    </a:lnTo>
                    <a:lnTo>
                      <a:pt x="27337" y="0"/>
                    </a:lnTo>
                    <a:lnTo>
                      <a:pt x="28765" y="3905"/>
                    </a:lnTo>
                    <a:lnTo>
                      <a:pt x="17335" y="8001"/>
                    </a:lnTo>
                    <a:lnTo>
                      <a:pt x="28003" y="37910"/>
                    </a:lnTo>
                    <a:lnTo>
                      <a:pt x="23527" y="39433"/>
                    </a:lnTo>
                    <a:lnTo>
                      <a:pt x="12859" y="9525"/>
                    </a:lnTo>
                    <a:close/>
                  </a:path>
                </a:pathLst>
              </a:custGeom>
              <a:grpFill/>
              <a:ln w="9525" cap="flat">
                <a:noFill/>
                <a:prstDash val="solid"/>
                <a:miter/>
              </a:ln>
            </p:spPr>
            <p:txBody>
              <a:bodyPr rtlCol="0" anchor="ctr"/>
              <a:lstStyle/>
              <a:p>
                <a:endParaRPr lang="zh-CN" altLang="en-US"/>
              </a:p>
            </p:txBody>
          </p:sp>
          <p:sp>
            <p:nvSpPr>
              <p:cNvPr id="40" name="任意多边形: 形状 39"/>
              <p:cNvSpPr/>
              <p:nvPr/>
            </p:nvSpPr>
            <p:spPr>
              <a:xfrm>
                <a:off x="1796955" y="3888185"/>
                <a:ext cx="38671" cy="43148"/>
              </a:xfrm>
              <a:custGeom>
                <a:avLst/>
                <a:gdLst>
                  <a:gd name="connsiteX0" fmla="*/ 36957 w 38671"/>
                  <a:gd name="connsiteY0" fmla="*/ 28575 h 43148"/>
                  <a:gd name="connsiteX1" fmla="*/ 38672 w 38671"/>
                  <a:gd name="connsiteY1" fmla="*/ 32480 h 43148"/>
                  <a:gd name="connsiteX2" fmla="*/ 14478 w 38671"/>
                  <a:gd name="connsiteY2" fmla="*/ 43148 h 43148"/>
                  <a:gd name="connsiteX3" fmla="*/ 0 w 38671"/>
                  <a:gd name="connsiteY3" fmla="*/ 10287 h 43148"/>
                  <a:gd name="connsiteX4" fmla="*/ 23908 w 38671"/>
                  <a:gd name="connsiteY4" fmla="*/ 0 h 43148"/>
                  <a:gd name="connsiteX5" fmla="*/ 25622 w 38671"/>
                  <a:gd name="connsiteY5" fmla="*/ 3810 h 43148"/>
                  <a:gd name="connsiteX6" fmla="*/ 6572 w 38671"/>
                  <a:gd name="connsiteY6" fmla="*/ 12287 h 43148"/>
                  <a:gd name="connsiteX7" fmla="*/ 11049 w 38671"/>
                  <a:gd name="connsiteY7" fmla="*/ 22479 h 43148"/>
                  <a:gd name="connsiteX8" fmla="*/ 29051 w 38671"/>
                  <a:gd name="connsiteY8" fmla="*/ 14669 h 43148"/>
                  <a:gd name="connsiteX9" fmla="*/ 30766 w 38671"/>
                  <a:gd name="connsiteY9" fmla="*/ 18574 h 43148"/>
                  <a:gd name="connsiteX10" fmla="*/ 12764 w 38671"/>
                  <a:gd name="connsiteY10" fmla="*/ 26479 h 43148"/>
                  <a:gd name="connsiteX11" fmla="*/ 17240 w 38671"/>
                  <a:gd name="connsiteY11" fmla="*/ 38100 h 43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671" h="43148">
                    <a:moveTo>
                      <a:pt x="36957" y="28575"/>
                    </a:moveTo>
                    <a:lnTo>
                      <a:pt x="38672" y="32480"/>
                    </a:lnTo>
                    <a:lnTo>
                      <a:pt x="14478" y="43148"/>
                    </a:lnTo>
                    <a:lnTo>
                      <a:pt x="0" y="10287"/>
                    </a:lnTo>
                    <a:lnTo>
                      <a:pt x="23908" y="0"/>
                    </a:lnTo>
                    <a:lnTo>
                      <a:pt x="25622" y="3810"/>
                    </a:lnTo>
                    <a:lnTo>
                      <a:pt x="6572" y="12287"/>
                    </a:lnTo>
                    <a:lnTo>
                      <a:pt x="11049" y="22479"/>
                    </a:lnTo>
                    <a:lnTo>
                      <a:pt x="29051" y="14669"/>
                    </a:lnTo>
                    <a:lnTo>
                      <a:pt x="30766" y="18574"/>
                    </a:lnTo>
                    <a:lnTo>
                      <a:pt x="12764" y="26479"/>
                    </a:lnTo>
                    <a:lnTo>
                      <a:pt x="17240" y="38100"/>
                    </a:lnTo>
                    <a:close/>
                  </a:path>
                </a:pathLst>
              </a:custGeom>
              <a:grpFill/>
              <a:ln w="9525" cap="flat">
                <a:noFill/>
                <a:prstDash val="solid"/>
                <a:miter/>
              </a:ln>
            </p:spPr>
            <p:txBody>
              <a:bodyPr rtlCol="0" anchor="ctr"/>
              <a:lstStyle/>
              <a:p>
                <a:endParaRPr lang="zh-CN" altLang="en-US"/>
              </a:p>
            </p:txBody>
          </p:sp>
          <p:sp>
            <p:nvSpPr>
              <p:cNvPr id="41" name="任意多边形: 形状 40"/>
              <p:cNvSpPr/>
              <p:nvPr/>
            </p:nvSpPr>
            <p:spPr>
              <a:xfrm>
                <a:off x="1828883" y="3876327"/>
                <a:ext cx="34644" cy="37637"/>
              </a:xfrm>
              <a:custGeom>
                <a:avLst/>
                <a:gdLst>
                  <a:gd name="connsiteX0" fmla="*/ 27413 w 34644"/>
                  <a:gd name="connsiteY0" fmla="*/ 5476 h 37637"/>
                  <a:gd name="connsiteX1" fmla="*/ 23317 w 34644"/>
                  <a:gd name="connsiteY1" fmla="*/ 7667 h 37637"/>
                  <a:gd name="connsiteX2" fmla="*/ 10934 w 34644"/>
                  <a:gd name="connsiteY2" fmla="*/ 5762 h 37637"/>
                  <a:gd name="connsiteX3" fmla="*/ 7315 w 34644"/>
                  <a:gd name="connsiteY3" fmla="*/ 24050 h 37637"/>
                  <a:gd name="connsiteX4" fmla="*/ 24841 w 34644"/>
                  <a:gd name="connsiteY4" fmla="*/ 31670 h 37637"/>
                  <a:gd name="connsiteX5" fmla="*/ 29222 w 34644"/>
                  <a:gd name="connsiteY5" fmla="*/ 18049 h 37637"/>
                  <a:gd name="connsiteX6" fmla="*/ 33318 w 34644"/>
                  <a:gd name="connsiteY6" fmla="*/ 15858 h 37637"/>
                  <a:gd name="connsiteX7" fmla="*/ 25910 w 34644"/>
                  <a:gd name="connsiteY7" fmla="*/ 35523 h 37637"/>
                  <a:gd name="connsiteX8" fmla="*/ 25793 w 34644"/>
                  <a:gd name="connsiteY8" fmla="*/ 35575 h 37637"/>
                  <a:gd name="connsiteX9" fmla="*/ 2838 w 34644"/>
                  <a:gd name="connsiteY9" fmla="*/ 26621 h 37637"/>
                  <a:gd name="connsiteX10" fmla="*/ 7502 w 34644"/>
                  <a:gd name="connsiteY10" fmla="*/ 3239 h 37637"/>
                  <a:gd name="connsiteX11" fmla="*/ 9029 w 34644"/>
                  <a:gd name="connsiteY11" fmla="*/ 2333 h 37637"/>
                  <a:gd name="connsiteX12" fmla="*/ 27413 w 34644"/>
                  <a:gd name="connsiteY12" fmla="*/ 5476 h 37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644" h="37637">
                    <a:moveTo>
                      <a:pt x="27413" y="5476"/>
                    </a:moveTo>
                    <a:lnTo>
                      <a:pt x="23317" y="7667"/>
                    </a:lnTo>
                    <a:cubicBezTo>
                      <a:pt x="20246" y="4025"/>
                      <a:pt x="14958" y="3211"/>
                      <a:pt x="10934" y="5762"/>
                    </a:cubicBezTo>
                    <a:cubicBezTo>
                      <a:pt x="4457" y="9572"/>
                      <a:pt x="3219" y="15287"/>
                      <a:pt x="7315" y="24050"/>
                    </a:cubicBezTo>
                    <a:cubicBezTo>
                      <a:pt x="11411" y="32813"/>
                      <a:pt x="17792" y="35384"/>
                      <a:pt x="24841" y="31670"/>
                    </a:cubicBezTo>
                    <a:cubicBezTo>
                      <a:pt x="29618" y="28957"/>
                      <a:pt x="31522" y="23038"/>
                      <a:pt x="29222" y="18049"/>
                    </a:cubicBezTo>
                    <a:lnTo>
                      <a:pt x="33318" y="15858"/>
                    </a:lnTo>
                    <a:cubicBezTo>
                      <a:pt x="36703" y="23334"/>
                      <a:pt x="33386" y="32138"/>
                      <a:pt x="25910" y="35523"/>
                    </a:cubicBezTo>
                    <a:cubicBezTo>
                      <a:pt x="25871" y="35540"/>
                      <a:pt x="25832" y="35558"/>
                      <a:pt x="25793" y="35575"/>
                    </a:cubicBezTo>
                    <a:cubicBezTo>
                      <a:pt x="16268" y="40147"/>
                      <a:pt x="8744" y="37099"/>
                      <a:pt x="2838" y="26621"/>
                    </a:cubicBezTo>
                    <a:cubicBezTo>
                      <a:pt x="-2331" y="18877"/>
                      <a:pt x="-243" y="8408"/>
                      <a:pt x="7502" y="3239"/>
                    </a:cubicBezTo>
                    <a:cubicBezTo>
                      <a:pt x="7995" y="2911"/>
                      <a:pt x="8505" y="2608"/>
                      <a:pt x="9029" y="2333"/>
                    </a:cubicBezTo>
                    <a:cubicBezTo>
                      <a:pt x="15004" y="-1739"/>
                      <a:pt x="23130" y="-349"/>
                      <a:pt x="27413" y="5476"/>
                    </a:cubicBezTo>
                    <a:close/>
                  </a:path>
                </a:pathLst>
              </a:custGeom>
              <a:grpFill/>
              <a:ln w="9525" cap="flat">
                <a:noFill/>
                <a:prstDash val="solid"/>
                <a:miter/>
              </a:ln>
            </p:spPr>
            <p:txBody>
              <a:bodyPr rtlCol="0" anchor="ctr"/>
              <a:lstStyle/>
              <a:p>
                <a:endParaRPr lang="zh-CN" altLang="en-US"/>
              </a:p>
            </p:txBody>
          </p:sp>
          <p:sp>
            <p:nvSpPr>
              <p:cNvPr id="42" name="任意多边形: 形状 41"/>
              <p:cNvSpPr/>
              <p:nvPr/>
            </p:nvSpPr>
            <p:spPr>
              <a:xfrm>
                <a:off x="1854677" y="3855037"/>
                <a:ext cx="42957" cy="45339"/>
              </a:xfrm>
              <a:custGeom>
                <a:avLst/>
                <a:gdLst>
                  <a:gd name="connsiteX0" fmla="*/ 27718 w 42957"/>
                  <a:gd name="connsiteY0" fmla="*/ 15050 h 45339"/>
                  <a:gd name="connsiteX1" fmla="*/ 19812 w 42957"/>
                  <a:gd name="connsiteY1" fmla="*/ 2667 h 45339"/>
                  <a:gd name="connsiteX2" fmla="*/ 23908 w 42957"/>
                  <a:gd name="connsiteY2" fmla="*/ 0 h 45339"/>
                  <a:gd name="connsiteX3" fmla="*/ 42958 w 42957"/>
                  <a:gd name="connsiteY3" fmla="*/ 30290 h 45339"/>
                  <a:gd name="connsiteX4" fmla="*/ 38767 w 42957"/>
                  <a:gd name="connsiteY4" fmla="*/ 32957 h 45339"/>
                  <a:gd name="connsiteX5" fmla="*/ 29813 w 42957"/>
                  <a:gd name="connsiteY5" fmla="*/ 18860 h 45339"/>
                  <a:gd name="connsiteX6" fmla="*/ 13906 w 42957"/>
                  <a:gd name="connsiteY6" fmla="*/ 29051 h 45339"/>
                  <a:gd name="connsiteX7" fmla="*/ 23241 w 42957"/>
                  <a:gd name="connsiteY7" fmla="*/ 42672 h 45339"/>
                  <a:gd name="connsiteX8" fmla="*/ 19050 w 42957"/>
                  <a:gd name="connsiteY8" fmla="*/ 45339 h 45339"/>
                  <a:gd name="connsiteX9" fmla="*/ 0 w 42957"/>
                  <a:gd name="connsiteY9" fmla="*/ 15050 h 45339"/>
                  <a:gd name="connsiteX10" fmla="*/ 4191 w 42957"/>
                  <a:gd name="connsiteY10" fmla="*/ 12478 h 45339"/>
                  <a:gd name="connsiteX11" fmla="*/ 12097 w 42957"/>
                  <a:gd name="connsiteY11" fmla="*/ 24860 h 45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957" h="45339">
                    <a:moveTo>
                      <a:pt x="27718" y="15050"/>
                    </a:moveTo>
                    <a:lnTo>
                      <a:pt x="19812" y="2667"/>
                    </a:lnTo>
                    <a:lnTo>
                      <a:pt x="23908" y="0"/>
                    </a:lnTo>
                    <a:lnTo>
                      <a:pt x="42958" y="30290"/>
                    </a:lnTo>
                    <a:lnTo>
                      <a:pt x="38767" y="32957"/>
                    </a:lnTo>
                    <a:lnTo>
                      <a:pt x="29813" y="18860"/>
                    </a:lnTo>
                    <a:lnTo>
                      <a:pt x="13906" y="29051"/>
                    </a:lnTo>
                    <a:lnTo>
                      <a:pt x="23241" y="42672"/>
                    </a:lnTo>
                    <a:lnTo>
                      <a:pt x="19050" y="45339"/>
                    </a:lnTo>
                    <a:lnTo>
                      <a:pt x="0" y="15050"/>
                    </a:lnTo>
                    <a:lnTo>
                      <a:pt x="4191" y="12478"/>
                    </a:lnTo>
                    <a:lnTo>
                      <a:pt x="12097" y="24860"/>
                    </a:lnTo>
                    <a:close/>
                  </a:path>
                </a:pathLst>
              </a:custGeom>
              <a:grpFill/>
              <a:ln w="9525" cap="flat">
                <a:noFill/>
                <a:prstDash val="solid"/>
                <a:miter/>
              </a:ln>
            </p:spPr>
            <p:txBody>
              <a:bodyPr rtlCol="0" anchor="ctr"/>
              <a:lstStyle/>
              <a:p>
                <a:endParaRPr lang="zh-CN" altLang="en-US"/>
              </a:p>
            </p:txBody>
          </p:sp>
          <p:sp>
            <p:nvSpPr>
              <p:cNvPr id="43" name="任意多边形: 形状 42"/>
              <p:cNvSpPr/>
              <p:nvPr/>
            </p:nvSpPr>
            <p:spPr>
              <a:xfrm>
                <a:off x="1882871" y="3834940"/>
                <a:ext cx="44386" cy="45719"/>
              </a:xfrm>
              <a:custGeom>
                <a:avLst/>
                <a:gdLst>
                  <a:gd name="connsiteX0" fmla="*/ 36481 w 44386"/>
                  <a:gd name="connsiteY0" fmla="*/ 25908 h 45719"/>
                  <a:gd name="connsiteX1" fmla="*/ 18955 w 44386"/>
                  <a:gd name="connsiteY1" fmla="*/ 2762 h 45719"/>
                  <a:gd name="connsiteX2" fmla="*/ 22765 w 44386"/>
                  <a:gd name="connsiteY2" fmla="*/ 0 h 45719"/>
                  <a:gd name="connsiteX3" fmla="*/ 44386 w 44386"/>
                  <a:gd name="connsiteY3" fmla="*/ 28575 h 45719"/>
                  <a:gd name="connsiteX4" fmla="*/ 40005 w 44386"/>
                  <a:gd name="connsiteY4" fmla="*/ 31909 h 45719"/>
                  <a:gd name="connsiteX5" fmla="*/ 7906 w 44386"/>
                  <a:gd name="connsiteY5" fmla="*/ 19717 h 45719"/>
                  <a:gd name="connsiteX6" fmla="*/ 7906 w 44386"/>
                  <a:gd name="connsiteY6" fmla="*/ 19717 h 45719"/>
                  <a:gd name="connsiteX7" fmla="*/ 25432 w 44386"/>
                  <a:gd name="connsiteY7" fmla="*/ 42863 h 45719"/>
                  <a:gd name="connsiteX8" fmla="*/ 21622 w 44386"/>
                  <a:gd name="connsiteY8" fmla="*/ 45720 h 45719"/>
                  <a:gd name="connsiteX9" fmla="*/ 0 w 44386"/>
                  <a:gd name="connsiteY9" fmla="*/ 17145 h 45719"/>
                  <a:gd name="connsiteX10" fmla="*/ 4667 w 44386"/>
                  <a:gd name="connsiteY10" fmla="*/ 13621 h 4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386" h="45719">
                    <a:moveTo>
                      <a:pt x="36481" y="25908"/>
                    </a:moveTo>
                    <a:lnTo>
                      <a:pt x="18955" y="2762"/>
                    </a:lnTo>
                    <a:lnTo>
                      <a:pt x="22765" y="0"/>
                    </a:lnTo>
                    <a:lnTo>
                      <a:pt x="44386" y="28575"/>
                    </a:lnTo>
                    <a:lnTo>
                      <a:pt x="40005" y="31909"/>
                    </a:lnTo>
                    <a:lnTo>
                      <a:pt x="7906" y="19717"/>
                    </a:lnTo>
                    <a:lnTo>
                      <a:pt x="7906" y="19717"/>
                    </a:lnTo>
                    <a:lnTo>
                      <a:pt x="25432" y="42863"/>
                    </a:lnTo>
                    <a:lnTo>
                      <a:pt x="21622" y="45720"/>
                    </a:lnTo>
                    <a:lnTo>
                      <a:pt x="0" y="17145"/>
                    </a:lnTo>
                    <a:lnTo>
                      <a:pt x="4667" y="13621"/>
                    </a:lnTo>
                    <a:close/>
                  </a:path>
                </a:pathLst>
              </a:custGeom>
              <a:grpFill/>
              <a:ln w="9525" cap="flat">
                <a:noFill/>
                <a:prstDash val="solid"/>
                <a:miter/>
              </a:ln>
            </p:spPr>
            <p:txBody>
              <a:bodyPr rtlCol="0" anchor="ctr"/>
              <a:lstStyle/>
              <a:p>
                <a:endParaRPr lang="zh-CN" altLang="en-US"/>
              </a:p>
            </p:txBody>
          </p:sp>
          <p:sp>
            <p:nvSpPr>
              <p:cNvPr id="44" name="任意多边形: 形状 43"/>
              <p:cNvSpPr/>
              <p:nvPr/>
            </p:nvSpPr>
            <p:spPr>
              <a:xfrm>
                <a:off x="1914678" y="3815871"/>
                <a:ext cx="35243" cy="35380"/>
              </a:xfrm>
              <a:custGeom>
                <a:avLst/>
                <a:gdLst>
                  <a:gd name="connsiteX0" fmla="*/ 31629 w 35243"/>
                  <a:gd name="connsiteY0" fmla="*/ 7067 h 35380"/>
                  <a:gd name="connsiteX1" fmla="*/ 28313 w 35243"/>
                  <a:gd name="connsiteY1" fmla="*/ 31765 h 35380"/>
                  <a:gd name="connsiteX2" fmla="*/ 3614 w 35243"/>
                  <a:gd name="connsiteY2" fmla="*/ 28449 h 35380"/>
                  <a:gd name="connsiteX3" fmla="*/ 5912 w 35243"/>
                  <a:gd name="connsiteY3" fmla="*/ 4590 h 35380"/>
                  <a:gd name="connsiteX4" fmla="*/ 30408 w 35243"/>
                  <a:gd name="connsiteY4" fmla="*/ 5585 h 35380"/>
                  <a:gd name="connsiteX5" fmla="*/ 31629 w 35243"/>
                  <a:gd name="connsiteY5" fmla="*/ 7067 h 35380"/>
                  <a:gd name="connsiteX6" fmla="*/ 28010 w 35243"/>
                  <a:gd name="connsiteY6" fmla="*/ 10401 h 35380"/>
                  <a:gd name="connsiteX7" fmla="*/ 8960 w 35243"/>
                  <a:gd name="connsiteY7" fmla="*/ 7638 h 35380"/>
                  <a:gd name="connsiteX8" fmla="*/ 9626 w 35243"/>
                  <a:gd name="connsiteY8" fmla="*/ 27165 h 35380"/>
                  <a:gd name="connsiteX9" fmla="*/ 27351 w 35243"/>
                  <a:gd name="connsiteY9" fmla="*/ 30576 h 35380"/>
                  <a:gd name="connsiteX10" fmla="*/ 28676 w 35243"/>
                  <a:gd name="connsiteY10" fmla="*/ 29546 h 35380"/>
                  <a:gd name="connsiteX11" fmla="*/ 28750 w 35243"/>
                  <a:gd name="connsiteY11" fmla="*/ 11092 h 35380"/>
                  <a:gd name="connsiteX12" fmla="*/ 28010 w 35243"/>
                  <a:gd name="connsiteY12" fmla="*/ 10401 h 35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243" h="35380">
                    <a:moveTo>
                      <a:pt x="31629" y="7067"/>
                    </a:moveTo>
                    <a:cubicBezTo>
                      <a:pt x="37534" y="14803"/>
                      <a:pt x="36049" y="25861"/>
                      <a:pt x="28313" y="31765"/>
                    </a:cubicBezTo>
                    <a:cubicBezTo>
                      <a:pt x="20577" y="37670"/>
                      <a:pt x="9519" y="36185"/>
                      <a:pt x="3614" y="28449"/>
                    </a:cubicBezTo>
                    <a:cubicBezTo>
                      <a:pt x="-1980" y="21120"/>
                      <a:pt x="-978" y="10717"/>
                      <a:pt x="5912" y="4590"/>
                    </a:cubicBezTo>
                    <a:cubicBezTo>
                      <a:pt x="12951" y="-1899"/>
                      <a:pt x="23918" y="-1454"/>
                      <a:pt x="30408" y="5585"/>
                    </a:cubicBezTo>
                    <a:cubicBezTo>
                      <a:pt x="30842" y="6056"/>
                      <a:pt x="31250" y="6551"/>
                      <a:pt x="31629" y="7067"/>
                    </a:cubicBezTo>
                    <a:close/>
                    <a:moveTo>
                      <a:pt x="28010" y="10401"/>
                    </a:moveTo>
                    <a:cubicBezTo>
                      <a:pt x="21342" y="3733"/>
                      <a:pt x="14865" y="2780"/>
                      <a:pt x="8960" y="7638"/>
                    </a:cubicBezTo>
                    <a:cubicBezTo>
                      <a:pt x="3054" y="12496"/>
                      <a:pt x="3530" y="19735"/>
                      <a:pt x="9626" y="27165"/>
                    </a:cubicBezTo>
                    <a:cubicBezTo>
                      <a:pt x="13579" y="33001"/>
                      <a:pt x="21515" y="34529"/>
                      <a:pt x="27351" y="30576"/>
                    </a:cubicBezTo>
                    <a:cubicBezTo>
                      <a:pt x="27815" y="30262"/>
                      <a:pt x="28258" y="29918"/>
                      <a:pt x="28676" y="29546"/>
                    </a:cubicBezTo>
                    <a:cubicBezTo>
                      <a:pt x="33793" y="24470"/>
                      <a:pt x="33826" y="16208"/>
                      <a:pt x="28750" y="11092"/>
                    </a:cubicBezTo>
                    <a:cubicBezTo>
                      <a:pt x="28513" y="10852"/>
                      <a:pt x="28265" y="10621"/>
                      <a:pt x="28010" y="10401"/>
                    </a:cubicBezTo>
                    <a:close/>
                  </a:path>
                </a:pathLst>
              </a:custGeom>
              <a:grpFill/>
              <a:ln w="9525" cap="flat">
                <a:noFill/>
                <a:prstDash val="solid"/>
                <a:miter/>
              </a:ln>
            </p:spPr>
            <p:txBody>
              <a:bodyPr rtlCol="0" anchor="ctr"/>
              <a:lstStyle/>
              <a:p>
                <a:endParaRPr lang="zh-CN" altLang="en-US"/>
              </a:p>
            </p:txBody>
          </p:sp>
          <p:sp>
            <p:nvSpPr>
              <p:cNvPr id="45" name="任意多边形: 形状 44"/>
              <p:cNvSpPr/>
              <p:nvPr/>
            </p:nvSpPr>
            <p:spPr>
              <a:xfrm>
                <a:off x="1936496" y="3803412"/>
                <a:ext cx="42005" cy="28384"/>
              </a:xfrm>
              <a:custGeom>
                <a:avLst/>
                <a:gdLst>
                  <a:gd name="connsiteX0" fmla="*/ 3429 w 42005"/>
                  <a:gd name="connsiteY0" fmla="*/ 0 h 28384"/>
                  <a:gd name="connsiteX1" fmla="*/ 25908 w 42005"/>
                  <a:gd name="connsiteY1" fmla="*/ 21908 h 28384"/>
                  <a:gd name="connsiteX2" fmla="*/ 38862 w 42005"/>
                  <a:gd name="connsiteY2" fmla="*/ 8573 h 28384"/>
                  <a:gd name="connsiteX3" fmla="*/ 42005 w 42005"/>
                  <a:gd name="connsiteY3" fmla="*/ 11621 h 28384"/>
                  <a:gd name="connsiteX4" fmla="*/ 25908 w 42005"/>
                  <a:gd name="connsiteY4" fmla="*/ 28385 h 28384"/>
                  <a:gd name="connsiteX5" fmla="*/ 0 w 42005"/>
                  <a:gd name="connsiteY5" fmla="*/ 3524 h 28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005" h="28384">
                    <a:moveTo>
                      <a:pt x="3429" y="0"/>
                    </a:moveTo>
                    <a:lnTo>
                      <a:pt x="25908" y="21908"/>
                    </a:lnTo>
                    <a:lnTo>
                      <a:pt x="38862" y="8573"/>
                    </a:lnTo>
                    <a:lnTo>
                      <a:pt x="42005" y="11621"/>
                    </a:lnTo>
                    <a:lnTo>
                      <a:pt x="25908" y="28385"/>
                    </a:lnTo>
                    <a:lnTo>
                      <a:pt x="0" y="3524"/>
                    </a:lnTo>
                    <a:close/>
                  </a:path>
                </a:pathLst>
              </a:custGeom>
              <a:grpFill/>
              <a:ln w="9525" cap="flat">
                <a:noFill/>
                <a:prstDash val="solid"/>
                <a:miter/>
              </a:ln>
            </p:spPr>
            <p:txBody>
              <a:bodyPr rtlCol="0" anchor="ctr"/>
              <a:lstStyle/>
              <a:p>
                <a:endParaRPr lang="zh-CN" altLang="en-US"/>
              </a:p>
            </p:txBody>
          </p:sp>
          <p:sp>
            <p:nvSpPr>
              <p:cNvPr id="46" name="任意多边形: 形状 45"/>
              <p:cNvSpPr/>
              <p:nvPr/>
            </p:nvSpPr>
            <p:spPr>
              <a:xfrm>
                <a:off x="1959451" y="3769182"/>
                <a:ext cx="35242" cy="35429"/>
              </a:xfrm>
              <a:custGeom>
                <a:avLst/>
                <a:gdLst>
                  <a:gd name="connsiteX0" fmla="*/ 29910 w 35242"/>
                  <a:gd name="connsiteY0" fmla="*/ 5179 h 35429"/>
                  <a:gd name="connsiteX1" fmla="*/ 30251 w 35242"/>
                  <a:gd name="connsiteY1" fmla="*/ 30096 h 35429"/>
                  <a:gd name="connsiteX2" fmla="*/ 5333 w 35242"/>
                  <a:gd name="connsiteY2" fmla="*/ 30438 h 35429"/>
                  <a:gd name="connsiteX3" fmla="*/ 4097 w 35242"/>
                  <a:gd name="connsiteY3" fmla="*/ 6512 h 35429"/>
                  <a:gd name="connsiteX4" fmla="*/ 28321 w 35242"/>
                  <a:gd name="connsiteY4" fmla="*/ 3746 h 35429"/>
                  <a:gd name="connsiteX5" fmla="*/ 29910 w 35242"/>
                  <a:gd name="connsiteY5" fmla="*/ 5179 h 35429"/>
                  <a:gd name="connsiteX6" fmla="*/ 26766 w 35242"/>
                  <a:gd name="connsiteY6" fmla="*/ 8988 h 35429"/>
                  <a:gd name="connsiteX7" fmla="*/ 8046 w 35242"/>
                  <a:gd name="connsiteY7" fmla="*/ 8659 h 35429"/>
                  <a:gd name="connsiteX8" fmla="*/ 7716 w 35242"/>
                  <a:gd name="connsiteY8" fmla="*/ 8988 h 35429"/>
                  <a:gd name="connsiteX9" fmla="*/ 11241 w 35242"/>
                  <a:gd name="connsiteY9" fmla="*/ 28038 h 35429"/>
                  <a:gd name="connsiteX10" fmla="*/ 29118 w 35242"/>
                  <a:gd name="connsiteY10" fmla="*/ 29211 h 35429"/>
                  <a:gd name="connsiteX11" fmla="*/ 30291 w 35242"/>
                  <a:gd name="connsiteY11" fmla="*/ 28038 h 35429"/>
                  <a:gd name="connsiteX12" fmla="*/ 28200 w 35242"/>
                  <a:gd name="connsiteY12" fmla="*/ 9974 h 35429"/>
                  <a:gd name="connsiteX13" fmla="*/ 26767 w 35242"/>
                  <a:gd name="connsiteY13" fmla="*/ 8988 h 35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242" h="35429">
                    <a:moveTo>
                      <a:pt x="29910" y="5179"/>
                    </a:moveTo>
                    <a:cubicBezTo>
                      <a:pt x="36885" y="11965"/>
                      <a:pt x="37038" y="23121"/>
                      <a:pt x="30251" y="30096"/>
                    </a:cubicBezTo>
                    <a:cubicBezTo>
                      <a:pt x="23464" y="37072"/>
                      <a:pt x="12308" y="37224"/>
                      <a:pt x="5333" y="30438"/>
                    </a:cubicBezTo>
                    <a:cubicBezTo>
                      <a:pt x="-1271" y="24012"/>
                      <a:pt x="-1810" y="13584"/>
                      <a:pt x="4097" y="6512"/>
                    </a:cubicBezTo>
                    <a:cubicBezTo>
                      <a:pt x="10022" y="-941"/>
                      <a:pt x="20868" y="-2180"/>
                      <a:pt x="28321" y="3746"/>
                    </a:cubicBezTo>
                    <a:cubicBezTo>
                      <a:pt x="28880" y="4190"/>
                      <a:pt x="29410" y="4669"/>
                      <a:pt x="29910" y="5179"/>
                    </a:cubicBezTo>
                    <a:close/>
                    <a:moveTo>
                      <a:pt x="26766" y="8988"/>
                    </a:moveTo>
                    <a:cubicBezTo>
                      <a:pt x="21688" y="3728"/>
                      <a:pt x="13306" y="3581"/>
                      <a:pt x="8046" y="8659"/>
                    </a:cubicBezTo>
                    <a:cubicBezTo>
                      <a:pt x="7934" y="8767"/>
                      <a:pt x="7824" y="8877"/>
                      <a:pt x="7716" y="8988"/>
                    </a:cubicBezTo>
                    <a:cubicBezTo>
                      <a:pt x="2954" y="15370"/>
                      <a:pt x="4097" y="21752"/>
                      <a:pt x="11241" y="28038"/>
                    </a:cubicBezTo>
                    <a:cubicBezTo>
                      <a:pt x="15854" y="33299"/>
                      <a:pt x="23857" y="33824"/>
                      <a:pt x="29118" y="29211"/>
                    </a:cubicBezTo>
                    <a:cubicBezTo>
                      <a:pt x="29534" y="28846"/>
                      <a:pt x="29926" y="28455"/>
                      <a:pt x="30291" y="28038"/>
                    </a:cubicBezTo>
                    <a:cubicBezTo>
                      <a:pt x="34702" y="22473"/>
                      <a:pt x="33765" y="14385"/>
                      <a:pt x="28200" y="9974"/>
                    </a:cubicBezTo>
                    <a:cubicBezTo>
                      <a:pt x="27745" y="9614"/>
                      <a:pt x="27266" y="9284"/>
                      <a:pt x="26767" y="8988"/>
                    </a:cubicBezTo>
                    <a:close/>
                  </a:path>
                </a:pathLst>
              </a:custGeom>
              <a:grpFill/>
              <a:ln w="9525" cap="flat">
                <a:noFill/>
                <a:prstDash val="solid"/>
                <a:miter/>
              </a:ln>
            </p:spPr>
            <p:txBody>
              <a:bodyPr rtlCol="0" anchor="ctr"/>
              <a:lstStyle/>
              <a:p>
                <a:endParaRPr lang="zh-CN" altLang="en-US"/>
              </a:p>
            </p:txBody>
          </p:sp>
          <p:sp>
            <p:nvSpPr>
              <p:cNvPr id="47" name="任意多边形: 形状 46"/>
              <p:cNvSpPr/>
              <p:nvPr/>
            </p:nvSpPr>
            <p:spPr>
              <a:xfrm>
                <a:off x="1982241" y="3739543"/>
                <a:ext cx="42552" cy="36273"/>
              </a:xfrm>
              <a:custGeom>
                <a:avLst/>
                <a:gdLst>
                  <a:gd name="connsiteX0" fmla="*/ 21217 w 42552"/>
                  <a:gd name="connsiteY0" fmla="*/ 19483 h 36273"/>
                  <a:gd name="connsiteX1" fmla="*/ 18264 w 42552"/>
                  <a:gd name="connsiteY1" fmla="*/ 17101 h 36273"/>
                  <a:gd name="connsiteX2" fmla="*/ 27122 w 42552"/>
                  <a:gd name="connsiteY2" fmla="*/ 4147 h 36273"/>
                  <a:gd name="connsiteX3" fmla="*/ 42553 w 42552"/>
                  <a:gd name="connsiteY3" fmla="*/ 15292 h 36273"/>
                  <a:gd name="connsiteX4" fmla="*/ 40743 w 42552"/>
                  <a:gd name="connsiteY4" fmla="*/ 17863 h 36273"/>
                  <a:gd name="connsiteX5" fmla="*/ 36361 w 42552"/>
                  <a:gd name="connsiteY5" fmla="*/ 16244 h 36273"/>
                  <a:gd name="connsiteX6" fmla="*/ 33885 w 42552"/>
                  <a:gd name="connsiteY6" fmla="*/ 28817 h 36273"/>
                  <a:gd name="connsiteX7" fmla="*/ 24360 w 42552"/>
                  <a:gd name="connsiteY7" fmla="*/ 35961 h 36273"/>
                  <a:gd name="connsiteX8" fmla="*/ 8739 w 42552"/>
                  <a:gd name="connsiteY8" fmla="*/ 31865 h 36273"/>
                  <a:gd name="connsiteX9" fmla="*/ 2168 w 42552"/>
                  <a:gd name="connsiteY9" fmla="*/ 8666 h 36273"/>
                  <a:gd name="connsiteX10" fmla="*/ 3024 w 42552"/>
                  <a:gd name="connsiteY10" fmla="*/ 7291 h 36273"/>
                  <a:gd name="connsiteX11" fmla="*/ 21407 w 42552"/>
                  <a:gd name="connsiteY11" fmla="*/ 1290 h 36273"/>
                  <a:gd name="connsiteX12" fmla="*/ 18740 w 42552"/>
                  <a:gd name="connsiteY12" fmla="*/ 5195 h 36273"/>
                  <a:gd name="connsiteX13" fmla="*/ 6358 w 42552"/>
                  <a:gd name="connsiteY13" fmla="*/ 9767 h 36273"/>
                  <a:gd name="connsiteX14" fmla="*/ 11787 w 42552"/>
                  <a:gd name="connsiteY14" fmla="*/ 27769 h 36273"/>
                  <a:gd name="connsiteX15" fmla="*/ 30837 w 42552"/>
                  <a:gd name="connsiteY15" fmla="*/ 26436 h 36273"/>
                  <a:gd name="connsiteX16" fmla="*/ 33123 w 42552"/>
                  <a:gd name="connsiteY16" fmla="*/ 18911 h 36273"/>
                  <a:gd name="connsiteX17" fmla="*/ 27313 w 42552"/>
                  <a:gd name="connsiteY17" fmla="*/ 10434 h 36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2552" h="36273">
                    <a:moveTo>
                      <a:pt x="21217" y="19483"/>
                    </a:moveTo>
                    <a:lnTo>
                      <a:pt x="18264" y="17101"/>
                    </a:lnTo>
                    <a:lnTo>
                      <a:pt x="27122" y="4147"/>
                    </a:lnTo>
                    <a:lnTo>
                      <a:pt x="42553" y="15292"/>
                    </a:lnTo>
                    <a:lnTo>
                      <a:pt x="40743" y="17863"/>
                    </a:lnTo>
                    <a:lnTo>
                      <a:pt x="36361" y="16244"/>
                    </a:lnTo>
                    <a:cubicBezTo>
                      <a:pt x="37464" y="20594"/>
                      <a:pt x="36555" y="25210"/>
                      <a:pt x="33885" y="28817"/>
                    </a:cubicBezTo>
                    <a:cubicBezTo>
                      <a:pt x="31762" y="32348"/>
                      <a:pt x="28344" y="34912"/>
                      <a:pt x="24360" y="35961"/>
                    </a:cubicBezTo>
                    <a:cubicBezTo>
                      <a:pt x="18803" y="36979"/>
                      <a:pt x="13081" y="35479"/>
                      <a:pt x="8739" y="31865"/>
                    </a:cubicBezTo>
                    <a:cubicBezTo>
                      <a:pt x="518" y="27273"/>
                      <a:pt x="-2424" y="16887"/>
                      <a:pt x="2168" y="8666"/>
                    </a:cubicBezTo>
                    <a:cubicBezTo>
                      <a:pt x="2431" y="8194"/>
                      <a:pt x="2717" y="7735"/>
                      <a:pt x="3024" y="7291"/>
                    </a:cubicBezTo>
                    <a:cubicBezTo>
                      <a:pt x="6661" y="817"/>
                      <a:pt x="14651" y="-1791"/>
                      <a:pt x="21407" y="1290"/>
                    </a:cubicBezTo>
                    <a:lnTo>
                      <a:pt x="18740" y="5195"/>
                    </a:lnTo>
                    <a:cubicBezTo>
                      <a:pt x="14050" y="3437"/>
                      <a:pt x="8780" y="5383"/>
                      <a:pt x="6358" y="9767"/>
                    </a:cubicBezTo>
                    <a:cubicBezTo>
                      <a:pt x="2548" y="16149"/>
                      <a:pt x="4357" y="22245"/>
                      <a:pt x="11787" y="27769"/>
                    </a:cubicBezTo>
                    <a:cubicBezTo>
                      <a:pt x="19216" y="33294"/>
                      <a:pt x="26265" y="33008"/>
                      <a:pt x="30837" y="26436"/>
                    </a:cubicBezTo>
                    <a:cubicBezTo>
                      <a:pt x="32403" y="24246"/>
                      <a:pt x="33206" y="21602"/>
                      <a:pt x="33123" y="18911"/>
                    </a:cubicBezTo>
                    <a:cubicBezTo>
                      <a:pt x="32682" y="15308"/>
                      <a:pt x="30514" y="12145"/>
                      <a:pt x="27313" y="10434"/>
                    </a:cubicBezTo>
                    <a:close/>
                  </a:path>
                </a:pathLst>
              </a:custGeom>
              <a:grpFill/>
              <a:ln w="9525" cap="flat">
                <a:noFill/>
                <a:prstDash val="solid"/>
                <a:miter/>
              </a:ln>
            </p:spPr>
            <p:txBody>
              <a:bodyPr rtlCol="0" anchor="ctr"/>
              <a:lstStyle/>
              <a:p>
                <a:endParaRPr lang="zh-CN" altLang="en-US"/>
              </a:p>
            </p:txBody>
          </p:sp>
          <p:sp>
            <p:nvSpPr>
              <p:cNvPr id="48" name="任意多边形: 形状 47"/>
              <p:cNvSpPr/>
              <p:nvPr/>
            </p:nvSpPr>
            <p:spPr>
              <a:xfrm>
                <a:off x="1996313" y="3705114"/>
                <a:ext cx="40290" cy="33528"/>
              </a:xfrm>
              <a:custGeom>
                <a:avLst/>
                <a:gdLst>
                  <a:gd name="connsiteX0" fmla="*/ 27718 w 40290"/>
                  <a:gd name="connsiteY0" fmla="*/ 22098 h 33528"/>
                  <a:gd name="connsiteX1" fmla="*/ 40291 w 40290"/>
                  <a:gd name="connsiteY1" fmla="*/ 29337 h 33528"/>
                  <a:gd name="connsiteX2" fmla="*/ 37910 w 40290"/>
                  <a:gd name="connsiteY2" fmla="*/ 33528 h 33528"/>
                  <a:gd name="connsiteX3" fmla="*/ 25241 w 40290"/>
                  <a:gd name="connsiteY3" fmla="*/ 26289 h 33528"/>
                  <a:gd name="connsiteX4" fmla="*/ 0 w 40290"/>
                  <a:gd name="connsiteY4" fmla="*/ 27337 h 33528"/>
                  <a:gd name="connsiteX5" fmla="*/ 2858 w 40290"/>
                  <a:gd name="connsiteY5" fmla="*/ 22479 h 33528"/>
                  <a:gd name="connsiteX6" fmla="*/ 22860 w 40290"/>
                  <a:gd name="connsiteY6" fmla="*/ 22479 h 33528"/>
                  <a:gd name="connsiteX7" fmla="*/ 13335 w 40290"/>
                  <a:gd name="connsiteY7" fmla="*/ 4858 h 33528"/>
                  <a:gd name="connsiteX8" fmla="*/ 16193 w 40290"/>
                  <a:gd name="connsiteY8" fmla="*/ 0 h 33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290" h="33528">
                    <a:moveTo>
                      <a:pt x="27718" y="22098"/>
                    </a:moveTo>
                    <a:lnTo>
                      <a:pt x="40291" y="29337"/>
                    </a:lnTo>
                    <a:lnTo>
                      <a:pt x="37910" y="33528"/>
                    </a:lnTo>
                    <a:lnTo>
                      <a:pt x="25241" y="26289"/>
                    </a:lnTo>
                    <a:lnTo>
                      <a:pt x="0" y="27337"/>
                    </a:lnTo>
                    <a:lnTo>
                      <a:pt x="2858" y="22479"/>
                    </a:lnTo>
                    <a:lnTo>
                      <a:pt x="22860" y="22479"/>
                    </a:lnTo>
                    <a:lnTo>
                      <a:pt x="13335" y="4858"/>
                    </a:lnTo>
                    <a:lnTo>
                      <a:pt x="16193" y="0"/>
                    </a:lnTo>
                    <a:close/>
                  </a:path>
                </a:pathLst>
              </a:custGeom>
              <a:grpFill/>
              <a:ln w="9525" cap="flat">
                <a:noFill/>
                <a:prstDash val="solid"/>
                <a:miter/>
              </a:ln>
            </p:spPr>
            <p:txBody>
              <a:bodyPr rtlCol="0" anchor="ctr"/>
              <a:lstStyle/>
              <a:p>
                <a:endParaRPr lang="zh-CN" altLang="en-US"/>
              </a:p>
            </p:txBody>
          </p:sp>
          <p:sp>
            <p:nvSpPr>
              <p:cNvPr id="49" name="任意多边形: 形状 48"/>
              <p:cNvSpPr/>
              <p:nvPr/>
            </p:nvSpPr>
            <p:spPr>
              <a:xfrm>
                <a:off x="1338898" y="3741880"/>
                <a:ext cx="45719" cy="45148"/>
              </a:xfrm>
              <a:custGeom>
                <a:avLst/>
                <a:gdLst>
                  <a:gd name="connsiteX0" fmla="*/ 20860 w 45719"/>
                  <a:gd name="connsiteY0" fmla="*/ 37052 h 45148"/>
                  <a:gd name="connsiteX1" fmla="*/ 42481 w 45719"/>
                  <a:gd name="connsiteY1" fmla="*/ 17431 h 45148"/>
                  <a:gd name="connsiteX2" fmla="*/ 45720 w 45719"/>
                  <a:gd name="connsiteY2" fmla="*/ 20860 h 45148"/>
                  <a:gd name="connsiteX3" fmla="*/ 19336 w 45719"/>
                  <a:gd name="connsiteY3" fmla="*/ 45148 h 45148"/>
                  <a:gd name="connsiteX4" fmla="*/ 15526 w 45719"/>
                  <a:gd name="connsiteY4" fmla="*/ 41148 h 45148"/>
                  <a:gd name="connsiteX5" fmla="*/ 24575 w 45719"/>
                  <a:gd name="connsiteY5" fmla="*/ 8096 h 45148"/>
                  <a:gd name="connsiteX6" fmla="*/ 24575 w 45719"/>
                  <a:gd name="connsiteY6" fmla="*/ 8096 h 45148"/>
                  <a:gd name="connsiteX7" fmla="*/ 3143 w 45719"/>
                  <a:gd name="connsiteY7" fmla="*/ 27813 h 45148"/>
                  <a:gd name="connsiteX8" fmla="*/ 0 w 45719"/>
                  <a:gd name="connsiteY8" fmla="*/ 24289 h 45148"/>
                  <a:gd name="connsiteX9" fmla="*/ 26384 w 45719"/>
                  <a:gd name="connsiteY9" fmla="*/ 0 h 45148"/>
                  <a:gd name="connsiteX10" fmla="*/ 30385 w 45719"/>
                  <a:gd name="connsiteY10" fmla="*/ 4286 h 45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719" h="45148">
                    <a:moveTo>
                      <a:pt x="20860" y="37052"/>
                    </a:moveTo>
                    <a:lnTo>
                      <a:pt x="42481" y="17431"/>
                    </a:lnTo>
                    <a:lnTo>
                      <a:pt x="45720" y="20860"/>
                    </a:lnTo>
                    <a:lnTo>
                      <a:pt x="19336" y="45148"/>
                    </a:lnTo>
                    <a:lnTo>
                      <a:pt x="15526" y="41148"/>
                    </a:lnTo>
                    <a:lnTo>
                      <a:pt x="24575" y="8096"/>
                    </a:lnTo>
                    <a:lnTo>
                      <a:pt x="24575" y="8096"/>
                    </a:lnTo>
                    <a:lnTo>
                      <a:pt x="3143" y="27813"/>
                    </a:lnTo>
                    <a:lnTo>
                      <a:pt x="0" y="24289"/>
                    </a:lnTo>
                    <a:lnTo>
                      <a:pt x="26384" y="0"/>
                    </a:lnTo>
                    <a:lnTo>
                      <a:pt x="30385" y="4286"/>
                    </a:lnTo>
                    <a:close/>
                  </a:path>
                </a:pathLst>
              </a:custGeom>
              <a:grpFill/>
              <a:ln w="9525" cap="flat">
                <a:noFill/>
                <a:prstDash val="solid"/>
                <a:miter/>
              </a:ln>
            </p:spPr>
            <p:txBody>
              <a:bodyPr rtlCol="0" anchor="ctr"/>
              <a:lstStyle/>
              <a:p>
                <a:endParaRPr lang="zh-CN" altLang="en-US"/>
              </a:p>
            </p:txBody>
          </p:sp>
          <p:sp>
            <p:nvSpPr>
              <p:cNvPr id="50" name="任意多边形: 形状 49"/>
              <p:cNvSpPr/>
              <p:nvPr/>
            </p:nvSpPr>
            <p:spPr>
              <a:xfrm>
                <a:off x="1363853" y="3775218"/>
                <a:ext cx="38100" cy="39052"/>
              </a:xfrm>
              <a:custGeom>
                <a:avLst/>
                <a:gdLst>
                  <a:gd name="connsiteX0" fmla="*/ 24194 w 38100"/>
                  <a:gd name="connsiteY0" fmla="*/ 25527 h 39052"/>
                  <a:gd name="connsiteX1" fmla="*/ 13335 w 38100"/>
                  <a:gd name="connsiteY1" fmla="*/ 16002 h 39052"/>
                  <a:gd name="connsiteX2" fmla="*/ 3810 w 38100"/>
                  <a:gd name="connsiteY2" fmla="*/ 21241 h 39052"/>
                  <a:gd name="connsiteX3" fmla="*/ 0 w 38100"/>
                  <a:gd name="connsiteY3" fmla="*/ 17717 h 39052"/>
                  <a:gd name="connsiteX4" fmla="*/ 34004 w 38100"/>
                  <a:gd name="connsiteY4" fmla="*/ 0 h 39052"/>
                  <a:gd name="connsiteX5" fmla="*/ 38100 w 38100"/>
                  <a:gd name="connsiteY5" fmla="*/ 3715 h 39052"/>
                  <a:gd name="connsiteX6" fmla="*/ 23813 w 38100"/>
                  <a:gd name="connsiteY6" fmla="*/ 39052 h 39052"/>
                  <a:gd name="connsiteX7" fmla="*/ 19812 w 38100"/>
                  <a:gd name="connsiteY7" fmla="*/ 35528 h 39052"/>
                  <a:gd name="connsiteX8" fmla="*/ 17526 w 38100"/>
                  <a:gd name="connsiteY8" fmla="*/ 13621 h 39052"/>
                  <a:gd name="connsiteX9" fmla="*/ 25813 w 38100"/>
                  <a:gd name="connsiteY9" fmla="*/ 21146 h 39052"/>
                  <a:gd name="connsiteX10" fmla="*/ 32480 w 38100"/>
                  <a:gd name="connsiteY10" fmla="*/ 5715 h 39052"/>
                  <a:gd name="connsiteX11" fmla="*/ 32480 w 38100"/>
                  <a:gd name="connsiteY11" fmla="*/ 5715 h 39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100" h="39052">
                    <a:moveTo>
                      <a:pt x="24194" y="25527"/>
                    </a:moveTo>
                    <a:lnTo>
                      <a:pt x="13335" y="16002"/>
                    </a:lnTo>
                    <a:lnTo>
                      <a:pt x="3810" y="21241"/>
                    </a:lnTo>
                    <a:lnTo>
                      <a:pt x="0" y="17717"/>
                    </a:lnTo>
                    <a:lnTo>
                      <a:pt x="34004" y="0"/>
                    </a:lnTo>
                    <a:lnTo>
                      <a:pt x="38100" y="3715"/>
                    </a:lnTo>
                    <a:lnTo>
                      <a:pt x="23813" y="39052"/>
                    </a:lnTo>
                    <a:lnTo>
                      <a:pt x="19812" y="35528"/>
                    </a:lnTo>
                    <a:close/>
                    <a:moveTo>
                      <a:pt x="17526" y="13621"/>
                    </a:moveTo>
                    <a:lnTo>
                      <a:pt x="25813" y="21146"/>
                    </a:lnTo>
                    <a:lnTo>
                      <a:pt x="32480" y="5715"/>
                    </a:lnTo>
                    <a:lnTo>
                      <a:pt x="32480" y="5715"/>
                    </a:lnTo>
                    <a:close/>
                  </a:path>
                </a:pathLst>
              </a:custGeom>
              <a:grpFill/>
              <a:ln w="9525" cap="flat">
                <a:noFill/>
                <a:prstDash val="solid"/>
                <a:miter/>
              </a:ln>
            </p:spPr>
            <p:txBody>
              <a:bodyPr rtlCol="0" anchor="ctr"/>
              <a:lstStyle/>
              <a:p>
                <a:endParaRPr lang="zh-CN" altLang="en-US"/>
              </a:p>
            </p:txBody>
          </p:sp>
          <p:sp>
            <p:nvSpPr>
              <p:cNvPr id="51" name="任意多边形: 形状 50"/>
              <p:cNvSpPr/>
              <p:nvPr/>
            </p:nvSpPr>
            <p:spPr>
              <a:xfrm>
                <a:off x="1394429" y="3791125"/>
                <a:ext cx="44291" cy="45148"/>
              </a:xfrm>
              <a:custGeom>
                <a:avLst/>
                <a:gdLst>
                  <a:gd name="connsiteX0" fmla="*/ 23336 w 44291"/>
                  <a:gd name="connsiteY0" fmla="*/ 37243 h 45148"/>
                  <a:gd name="connsiteX1" fmla="*/ 40481 w 44291"/>
                  <a:gd name="connsiteY1" fmla="*/ 13811 h 45148"/>
                  <a:gd name="connsiteX2" fmla="*/ 44291 w 44291"/>
                  <a:gd name="connsiteY2" fmla="*/ 16574 h 45148"/>
                  <a:gd name="connsiteX3" fmla="*/ 23051 w 44291"/>
                  <a:gd name="connsiteY3" fmla="*/ 45149 h 45148"/>
                  <a:gd name="connsiteX4" fmla="*/ 18669 w 44291"/>
                  <a:gd name="connsiteY4" fmla="*/ 41910 h 45148"/>
                  <a:gd name="connsiteX5" fmla="*/ 21050 w 44291"/>
                  <a:gd name="connsiteY5" fmla="*/ 7715 h 45148"/>
                  <a:gd name="connsiteX6" fmla="*/ 21050 w 44291"/>
                  <a:gd name="connsiteY6" fmla="*/ 7715 h 45148"/>
                  <a:gd name="connsiteX7" fmla="*/ 3715 w 44291"/>
                  <a:gd name="connsiteY7" fmla="*/ 31337 h 45148"/>
                  <a:gd name="connsiteX8" fmla="*/ 0 w 44291"/>
                  <a:gd name="connsiteY8" fmla="*/ 28575 h 45148"/>
                  <a:gd name="connsiteX9" fmla="*/ 21145 w 44291"/>
                  <a:gd name="connsiteY9" fmla="*/ 0 h 45148"/>
                  <a:gd name="connsiteX10" fmla="*/ 25908 w 44291"/>
                  <a:gd name="connsiteY10" fmla="*/ 3524 h 45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291" h="45148">
                    <a:moveTo>
                      <a:pt x="23336" y="37243"/>
                    </a:moveTo>
                    <a:lnTo>
                      <a:pt x="40481" y="13811"/>
                    </a:lnTo>
                    <a:lnTo>
                      <a:pt x="44291" y="16574"/>
                    </a:lnTo>
                    <a:lnTo>
                      <a:pt x="23051" y="45149"/>
                    </a:lnTo>
                    <a:lnTo>
                      <a:pt x="18669" y="41910"/>
                    </a:lnTo>
                    <a:lnTo>
                      <a:pt x="21050" y="7715"/>
                    </a:lnTo>
                    <a:lnTo>
                      <a:pt x="21050" y="7715"/>
                    </a:lnTo>
                    <a:lnTo>
                      <a:pt x="3715" y="31337"/>
                    </a:lnTo>
                    <a:lnTo>
                      <a:pt x="0" y="28575"/>
                    </a:lnTo>
                    <a:lnTo>
                      <a:pt x="21145" y="0"/>
                    </a:lnTo>
                    <a:lnTo>
                      <a:pt x="25908" y="3524"/>
                    </a:lnTo>
                    <a:close/>
                  </a:path>
                </a:pathLst>
              </a:custGeom>
              <a:grpFill/>
              <a:ln w="9525" cap="flat">
                <a:noFill/>
                <a:prstDash val="solid"/>
                <a:miter/>
              </a:ln>
            </p:spPr>
            <p:txBody>
              <a:bodyPr rtlCol="0" anchor="ctr"/>
              <a:lstStyle/>
              <a:p>
                <a:endParaRPr lang="zh-CN" altLang="en-US"/>
              </a:p>
            </p:txBody>
          </p:sp>
          <p:sp>
            <p:nvSpPr>
              <p:cNvPr id="52" name="任意多边形: 形状 51"/>
              <p:cNvSpPr/>
              <p:nvPr/>
            </p:nvSpPr>
            <p:spPr>
              <a:xfrm>
                <a:off x="1427926" y="3818366"/>
                <a:ext cx="32987" cy="30275"/>
              </a:xfrm>
              <a:custGeom>
                <a:avLst/>
                <a:gdLst>
                  <a:gd name="connsiteX0" fmla="*/ 2793 w 32987"/>
                  <a:gd name="connsiteY0" fmla="*/ 12668 h 30275"/>
                  <a:gd name="connsiteX1" fmla="*/ 6603 w 32987"/>
                  <a:gd name="connsiteY1" fmla="*/ 15050 h 30275"/>
                  <a:gd name="connsiteX2" fmla="*/ 5270 w 32987"/>
                  <a:gd name="connsiteY2" fmla="*/ 17145 h 30275"/>
                  <a:gd name="connsiteX3" fmla="*/ 5891 w 32987"/>
                  <a:gd name="connsiteY3" fmla="*/ 24392 h 30275"/>
                  <a:gd name="connsiteX4" fmla="*/ 6889 w 32987"/>
                  <a:gd name="connsiteY4" fmla="*/ 25051 h 30275"/>
                  <a:gd name="connsiteX5" fmla="*/ 14357 w 32987"/>
                  <a:gd name="connsiteY5" fmla="*/ 23986 h 30275"/>
                  <a:gd name="connsiteX6" fmla="*/ 15080 w 32987"/>
                  <a:gd name="connsiteY6" fmla="*/ 22670 h 30275"/>
                  <a:gd name="connsiteX7" fmla="*/ 28796 w 32987"/>
                  <a:gd name="connsiteY7" fmla="*/ 0 h 30275"/>
                  <a:gd name="connsiteX8" fmla="*/ 32987 w 32987"/>
                  <a:gd name="connsiteY8" fmla="*/ 2572 h 30275"/>
                  <a:gd name="connsiteX9" fmla="*/ 19367 w 32987"/>
                  <a:gd name="connsiteY9" fmla="*/ 25051 h 30275"/>
                  <a:gd name="connsiteX10" fmla="*/ 6567 w 32987"/>
                  <a:gd name="connsiteY10" fmla="*/ 29247 h 30275"/>
                  <a:gd name="connsiteX11" fmla="*/ 5174 w 32987"/>
                  <a:gd name="connsiteY11" fmla="*/ 28385 h 30275"/>
                  <a:gd name="connsiteX12" fmla="*/ 805 w 32987"/>
                  <a:gd name="connsiteY12" fmla="*/ 16644 h 30275"/>
                  <a:gd name="connsiteX13" fmla="*/ 1079 w 32987"/>
                  <a:gd name="connsiteY13" fmla="*/ 16097 h 3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987" h="30275">
                    <a:moveTo>
                      <a:pt x="2793" y="12668"/>
                    </a:moveTo>
                    <a:lnTo>
                      <a:pt x="6603" y="15050"/>
                    </a:lnTo>
                    <a:lnTo>
                      <a:pt x="5270" y="17145"/>
                    </a:lnTo>
                    <a:cubicBezTo>
                      <a:pt x="3440" y="19318"/>
                      <a:pt x="3718" y="22563"/>
                      <a:pt x="5891" y="24392"/>
                    </a:cubicBezTo>
                    <a:cubicBezTo>
                      <a:pt x="6197" y="24650"/>
                      <a:pt x="6532" y="24871"/>
                      <a:pt x="6889" y="25051"/>
                    </a:cubicBezTo>
                    <a:cubicBezTo>
                      <a:pt x="9245" y="26819"/>
                      <a:pt x="12589" y="26342"/>
                      <a:pt x="14357" y="23986"/>
                    </a:cubicBezTo>
                    <a:cubicBezTo>
                      <a:pt x="14659" y="23584"/>
                      <a:pt x="14902" y="23140"/>
                      <a:pt x="15080" y="22670"/>
                    </a:cubicBezTo>
                    <a:lnTo>
                      <a:pt x="28796" y="0"/>
                    </a:lnTo>
                    <a:lnTo>
                      <a:pt x="32987" y="2572"/>
                    </a:lnTo>
                    <a:lnTo>
                      <a:pt x="19367" y="25051"/>
                    </a:lnTo>
                    <a:cubicBezTo>
                      <a:pt x="16991" y="29744"/>
                      <a:pt x="11260" y="31623"/>
                      <a:pt x="6567" y="29247"/>
                    </a:cubicBezTo>
                    <a:cubicBezTo>
                      <a:pt x="6079" y="29000"/>
                      <a:pt x="5613" y="28711"/>
                      <a:pt x="5174" y="28385"/>
                    </a:cubicBezTo>
                    <a:cubicBezTo>
                      <a:pt x="726" y="26349"/>
                      <a:pt x="-1230" y="21092"/>
                      <a:pt x="805" y="16644"/>
                    </a:cubicBezTo>
                    <a:cubicBezTo>
                      <a:pt x="890" y="16458"/>
                      <a:pt x="981" y="16276"/>
                      <a:pt x="1079" y="16097"/>
                    </a:cubicBezTo>
                    <a:close/>
                  </a:path>
                </a:pathLst>
              </a:custGeom>
              <a:grpFill/>
              <a:ln w="9525" cap="flat">
                <a:noFill/>
                <a:prstDash val="solid"/>
                <a:miter/>
              </a:ln>
            </p:spPr>
            <p:txBody>
              <a:bodyPr rtlCol="0" anchor="ctr"/>
              <a:lstStyle/>
              <a:p>
                <a:endParaRPr lang="zh-CN" altLang="en-US"/>
              </a:p>
            </p:txBody>
          </p:sp>
          <p:sp>
            <p:nvSpPr>
              <p:cNvPr id="53" name="任意多边形: 形状 52"/>
              <p:cNvSpPr/>
              <p:nvPr/>
            </p:nvSpPr>
            <p:spPr>
              <a:xfrm>
                <a:off x="1452531" y="3825510"/>
                <a:ext cx="21145" cy="34099"/>
              </a:xfrm>
              <a:custGeom>
                <a:avLst/>
                <a:gdLst>
                  <a:gd name="connsiteX0" fmla="*/ 21145 w 21145"/>
                  <a:gd name="connsiteY0" fmla="*/ 2572 h 34099"/>
                  <a:gd name="connsiteX1" fmla="*/ 4381 w 21145"/>
                  <a:gd name="connsiteY1" fmla="*/ 34100 h 34099"/>
                  <a:gd name="connsiteX2" fmla="*/ 0 w 21145"/>
                  <a:gd name="connsiteY2" fmla="*/ 31814 h 34099"/>
                  <a:gd name="connsiteX3" fmla="*/ 16764 w 21145"/>
                  <a:gd name="connsiteY3" fmla="*/ 0 h 34099"/>
                </a:gdLst>
                <a:ahLst/>
                <a:cxnLst>
                  <a:cxn ang="0">
                    <a:pos x="connsiteX0" y="connsiteY0"/>
                  </a:cxn>
                  <a:cxn ang="0">
                    <a:pos x="connsiteX1" y="connsiteY1"/>
                  </a:cxn>
                  <a:cxn ang="0">
                    <a:pos x="connsiteX2" y="connsiteY2"/>
                  </a:cxn>
                  <a:cxn ang="0">
                    <a:pos x="connsiteX3" y="connsiteY3"/>
                  </a:cxn>
                </a:cxnLst>
                <a:rect l="l" t="t" r="r" b="b"/>
                <a:pathLst>
                  <a:path w="21145" h="34099">
                    <a:moveTo>
                      <a:pt x="21145" y="2572"/>
                    </a:moveTo>
                    <a:lnTo>
                      <a:pt x="4381" y="34100"/>
                    </a:lnTo>
                    <a:lnTo>
                      <a:pt x="0" y="31814"/>
                    </a:lnTo>
                    <a:lnTo>
                      <a:pt x="16764" y="0"/>
                    </a:lnTo>
                    <a:close/>
                  </a:path>
                </a:pathLst>
              </a:custGeom>
              <a:grpFill/>
              <a:ln w="9525" cap="flat">
                <a:noFill/>
                <a:prstDash val="solid"/>
                <a:miter/>
              </a:ln>
            </p:spPr>
            <p:txBody>
              <a:bodyPr rtlCol="0" anchor="ctr"/>
              <a:lstStyle/>
              <a:p>
                <a:endParaRPr lang="zh-CN" altLang="en-US"/>
              </a:p>
            </p:txBody>
          </p:sp>
          <p:sp>
            <p:nvSpPr>
              <p:cNvPr id="54" name="任意多边形: 形状 53"/>
              <p:cNvSpPr/>
              <p:nvPr/>
            </p:nvSpPr>
            <p:spPr>
              <a:xfrm>
                <a:off x="1467676" y="3832368"/>
                <a:ext cx="40481" cy="44577"/>
              </a:xfrm>
              <a:custGeom>
                <a:avLst/>
                <a:gdLst>
                  <a:gd name="connsiteX0" fmla="*/ 24479 w 40481"/>
                  <a:gd name="connsiteY0" fmla="*/ 36767 h 44577"/>
                  <a:gd name="connsiteX1" fmla="*/ 36100 w 40481"/>
                  <a:gd name="connsiteY1" fmla="*/ 10192 h 44577"/>
                  <a:gd name="connsiteX2" fmla="*/ 40481 w 40481"/>
                  <a:gd name="connsiteY2" fmla="*/ 12097 h 44577"/>
                  <a:gd name="connsiteX3" fmla="*/ 26098 w 40481"/>
                  <a:gd name="connsiteY3" fmla="*/ 44577 h 44577"/>
                  <a:gd name="connsiteX4" fmla="*/ 21050 w 40481"/>
                  <a:gd name="connsiteY4" fmla="*/ 42386 h 44577"/>
                  <a:gd name="connsiteX5" fmla="*/ 16002 w 40481"/>
                  <a:gd name="connsiteY5" fmla="*/ 8192 h 44577"/>
                  <a:gd name="connsiteX6" fmla="*/ 16002 w 40481"/>
                  <a:gd name="connsiteY6" fmla="*/ 8192 h 44577"/>
                  <a:gd name="connsiteX7" fmla="*/ 4286 w 40481"/>
                  <a:gd name="connsiteY7" fmla="*/ 34766 h 44577"/>
                  <a:gd name="connsiteX8" fmla="*/ 0 w 40481"/>
                  <a:gd name="connsiteY8" fmla="*/ 32861 h 44577"/>
                  <a:gd name="connsiteX9" fmla="*/ 14383 w 40481"/>
                  <a:gd name="connsiteY9" fmla="*/ 0 h 44577"/>
                  <a:gd name="connsiteX10" fmla="*/ 19812 w 40481"/>
                  <a:gd name="connsiteY10" fmla="*/ 2381 h 44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481" h="44577">
                    <a:moveTo>
                      <a:pt x="24479" y="36767"/>
                    </a:moveTo>
                    <a:lnTo>
                      <a:pt x="36100" y="10192"/>
                    </a:lnTo>
                    <a:lnTo>
                      <a:pt x="40481" y="12097"/>
                    </a:lnTo>
                    <a:lnTo>
                      <a:pt x="26098" y="44577"/>
                    </a:lnTo>
                    <a:lnTo>
                      <a:pt x="21050" y="42386"/>
                    </a:lnTo>
                    <a:lnTo>
                      <a:pt x="16002" y="8192"/>
                    </a:lnTo>
                    <a:lnTo>
                      <a:pt x="16002" y="8192"/>
                    </a:lnTo>
                    <a:lnTo>
                      <a:pt x="4286" y="34766"/>
                    </a:lnTo>
                    <a:lnTo>
                      <a:pt x="0" y="32861"/>
                    </a:lnTo>
                    <a:lnTo>
                      <a:pt x="14383" y="0"/>
                    </a:lnTo>
                    <a:lnTo>
                      <a:pt x="19812" y="2381"/>
                    </a:lnTo>
                    <a:close/>
                  </a:path>
                </a:pathLst>
              </a:custGeom>
              <a:grpFill/>
              <a:ln w="9525" cap="flat">
                <a:noFill/>
                <a:prstDash val="solid"/>
                <a:miter/>
              </a:ln>
            </p:spPr>
            <p:txBody>
              <a:bodyPr rtlCol="0" anchor="ctr"/>
              <a:lstStyle/>
              <a:p>
                <a:endParaRPr lang="zh-CN" altLang="en-US"/>
              </a:p>
            </p:txBody>
          </p:sp>
          <p:sp>
            <p:nvSpPr>
              <p:cNvPr id="55" name="任意多边形: 形状 54"/>
              <p:cNvSpPr/>
              <p:nvPr/>
            </p:nvSpPr>
            <p:spPr>
              <a:xfrm>
                <a:off x="1507153" y="3849953"/>
                <a:ext cx="34381" cy="40803"/>
              </a:xfrm>
              <a:custGeom>
                <a:avLst/>
                <a:gdLst>
                  <a:gd name="connsiteX0" fmla="*/ 17101 w 34381"/>
                  <a:gd name="connsiteY0" fmla="*/ 21658 h 40803"/>
                  <a:gd name="connsiteX1" fmla="*/ 18339 w 34381"/>
                  <a:gd name="connsiteY1" fmla="*/ 17657 h 40803"/>
                  <a:gd name="connsiteX2" fmla="*/ 33294 w 34381"/>
                  <a:gd name="connsiteY2" fmla="*/ 22420 h 40803"/>
                  <a:gd name="connsiteX3" fmla="*/ 27579 w 34381"/>
                  <a:gd name="connsiteY3" fmla="*/ 40803 h 40803"/>
                  <a:gd name="connsiteX4" fmla="*/ 24531 w 34381"/>
                  <a:gd name="connsiteY4" fmla="*/ 39851 h 40803"/>
                  <a:gd name="connsiteX5" fmla="*/ 24531 w 34381"/>
                  <a:gd name="connsiteY5" fmla="*/ 35183 h 40803"/>
                  <a:gd name="connsiteX6" fmla="*/ 11767 w 34381"/>
                  <a:gd name="connsiteY6" fmla="*/ 36422 h 40803"/>
                  <a:gd name="connsiteX7" fmla="*/ 2242 w 34381"/>
                  <a:gd name="connsiteY7" fmla="*/ 29564 h 40803"/>
                  <a:gd name="connsiteX8" fmla="*/ 1385 w 34381"/>
                  <a:gd name="connsiteY8" fmla="*/ 13466 h 40803"/>
                  <a:gd name="connsiteX9" fmla="*/ 21640 w 34381"/>
                  <a:gd name="connsiteY9" fmla="*/ 385 h 40803"/>
                  <a:gd name="connsiteX10" fmla="*/ 23197 w 34381"/>
                  <a:gd name="connsiteY10" fmla="*/ 798 h 40803"/>
                  <a:gd name="connsiteX11" fmla="*/ 34246 w 34381"/>
                  <a:gd name="connsiteY11" fmla="*/ 16610 h 40803"/>
                  <a:gd name="connsiteX12" fmla="*/ 29769 w 34381"/>
                  <a:gd name="connsiteY12" fmla="*/ 15181 h 40803"/>
                  <a:gd name="connsiteX13" fmla="*/ 21768 w 34381"/>
                  <a:gd name="connsiteY13" fmla="*/ 4703 h 40803"/>
                  <a:gd name="connsiteX14" fmla="*/ 6147 w 34381"/>
                  <a:gd name="connsiteY14" fmla="*/ 15181 h 40803"/>
                  <a:gd name="connsiteX15" fmla="*/ 13101 w 34381"/>
                  <a:gd name="connsiteY15" fmla="*/ 32993 h 40803"/>
                  <a:gd name="connsiteX16" fmla="*/ 20911 w 34381"/>
                  <a:gd name="connsiteY16" fmla="*/ 32993 h 40803"/>
                  <a:gd name="connsiteX17" fmla="*/ 27293 w 34381"/>
                  <a:gd name="connsiteY17" fmla="*/ 24896 h 40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381" h="40803">
                    <a:moveTo>
                      <a:pt x="17101" y="21658"/>
                    </a:moveTo>
                    <a:lnTo>
                      <a:pt x="18339" y="17657"/>
                    </a:lnTo>
                    <a:lnTo>
                      <a:pt x="33294" y="22420"/>
                    </a:lnTo>
                    <a:lnTo>
                      <a:pt x="27579" y="40803"/>
                    </a:lnTo>
                    <a:lnTo>
                      <a:pt x="24531" y="39851"/>
                    </a:lnTo>
                    <a:lnTo>
                      <a:pt x="24531" y="35183"/>
                    </a:lnTo>
                    <a:cubicBezTo>
                      <a:pt x="20674" y="37479"/>
                      <a:pt x="15993" y="37933"/>
                      <a:pt x="11767" y="36422"/>
                    </a:cubicBezTo>
                    <a:cubicBezTo>
                      <a:pt x="7804" y="35499"/>
                      <a:pt x="4374" y="33030"/>
                      <a:pt x="2242" y="29564"/>
                    </a:cubicBezTo>
                    <a:cubicBezTo>
                      <a:pt x="-412" y="24589"/>
                      <a:pt x="-726" y="18695"/>
                      <a:pt x="1385" y="13466"/>
                    </a:cubicBezTo>
                    <a:cubicBezTo>
                      <a:pt x="3366" y="4261"/>
                      <a:pt x="12435" y="-1596"/>
                      <a:pt x="21640" y="385"/>
                    </a:cubicBezTo>
                    <a:cubicBezTo>
                      <a:pt x="22165" y="498"/>
                      <a:pt x="22685" y="636"/>
                      <a:pt x="23197" y="798"/>
                    </a:cubicBezTo>
                    <a:cubicBezTo>
                      <a:pt x="30446" y="2371"/>
                      <a:pt x="35261" y="9261"/>
                      <a:pt x="34246" y="16610"/>
                    </a:cubicBezTo>
                    <a:lnTo>
                      <a:pt x="29769" y="15181"/>
                    </a:lnTo>
                    <a:cubicBezTo>
                      <a:pt x="30341" y="10109"/>
                      <a:pt x="26812" y="5488"/>
                      <a:pt x="21768" y="4703"/>
                    </a:cubicBezTo>
                    <a:cubicBezTo>
                      <a:pt x="14529" y="2894"/>
                      <a:pt x="9291" y="6418"/>
                      <a:pt x="6147" y="15181"/>
                    </a:cubicBezTo>
                    <a:cubicBezTo>
                      <a:pt x="3004" y="23944"/>
                      <a:pt x="5481" y="30611"/>
                      <a:pt x="13101" y="32993"/>
                    </a:cubicBezTo>
                    <a:cubicBezTo>
                      <a:pt x="15634" y="33849"/>
                      <a:pt x="18378" y="33849"/>
                      <a:pt x="20911" y="32993"/>
                    </a:cubicBezTo>
                    <a:cubicBezTo>
                      <a:pt x="24224" y="31486"/>
                      <a:pt x="26602" y="28469"/>
                      <a:pt x="27293" y="24896"/>
                    </a:cubicBezTo>
                    <a:close/>
                  </a:path>
                </a:pathLst>
              </a:custGeom>
              <a:grpFill/>
              <a:ln w="9525" cap="flat">
                <a:noFill/>
                <a:prstDash val="solid"/>
                <a:miter/>
              </a:ln>
            </p:spPr>
            <p:txBody>
              <a:bodyPr rtlCol="0" anchor="ctr"/>
              <a:lstStyle/>
              <a:p>
                <a:endParaRPr lang="zh-CN" altLang="en-US"/>
              </a:p>
            </p:txBody>
          </p:sp>
          <p:sp>
            <p:nvSpPr>
              <p:cNvPr id="56" name="任意多边形: 形状 55"/>
              <p:cNvSpPr/>
              <p:nvPr/>
            </p:nvSpPr>
            <p:spPr>
              <a:xfrm>
                <a:off x="1564974" y="3861800"/>
                <a:ext cx="32051" cy="38739"/>
              </a:xfrm>
              <a:custGeom>
                <a:avLst/>
                <a:gdLst>
                  <a:gd name="connsiteX0" fmla="*/ 27193 w 32051"/>
                  <a:gd name="connsiteY0" fmla="*/ 3715 h 38739"/>
                  <a:gd name="connsiteX1" fmla="*/ 32051 w 32051"/>
                  <a:gd name="connsiteY1" fmla="*/ 4477 h 38739"/>
                  <a:gd name="connsiteX2" fmla="*/ 28432 w 32051"/>
                  <a:gd name="connsiteY2" fmla="*/ 27337 h 38739"/>
                  <a:gd name="connsiteX3" fmla="*/ 13839 w 32051"/>
                  <a:gd name="connsiteY3" fmla="*/ 38633 h 38739"/>
                  <a:gd name="connsiteX4" fmla="*/ 11763 w 32051"/>
                  <a:gd name="connsiteY4" fmla="*/ 38195 h 38739"/>
                  <a:gd name="connsiteX5" fmla="*/ 5 w 32051"/>
                  <a:gd name="connsiteY5" fmla="*/ 25769 h 38739"/>
                  <a:gd name="connsiteX6" fmla="*/ 238 w 32051"/>
                  <a:gd name="connsiteY6" fmla="*/ 23717 h 38739"/>
                  <a:gd name="connsiteX7" fmla="*/ 3952 w 32051"/>
                  <a:gd name="connsiteY7" fmla="*/ 0 h 38739"/>
                  <a:gd name="connsiteX8" fmla="*/ 8810 w 32051"/>
                  <a:gd name="connsiteY8" fmla="*/ 762 h 38739"/>
                  <a:gd name="connsiteX9" fmla="*/ 5286 w 32051"/>
                  <a:gd name="connsiteY9" fmla="*/ 23050 h 38739"/>
                  <a:gd name="connsiteX10" fmla="*/ 12620 w 32051"/>
                  <a:gd name="connsiteY10" fmla="*/ 34385 h 38739"/>
                  <a:gd name="connsiteX11" fmla="*/ 23374 w 32051"/>
                  <a:gd name="connsiteY11" fmla="*/ 28227 h 38739"/>
                  <a:gd name="connsiteX12" fmla="*/ 23669 w 32051"/>
                  <a:gd name="connsiteY12" fmla="*/ 26384 h 38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051" h="38739">
                    <a:moveTo>
                      <a:pt x="27193" y="3715"/>
                    </a:moveTo>
                    <a:lnTo>
                      <a:pt x="32051" y="4477"/>
                    </a:lnTo>
                    <a:lnTo>
                      <a:pt x="28432" y="27337"/>
                    </a:lnTo>
                    <a:cubicBezTo>
                      <a:pt x="27521" y="34486"/>
                      <a:pt x="20988" y="39544"/>
                      <a:pt x="13839" y="38633"/>
                    </a:cubicBezTo>
                    <a:cubicBezTo>
                      <a:pt x="13136" y="38544"/>
                      <a:pt x="12442" y="38397"/>
                      <a:pt x="11763" y="38195"/>
                    </a:cubicBezTo>
                    <a:cubicBezTo>
                      <a:pt x="5085" y="38011"/>
                      <a:pt x="-180" y="32448"/>
                      <a:pt x="5" y="25769"/>
                    </a:cubicBezTo>
                    <a:cubicBezTo>
                      <a:pt x="24" y="25080"/>
                      <a:pt x="102" y="24393"/>
                      <a:pt x="238" y="23717"/>
                    </a:cubicBezTo>
                    <a:lnTo>
                      <a:pt x="3952" y="0"/>
                    </a:lnTo>
                    <a:lnTo>
                      <a:pt x="8810" y="762"/>
                    </a:lnTo>
                    <a:lnTo>
                      <a:pt x="5286" y="23050"/>
                    </a:lnTo>
                    <a:cubicBezTo>
                      <a:pt x="4333" y="29527"/>
                      <a:pt x="6810" y="33338"/>
                      <a:pt x="12620" y="34385"/>
                    </a:cubicBezTo>
                    <a:cubicBezTo>
                      <a:pt x="17291" y="35654"/>
                      <a:pt x="22105" y="32897"/>
                      <a:pt x="23374" y="28227"/>
                    </a:cubicBezTo>
                    <a:cubicBezTo>
                      <a:pt x="23538" y="27625"/>
                      <a:pt x="23637" y="27007"/>
                      <a:pt x="23669" y="26384"/>
                    </a:cubicBezTo>
                    <a:close/>
                  </a:path>
                </a:pathLst>
              </a:custGeom>
              <a:grpFill/>
              <a:ln w="9525" cap="flat">
                <a:noFill/>
                <a:prstDash val="solid"/>
                <a:miter/>
              </a:ln>
            </p:spPr>
            <p:txBody>
              <a:bodyPr rtlCol="0" anchor="ctr"/>
              <a:lstStyle/>
              <a:p>
                <a:endParaRPr lang="zh-CN" altLang="en-US"/>
              </a:p>
            </p:txBody>
          </p:sp>
          <p:sp>
            <p:nvSpPr>
              <p:cNvPr id="57" name="任意多边形: 形状 56"/>
              <p:cNvSpPr/>
              <p:nvPr/>
            </p:nvSpPr>
            <p:spPr>
              <a:xfrm>
                <a:off x="1603693" y="3866944"/>
                <a:ext cx="30003" cy="38004"/>
              </a:xfrm>
              <a:custGeom>
                <a:avLst/>
                <a:gdLst>
                  <a:gd name="connsiteX0" fmla="*/ 23717 w 30003"/>
                  <a:gd name="connsiteY0" fmla="*/ 30766 h 38004"/>
                  <a:gd name="connsiteX1" fmla="*/ 25336 w 30003"/>
                  <a:gd name="connsiteY1" fmla="*/ 2191 h 38004"/>
                  <a:gd name="connsiteX2" fmla="*/ 30004 w 30003"/>
                  <a:gd name="connsiteY2" fmla="*/ 2191 h 38004"/>
                  <a:gd name="connsiteX3" fmla="*/ 28003 w 30003"/>
                  <a:gd name="connsiteY3" fmla="*/ 38005 h 38004"/>
                  <a:gd name="connsiteX4" fmla="*/ 22574 w 30003"/>
                  <a:gd name="connsiteY4" fmla="*/ 38005 h 38004"/>
                  <a:gd name="connsiteX5" fmla="*/ 6286 w 30003"/>
                  <a:gd name="connsiteY5" fmla="*/ 7334 h 38004"/>
                  <a:gd name="connsiteX6" fmla="*/ 6286 w 30003"/>
                  <a:gd name="connsiteY6" fmla="*/ 7334 h 38004"/>
                  <a:gd name="connsiteX7" fmla="*/ 4667 w 30003"/>
                  <a:gd name="connsiteY7" fmla="*/ 35909 h 38004"/>
                  <a:gd name="connsiteX8" fmla="*/ 0 w 30003"/>
                  <a:gd name="connsiteY8" fmla="*/ 35909 h 38004"/>
                  <a:gd name="connsiteX9" fmla="*/ 2000 w 30003"/>
                  <a:gd name="connsiteY9" fmla="*/ 0 h 38004"/>
                  <a:gd name="connsiteX10" fmla="*/ 7906 w 30003"/>
                  <a:gd name="connsiteY10" fmla="*/ 0 h 38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003" h="38004">
                    <a:moveTo>
                      <a:pt x="23717" y="30766"/>
                    </a:moveTo>
                    <a:lnTo>
                      <a:pt x="25336" y="2191"/>
                    </a:lnTo>
                    <a:lnTo>
                      <a:pt x="30004" y="2191"/>
                    </a:lnTo>
                    <a:lnTo>
                      <a:pt x="28003" y="38005"/>
                    </a:lnTo>
                    <a:lnTo>
                      <a:pt x="22574" y="38005"/>
                    </a:lnTo>
                    <a:lnTo>
                      <a:pt x="6286" y="7334"/>
                    </a:lnTo>
                    <a:lnTo>
                      <a:pt x="6286" y="7334"/>
                    </a:lnTo>
                    <a:lnTo>
                      <a:pt x="4667" y="35909"/>
                    </a:lnTo>
                    <a:lnTo>
                      <a:pt x="0" y="35909"/>
                    </a:lnTo>
                    <a:lnTo>
                      <a:pt x="2000" y="0"/>
                    </a:lnTo>
                    <a:lnTo>
                      <a:pt x="7906" y="0"/>
                    </a:lnTo>
                    <a:close/>
                  </a:path>
                </a:pathLst>
              </a:custGeom>
              <a:grpFill/>
              <a:ln w="9525" cap="flat">
                <a:noFill/>
                <a:prstDash val="solid"/>
                <a:miter/>
              </a:ln>
            </p:spPr>
            <p:txBody>
              <a:bodyPr rtlCol="0" anchor="ctr"/>
              <a:lstStyle/>
              <a:p>
                <a:endParaRPr lang="zh-CN" altLang="en-US"/>
              </a:p>
            </p:txBody>
          </p:sp>
          <p:sp>
            <p:nvSpPr>
              <p:cNvPr id="58" name="任意多边形: 形状 57"/>
              <p:cNvSpPr/>
              <p:nvPr/>
            </p:nvSpPr>
            <p:spPr>
              <a:xfrm>
                <a:off x="1643222" y="3868468"/>
                <a:ext cx="5429" cy="35909"/>
              </a:xfrm>
              <a:custGeom>
                <a:avLst/>
                <a:gdLst>
                  <a:gd name="connsiteX0" fmla="*/ 4858 w 5429"/>
                  <a:gd name="connsiteY0" fmla="*/ 0 h 35909"/>
                  <a:gd name="connsiteX1" fmla="*/ 5429 w 5429"/>
                  <a:gd name="connsiteY1" fmla="*/ 35909 h 35909"/>
                  <a:gd name="connsiteX2" fmla="*/ 571 w 5429"/>
                  <a:gd name="connsiteY2" fmla="*/ 35909 h 35909"/>
                  <a:gd name="connsiteX3" fmla="*/ 0 w 5429"/>
                  <a:gd name="connsiteY3" fmla="*/ 95 h 35909"/>
                </a:gdLst>
                <a:ahLst/>
                <a:cxnLst>
                  <a:cxn ang="0">
                    <a:pos x="connsiteX0" y="connsiteY0"/>
                  </a:cxn>
                  <a:cxn ang="0">
                    <a:pos x="connsiteX1" y="connsiteY1"/>
                  </a:cxn>
                  <a:cxn ang="0">
                    <a:pos x="connsiteX2" y="connsiteY2"/>
                  </a:cxn>
                  <a:cxn ang="0">
                    <a:pos x="connsiteX3" y="connsiteY3"/>
                  </a:cxn>
                </a:cxnLst>
                <a:rect l="l" t="t" r="r" b="b"/>
                <a:pathLst>
                  <a:path w="5429" h="35909">
                    <a:moveTo>
                      <a:pt x="4858" y="0"/>
                    </a:moveTo>
                    <a:lnTo>
                      <a:pt x="5429" y="35909"/>
                    </a:lnTo>
                    <a:lnTo>
                      <a:pt x="571" y="35909"/>
                    </a:lnTo>
                    <a:lnTo>
                      <a:pt x="0" y="95"/>
                    </a:lnTo>
                    <a:close/>
                  </a:path>
                </a:pathLst>
              </a:custGeom>
              <a:grpFill/>
              <a:ln w="9525" cap="flat">
                <a:noFill/>
                <a:prstDash val="solid"/>
                <a:miter/>
              </a:ln>
            </p:spPr>
            <p:txBody>
              <a:bodyPr rtlCol="0" anchor="ctr"/>
              <a:lstStyle/>
              <a:p>
                <a:endParaRPr lang="zh-CN" altLang="en-US"/>
              </a:p>
            </p:txBody>
          </p:sp>
          <p:sp>
            <p:nvSpPr>
              <p:cNvPr id="59" name="任意多边形: 形状 58"/>
              <p:cNvSpPr/>
              <p:nvPr/>
            </p:nvSpPr>
            <p:spPr>
              <a:xfrm>
                <a:off x="1654652" y="3866372"/>
                <a:ext cx="31527" cy="36861"/>
              </a:xfrm>
              <a:custGeom>
                <a:avLst/>
                <a:gdLst>
                  <a:gd name="connsiteX0" fmla="*/ 18288 w 31527"/>
                  <a:gd name="connsiteY0" fmla="*/ 31337 h 36861"/>
                  <a:gd name="connsiteX1" fmla="*/ 26003 w 31527"/>
                  <a:gd name="connsiteY1" fmla="*/ 0 h 36861"/>
                  <a:gd name="connsiteX2" fmla="*/ 31528 w 31527"/>
                  <a:gd name="connsiteY2" fmla="*/ 0 h 36861"/>
                  <a:gd name="connsiteX3" fmla="*/ 21431 w 31527"/>
                  <a:gd name="connsiteY3" fmla="*/ 36862 h 36861"/>
                  <a:gd name="connsiteX4" fmla="*/ 16193 w 31527"/>
                  <a:gd name="connsiteY4" fmla="*/ 36862 h 36861"/>
                  <a:gd name="connsiteX5" fmla="*/ 0 w 31527"/>
                  <a:gd name="connsiteY5" fmla="*/ 2191 h 36861"/>
                  <a:gd name="connsiteX6" fmla="*/ 5525 w 31527"/>
                  <a:gd name="connsiteY6" fmla="*/ 2191 h 36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527" h="36861">
                    <a:moveTo>
                      <a:pt x="18288" y="31337"/>
                    </a:moveTo>
                    <a:lnTo>
                      <a:pt x="26003" y="0"/>
                    </a:lnTo>
                    <a:lnTo>
                      <a:pt x="31528" y="0"/>
                    </a:lnTo>
                    <a:lnTo>
                      <a:pt x="21431" y="36862"/>
                    </a:lnTo>
                    <a:lnTo>
                      <a:pt x="16193" y="36862"/>
                    </a:lnTo>
                    <a:lnTo>
                      <a:pt x="0" y="2191"/>
                    </a:lnTo>
                    <a:lnTo>
                      <a:pt x="5525" y="2191"/>
                    </a:lnTo>
                    <a:close/>
                  </a:path>
                </a:pathLst>
              </a:custGeom>
              <a:grpFill/>
              <a:ln w="9525" cap="flat">
                <a:noFill/>
                <a:prstDash val="solid"/>
                <a:miter/>
              </a:ln>
            </p:spPr>
            <p:txBody>
              <a:bodyPr rtlCol="0" anchor="ctr"/>
              <a:lstStyle/>
              <a:p>
                <a:endParaRPr lang="zh-CN" altLang="en-US"/>
              </a:p>
            </p:txBody>
          </p:sp>
          <p:sp>
            <p:nvSpPr>
              <p:cNvPr id="60" name="任意多边形: 形状 59"/>
              <p:cNvSpPr/>
              <p:nvPr/>
            </p:nvSpPr>
            <p:spPr>
              <a:xfrm>
                <a:off x="1691990" y="3860276"/>
                <a:ext cx="32384" cy="40004"/>
              </a:xfrm>
              <a:custGeom>
                <a:avLst/>
                <a:gdLst>
                  <a:gd name="connsiteX0" fmla="*/ 31623 w 32384"/>
                  <a:gd name="connsiteY0" fmla="*/ 31052 h 40004"/>
                  <a:gd name="connsiteX1" fmla="*/ 32385 w 32384"/>
                  <a:gd name="connsiteY1" fmla="*/ 35242 h 40004"/>
                  <a:gd name="connsiteX2" fmla="*/ 6382 w 32384"/>
                  <a:gd name="connsiteY2" fmla="*/ 40005 h 40004"/>
                  <a:gd name="connsiteX3" fmla="*/ 0 w 32384"/>
                  <a:gd name="connsiteY3" fmla="*/ 4667 h 40004"/>
                  <a:gd name="connsiteX4" fmla="*/ 25622 w 32384"/>
                  <a:gd name="connsiteY4" fmla="*/ 0 h 40004"/>
                  <a:gd name="connsiteX5" fmla="*/ 26384 w 32384"/>
                  <a:gd name="connsiteY5" fmla="*/ 4096 h 40004"/>
                  <a:gd name="connsiteX6" fmla="*/ 5524 w 32384"/>
                  <a:gd name="connsiteY6" fmla="*/ 7906 h 40004"/>
                  <a:gd name="connsiteX7" fmla="*/ 7525 w 32384"/>
                  <a:gd name="connsiteY7" fmla="*/ 18860 h 40004"/>
                  <a:gd name="connsiteX8" fmla="*/ 26575 w 32384"/>
                  <a:gd name="connsiteY8" fmla="*/ 15335 h 40004"/>
                  <a:gd name="connsiteX9" fmla="*/ 27337 w 32384"/>
                  <a:gd name="connsiteY9" fmla="*/ 19621 h 40004"/>
                  <a:gd name="connsiteX10" fmla="*/ 8287 w 32384"/>
                  <a:gd name="connsiteY10" fmla="*/ 23146 h 40004"/>
                  <a:gd name="connsiteX11" fmla="*/ 10382 w 32384"/>
                  <a:gd name="connsiteY11" fmla="*/ 34862 h 40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384" h="40004">
                    <a:moveTo>
                      <a:pt x="31623" y="31052"/>
                    </a:moveTo>
                    <a:lnTo>
                      <a:pt x="32385" y="35242"/>
                    </a:lnTo>
                    <a:lnTo>
                      <a:pt x="6382" y="40005"/>
                    </a:lnTo>
                    <a:lnTo>
                      <a:pt x="0" y="4667"/>
                    </a:lnTo>
                    <a:lnTo>
                      <a:pt x="25622" y="0"/>
                    </a:lnTo>
                    <a:lnTo>
                      <a:pt x="26384" y="4096"/>
                    </a:lnTo>
                    <a:lnTo>
                      <a:pt x="5524" y="7906"/>
                    </a:lnTo>
                    <a:lnTo>
                      <a:pt x="7525" y="18860"/>
                    </a:lnTo>
                    <a:lnTo>
                      <a:pt x="26575" y="15335"/>
                    </a:lnTo>
                    <a:lnTo>
                      <a:pt x="27337" y="19621"/>
                    </a:lnTo>
                    <a:lnTo>
                      <a:pt x="8287" y="23146"/>
                    </a:lnTo>
                    <a:lnTo>
                      <a:pt x="10382" y="34862"/>
                    </a:lnTo>
                    <a:close/>
                  </a:path>
                </a:pathLst>
              </a:custGeom>
              <a:grpFill/>
              <a:ln w="9525" cap="flat">
                <a:noFill/>
                <a:prstDash val="solid"/>
                <a:miter/>
              </a:ln>
            </p:spPr>
            <p:txBody>
              <a:bodyPr rtlCol="0" anchor="ctr"/>
              <a:lstStyle/>
              <a:p>
                <a:endParaRPr lang="zh-CN" altLang="en-US"/>
              </a:p>
            </p:txBody>
          </p:sp>
          <p:sp>
            <p:nvSpPr>
              <p:cNvPr id="61" name="任意多边形: 形状 60"/>
              <p:cNvSpPr/>
              <p:nvPr/>
            </p:nvSpPr>
            <p:spPr>
              <a:xfrm>
                <a:off x="1725708" y="3853064"/>
                <a:ext cx="38481" cy="39978"/>
              </a:xfrm>
              <a:custGeom>
                <a:avLst/>
                <a:gdLst>
                  <a:gd name="connsiteX0" fmla="*/ 10001 w 38481"/>
                  <a:gd name="connsiteY0" fmla="*/ 23691 h 39978"/>
                  <a:gd name="connsiteX1" fmla="*/ 14288 w 38481"/>
                  <a:gd name="connsiteY1" fmla="*/ 38645 h 39978"/>
                  <a:gd name="connsiteX2" fmla="*/ 9525 w 38481"/>
                  <a:gd name="connsiteY2" fmla="*/ 39978 h 39978"/>
                  <a:gd name="connsiteX3" fmla="*/ 0 w 38481"/>
                  <a:gd name="connsiteY3" fmla="*/ 5403 h 39978"/>
                  <a:gd name="connsiteX4" fmla="*/ 16002 w 38481"/>
                  <a:gd name="connsiteY4" fmla="*/ 831 h 39978"/>
                  <a:gd name="connsiteX5" fmla="*/ 30194 w 38481"/>
                  <a:gd name="connsiteY5" fmla="*/ 6831 h 39978"/>
                  <a:gd name="connsiteX6" fmla="*/ 27623 w 38481"/>
                  <a:gd name="connsiteY6" fmla="*/ 16356 h 39978"/>
                  <a:gd name="connsiteX7" fmla="*/ 33623 w 38481"/>
                  <a:gd name="connsiteY7" fmla="*/ 21786 h 39978"/>
                  <a:gd name="connsiteX8" fmla="*/ 35814 w 38481"/>
                  <a:gd name="connsiteY8" fmla="*/ 27882 h 39978"/>
                  <a:gd name="connsiteX9" fmla="*/ 38481 w 38481"/>
                  <a:gd name="connsiteY9" fmla="*/ 30834 h 39978"/>
                  <a:gd name="connsiteX10" fmla="*/ 38481 w 38481"/>
                  <a:gd name="connsiteY10" fmla="*/ 31596 h 39978"/>
                  <a:gd name="connsiteX11" fmla="*/ 32671 w 38481"/>
                  <a:gd name="connsiteY11" fmla="*/ 33216 h 39978"/>
                  <a:gd name="connsiteX12" fmla="*/ 29432 w 38481"/>
                  <a:gd name="connsiteY12" fmla="*/ 24738 h 39978"/>
                  <a:gd name="connsiteX13" fmla="*/ 23246 w 38481"/>
                  <a:gd name="connsiteY13" fmla="*/ 19749 h 39978"/>
                  <a:gd name="connsiteX14" fmla="*/ 21431 w 38481"/>
                  <a:gd name="connsiteY14" fmla="*/ 20262 h 39978"/>
                  <a:gd name="connsiteX15" fmla="*/ 5524 w 38481"/>
                  <a:gd name="connsiteY15" fmla="*/ 7879 h 39978"/>
                  <a:gd name="connsiteX16" fmla="*/ 8858 w 38481"/>
                  <a:gd name="connsiteY16" fmla="*/ 19785 h 39978"/>
                  <a:gd name="connsiteX17" fmla="*/ 19812 w 38481"/>
                  <a:gd name="connsiteY17" fmla="*/ 16642 h 39978"/>
                  <a:gd name="connsiteX18" fmla="*/ 25051 w 38481"/>
                  <a:gd name="connsiteY18" fmla="*/ 8641 h 39978"/>
                  <a:gd name="connsiteX19" fmla="*/ 18736 w 38481"/>
                  <a:gd name="connsiteY19" fmla="*/ 4040 h 39978"/>
                  <a:gd name="connsiteX20" fmla="*/ 17145 w 38481"/>
                  <a:gd name="connsiteY20" fmla="*/ 4545 h 39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8481" h="39978">
                    <a:moveTo>
                      <a:pt x="10001" y="23691"/>
                    </a:moveTo>
                    <a:lnTo>
                      <a:pt x="14288" y="38645"/>
                    </a:lnTo>
                    <a:lnTo>
                      <a:pt x="9525" y="39978"/>
                    </a:lnTo>
                    <a:lnTo>
                      <a:pt x="0" y="5403"/>
                    </a:lnTo>
                    <a:lnTo>
                      <a:pt x="16002" y="831"/>
                    </a:lnTo>
                    <a:cubicBezTo>
                      <a:pt x="23717" y="-1360"/>
                      <a:pt x="28384" y="831"/>
                      <a:pt x="30194" y="6831"/>
                    </a:cubicBezTo>
                    <a:cubicBezTo>
                      <a:pt x="31176" y="10238"/>
                      <a:pt x="30185" y="13907"/>
                      <a:pt x="27623" y="16356"/>
                    </a:cubicBezTo>
                    <a:cubicBezTo>
                      <a:pt x="30575" y="16356"/>
                      <a:pt x="32575" y="18071"/>
                      <a:pt x="33623" y="21786"/>
                    </a:cubicBezTo>
                    <a:lnTo>
                      <a:pt x="35814" y="27882"/>
                    </a:lnTo>
                    <a:cubicBezTo>
                      <a:pt x="35814" y="29691"/>
                      <a:pt x="37052" y="30644"/>
                      <a:pt x="38481" y="30834"/>
                    </a:cubicBezTo>
                    <a:lnTo>
                      <a:pt x="38481" y="31596"/>
                    </a:lnTo>
                    <a:lnTo>
                      <a:pt x="32671" y="33216"/>
                    </a:lnTo>
                    <a:cubicBezTo>
                      <a:pt x="31362" y="30483"/>
                      <a:pt x="30279" y="27648"/>
                      <a:pt x="29432" y="24738"/>
                    </a:cubicBezTo>
                    <a:cubicBezTo>
                      <a:pt x="29102" y="21652"/>
                      <a:pt x="26332" y="19419"/>
                      <a:pt x="23246" y="19749"/>
                    </a:cubicBezTo>
                    <a:cubicBezTo>
                      <a:pt x="22617" y="19817"/>
                      <a:pt x="22003" y="19990"/>
                      <a:pt x="21431" y="20262"/>
                    </a:cubicBezTo>
                    <a:close/>
                    <a:moveTo>
                      <a:pt x="5524" y="7879"/>
                    </a:moveTo>
                    <a:lnTo>
                      <a:pt x="8858" y="19785"/>
                    </a:lnTo>
                    <a:lnTo>
                      <a:pt x="19812" y="16642"/>
                    </a:lnTo>
                    <a:cubicBezTo>
                      <a:pt x="24479" y="15309"/>
                      <a:pt x="26194" y="12642"/>
                      <a:pt x="25051" y="8641"/>
                    </a:cubicBezTo>
                    <a:cubicBezTo>
                      <a:pt x="24578" y="5627"/>
                      <a:pt x="21750" y="3567"/>
                      <a:pt x="18736" y="4040"/>
                    </a:cubicBezTo>
                    <a:cubicBezTo>
                      <a:pt x="18183" y="4127"/>
                      <a:pt x="17647" y="4297"/>
                      <a:pt x="17145" y="4545"/>
                    </a:cubicBezTo>
                    <a:close/>
                  </a:path>
                </a:pathLst>
              </a:custGeom>
              <a:grpFill/>
              <a:ln w="9525" cap="flat">
                <a:noFill/>
                <a:prstDash val="solid"/>
                <a:miter/>
              </a:ln>
            </p:spPr>
            <p:txBody>
              <a:bodyPr rtlCol="0" anchor="ctr"/>
              <a:lstStyle/>
              <a:p>
                <a:endParaRPr lang="zh-CN" altLang="en-US"/>
              </a:p>
            </p:txBody>
          </p:sp>
          <p:sp>
            <p:nvSpPr>
              <p:cNvPr id="62" name="任意多边形: 形状 61"/>
              <p:cNvSpPr/>
              <p:nvPr/>
            </p:nvSpPr>
            <p:spPr>
              <a:xfrm>
                <a:off x="1762780" y="3840688"/>
                <a:ext cx="33096" cy="38473"/>
              </a:xfrm>
              <a:custGeom>
                <a:avLst/>
                <a:gdLst>
                  <a:gd name="connsiteX0" fmla="*/ 25698 w 33096"/>
                  <a:gd name="connsiteY0" fmla="*/ 7397 h 38473"/>
                  <a:gd name="connsiteX1" fmla="*/ 21507 w 33096"/>
                  <a:gd name="connsiteY1" fmla="*/ 9397 h 38473"/>
                  <a:gd name="connsiteX2" fmla="*/ 10458 w 33096"/>
                  <a:gd name="connsiteY2" fmla="*/ 5968 h 38473"/>
                  <a:gd name="connsiteX3" fmla="*/ 5219 w 33096"/>
                  <a:gd name="connsiteY3" fmla="*/ 14731 h 38473"/>
                  <a:gd name="connsiteX4" fmla="*/ 10471 w 33096"/>
                  <a:gd name="connsiteY4" fmla="*/ 17478 h 38473"/>
                  <a:gd name="connsiteX5" fmla="*/ 10934 w 33096"/>
                  <a:gd name="connsiteY5" fmla="*/ 17303 h 38473"/>
                  <a:gd name="connsiteX6" fmla="*/ 21221 w 33096"/>
                  <a:gd name="connsiteY6" fmla="*/ 15779 h 38473"/>
                  <a:gd name="connsiteX7" fmla="*/ 32365 w 33096"/>
                  <a:gd name="connsiteY7" fmla="*/ 21970 h 38473"/>
                  <a:gd name="connsiteX8" fmla="*/ 22840 w 33096"/>
                  <a:gd name="connsiteY8" fmla="*/ 36829 h 38473"/>
                  <a:gd name="connsiteX9" fmla="*/ 11696 w 33096"/>
                  <a:gd name="connsiteY9" fmla="*/ 37877 h 38473"/>
                  <a:gd name="connsiteX10" fmla="*/ 4838 w 33096"/>
                  <a:gd name="connsiteY10" fmla="*/ 30828 h 38473"/>
                  <a:gd name="connsiteX11" fmla="*/ 9124 w 33096"/>
                  <a:gd name="connsiteY11" fmla="*/ 28447 h 38473"/>
                  <a:gd name="connsiteX12" fmla="*/ 21412 w 33096"/>
                  <a:gd name="connsiteY12" fmla="*/ 32638 h 38473"/>
                  <a:gd name="connsiteX13" fmla="*/ 28079 w 33096"/>
                  <a:gd name="connsiteY13" fmla="*/ 23113 h 38473"/>
                  <a:gd name="connsiteX14" fmla="*/ 18554 w 33096"/>
                  <a:gd name="connsiteY14" fmla="*/ 19970 h 38473"/>
                  <a:gd name="connsiteX15" fmla="*/ 11125 w 33096"/>
                  <a:gd name="connsiteY15" fmla="*/ 21208 h 38473"/>
                  <a:gd name="connsiteX16" fmla="*/ 838 w 33096"/>
                  <a:gd name="connsiteY16" fmla="*/ 16064 h 38473"/>
                  <a:gd name="connsiteX17" fmla="*/ 6762 w 33096"/>
                  <a:gd name="connsiteY17" fmla="*/ 1751 h 38473"/>
                  <a:gd name="connsiteX18" fmla="*/ 8458 w 33096"/>
                  <a:gd name="connsiteY18" fmla="*/ 1205 h 38473"/>
                  <a:gd name="connsiteX19" fmla="*/ 25698 w 33096"/>
                  <a:gd name="connsiteY19" fmla="*/ 7397 h 38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3096" h="38473">
                    <a:moveTo>
                      <a:pt x="25698" y="7397"/>
                    </a:moveTo>
                    <a:lnTo>
                      <a:pt x="21507" y="9397"/>
                    </a:lnTo>
                    <a:cubicBezTo>
                      <a:pt x="19507" y="5206"/>
                      <a:pt x="15887" y="4063"/>
                      <a:pt x="10458" y="5968"/>
                    </a:cubicBezTo>
                    <a:cubicBezTo>
                      <a:pt x="5029" y="7873"/>
                      <a:pt x="3790" y="10921"/>
                      <a:pt x="5219" y="14731"/>
                    </a:cubicBezTo>
                    <a:cubicBezTo>
                      <a:pt x="5911" y="16940"/>
                      <a:pt x="8262" y="18170"/>
                      <a:pt x="10471" y="17478"/>
                    </a:cubicBezTo>
                    <a:cubicBezTo>
                      <a:pt x="10629" y="17429"/>
                      <a:pt x="10783" y="17370"/>
                      <a:pt x="10934" y="17303"/>
                    </a:cubicBezTo>
                    <a:lnTo>
                      <a:pt x="21221" y="15779"/>
                    </a:lnTo>
                    <a:cubicBezTo>
                      <a:pt x="25973" y="14686"/>
                      <a:pt x="30783" y="17358"/>
                      <a:pt x="32365" y="21970"/>
                    </a:cubicBezTo>
                    <a:cubicBezTo>
                      <a:pt x="34651" y="28161"/>
                      <a:pt x="31603" y="33114"/>
                      <a:pt x="22840" y="36829"/>
                    </a:cubicBezTo>
                    <a:cubicBezTo>
                      <a:pt x="19390" y="38570"/>
                      <a:pt x="15410" y="38944"/>
                      <a:pt x="11696" y="37877"/>
                    </a:cubicBezTo>
                    <a:cubicBezTo>
                      <a:pt x="8372" y="36827"/>
                      <a:pt x="5796" y="34180"/>
                      <a:pt x="4838" y="30828"/>
                    </a:cubicBezTo>
                    <a:lnTo>
                      <a:pt x="9124" y="28447"/>
                    </a:lnTo>
                    <a:cubicBezTo>
                      <a:pt x="11315" y="33495"/>
                      <a:pt x="15411" y="34924"/>
                      <a:pt x="21412" y="32638"/>
                    </a:cubicBezTo>
                    <a:cubicBezTo>
                      <a:pt x="27412" y="30352"/>
                      <a:pt x="29413" y="27209"/>
                      <a:pt x="28079" y="23113"/>
                    </a:cubicBezTo>
                    <a:cubicBezTo>
                      <a:pt x="26746" y="19017"/>
                      <a:pt x="24174" y="18826"/>
                      <a:pt x="18554" y="19970"/>
                    </a:cubicBezTo>
                    <a:lnTo>
                      <a:pt x="11125" y="21208"/>
                    </a:lnTo>
                    <a:cubicBezTo>
                      <a:pt x="6888" y="22343"/>
                      <a:pt x="2471" y="20134"/>
                      <a:pt x="838" y="16064"/>
                    </a:cubicBezTo>
                    <a:cubicBezTo>
                      <a:pt x="-1479" y="10476"/>
                      <a:pt x="1174" y="4067"/>
                      <a:pt x="6762" y="1751"/>
                    </a:cubicBezTo>
                    <a:cubicBezTo>
                      <a:pt x="7312" y="1523"/>
                      <a:pt x="7879" y="1341"/>
                      <a:pt x="8458" y="1205"/>
                    </a:cubicBezTo>
                    <a:cubicBezTo>
                      <a:pt x="16903" y="-1589"/>
                      <a:pt x="22650" y="475"/>
                      <a:pt x="25698" y="7397"/>
                    </a:cubicBezTo>
                    <a:close/>
                  </a:path>
                </a:pathLst>
              </a:custGeom>
              <a:grpFill/>
              <a:ln w="9525" cap="flat">
                <a:noFill/>
                <a:prstDash val="solid"/>
                <a:miter/>
              </a:ln>
            </p:spPr>
            <p:txBody>
              <a:bodyPr rtlCol="0" anchor="ctr"/>
              <a:lstStyle/>
              <a:p>
                <a:endParaRPr lang="zh-CN" altLang="en-US"/>
              </a:p>
            </p:txBody>
          </p:sp>
          <p:sp>
            <p:nvSpPr>
              <p:cNvPr id="63" name="任意多边形: 形状 62"/>
              <p:cNvSpPr/>
              <p:nvPr/>
            </p:nvSpPr>
            <p:spPr>
              <a:xfrm>
                <a:off x="1792669" y="3832368"/>
                <a:ext cx="19907" cy="34575"/>
              </a:xfrm>
              <a:custGeom>
                <a:avLst/>
                <a:gdLst>
                  <a:gd name="connsiteX0" fmla="*/ 4477 w 19907"/>
                  <a:gd name="connsiteY0" fmla="*/ 0 h 34575"/>
                  <a:gd name="connsiteX1" fmla="*/ 19907 w 19907"/>
                  <a:gd name="connsiteY1" fmla="*/ 32385 h 34575"/>
                  <a:gd name="connsiteX2" fmla="*/ 15526 w 19907"/>
                  <a:gd name="connsiteY2" fmla="*/ 34576 h 34575"/>
                  <a:gd name="connsiteX3" fmla="*/ 0 w 19907"/>
                  <a:gd name="connsiteY3" fmla="*/ 2191 h 34575"/>
                </a:gdLst>
                <a:ahLst/>
                <a:cxnLst>
                  <a:cxn ang="0">
                    <a:pos x="connsiteX0" y="connsiteY0"/>
                  </a:cxn>
                  <a:cxn ang="0">
                    <a:pos x="connsiteX1" y="connsiteY1"/>
                  </a:cxn>
                  <a:cxn ang="0">
                    <a:pos x="connsiteX2" y="connsiteY2"/>
                  </a:cxn>
                  <a:cxn ang="0">
                    <a:pos x="connsiteX3" y="connsiteY3"/>
                  </a:cxn>
                </a:cxnLst>
                <a:rect l="l" t="t" r="r" b="b"/>
                <a:pathLst>
                  <a:path w="19907" h="34575">
                    <a:moveTo>
                      <a:pt x="4477" y="0"/>
                    </a:moveTo>
                    <a:lnTo>
                      <a:pt x="19907" y="32385"/>
                    </a:lnTo>
                    <a:lnTo>
                      <a:pt x="15526" y="34576"/>
                    </a:lnTo>
                    <a:lnTo>
                      <a:pt x="0" y="2191"/>
                    </a:lnTo>
                    <a:close/>
                  </a:path>
                </a:pathLst>
              </a:custGeom>
              <a:grpFill/>
              <a:ln w="9525" cap="flat">
                <a:noFill/>
                <a:prstDash val="solid"/>
                <a:miter/>
              </a:ln>
            </p:spPr>
            <p:txBody>
              <a:bodyPr rtlCol="0" anchor="ctr"/>
              <a:lstStyle/>
              <a:p>
                <a:endParaRPr lang="zh-CN" altLang="en-US"/>
              </a:p>
            </p:txBody>
          </p:sp>
          <p:sp>
            <p:nvSpPr>
              <p:cNvPr id="64" name="任意多边形: 形状 63"/>
              <p:cNvSpPr/>
              <p:nvPr/>
            </p:nvSpPr>
            <p:spPr>
              <a:xfrm>
                <a:off x="1803051" y="3815509"/>
                <a:ext cx="32004" cy="39623"/>
              </a:xfrm>
              <a:custGeom>
                <a:avLst/>
                <a:gdLst>
                  <a:gd name="connsiteX0" fmla="*/ 2096 w 32004"/>
                  <a:gd name="connsiteY0" fmla="*/ 17812 h 39623"/>
                  <a:gd name="connsiteX1" fmla="*/ 0 w 32004"/>
                  <a:gd name="connsiteY1" fmla="*/ 14192 h 39623"/>
                  <a:gd name="connsiteX2" fmla="*/ 25337 w 32004"/>
                  <a:gd name="connsiteY2" fmla="*/ 0 h 39623"/>
                  <a:gd name="connsiteX3" fmla="*/ 27337 w 32004"/>
                  <a:gd name="connsiteY3" fmla="*/ 3619 h 39623"/>
                  <a:gd name="connsiteX4" fmla="*/ 16478 w 32004"/>
                  <a:gd name="connsiteY4" fmla="*/ 9525 h 39623"/>
                  <a:gd name="connsiteX5" fmla="*/ 32004 w 32004"/>
                  <a:gd name="connsiteY5" fmla="*/ 37243 h 39623"/>
                  <a:gd name="connsiteX6" fmla="*/ 27908 w 32004"/>
                  <a:gd name="connsiteY6" fmla="*/ 39624 h 39623"/>
                  <a:gd name="connsiteX7" fmla="*/ 12668 w 32004"/>
                  <a:gd name="connsiteY7" fmla="*/ 11906 h 39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004" h="39623">
                    <a:moveTo>
                      <a:pt x="2096" y="17812"/>
                    </a:moveTo>
                    <a:lnTo>
                      <a:pt x="0" y="14192"/>
                    </a:lnTo>
                    <a:lnTo>
                      <a:pt x="25337" y="0"/>
                    </a:lnTo>
                    <a:lnTo>
                      <a:pt x="27337" y="3619"/>
                    </a:lnTo>
                    <a:lnTo>
                      <a:pt x="16478" y="9525"/>
                    </a:lnTo>
                    <a:lnTo>
                      <a:pt x="32004" y="37243"/>
                    </a:lnTo>
                    <a:lnTo>
                      <a:pt x="27908" y="39624"/>
                    </a:lnTo>
                    <a:lnTo>
                      <a:pt x="12668" y="11906"/>
                    </a:lnTo>
                    <a:close/>
                  </a:path>
                </a:pathLst>
              </a:custGeom>
              <a:grpFill/>
              <a:ln w="9525" cap="flat">
                <a:noFill/>
                <a:prstDash val="solid"/>
                <a:miter/>
              </a:ln>
            </p:spPr>
            <p:txBody>
              <a:bodyPr rtlCol="0" anchor="ctr"/>
              <a:lstStyle/>
              <a:p>
                <a:endParaRPr lang="zh-CN" altLang="en-US"/>
              </a:p>
            </p:txBody>
          </p:sp>
          <p:sp>
            <p:nvSpPr>
              <p:cNvPr id="65" name="任意多边形: 形状 64"/>
              <p:cNvSpPr/>
              <p:nvPr/>
            </p:nvSpPr>
            <p:spPr>
              <a:xfrm>
                <a:off x="1830388" y="3796745"/>
                <a:ext cx="35528" cy="39528"/>
              </a:xfrm>
              <a:custGeom>
                <a:avLst/>
                <a:gdLst>
                  <a:gd name="connsiteX0" fmla="*/ 27242 w 35528"/>
                  <a:gd name="connsiteY0" fmla="*/ 24765 h 39528"/>
                  <a:gd name="connsiteX1" fmla="*/ 35528 w 35528"/>
                  <a:gd name="connsiteY1" fmla="*/ 36767 h 39528"/>
                  <a:gd name="connsiteX2" fmla="*/ 31433 w 35528"/>
                  <a:gd name="connsiteY2" fmla="*/ 39529 h 39528"/>
                  <a:gd name="connsiteX3" fmla="*/ 23241 w 35528"/>
                  <a:gd name="connsiteY3" fmla="*/ 27623 h 39528"/>
                  <a:gd name="connsiteX4" fmla="*/ 0 w 35528"/>
                  <a:gd name="connsiteY4" fmla="*/ 18098 h 39528"/>
                  <a:gd name="connsiteX5" fmla="*/ 4667 w 35528"/>
                  <a:gd name="connsiteY5" fmla="*/ 14859 h 39528"/>
                  <a:gd name="connsiteX6" fmla="*/ 22860 w 35528"/>
                  <a:gd name="connsiteY6" fmla="*/ 23336 h 39528"/>
                  <a:gd name="connsiteX7" fmla="*/ 21622 w 35528"/>
                  <a:gd name="connsiteY7" fmla="*/ 3238 h 39528"/>
                  <a:gd name="connsiteX8" fmla="*/ 26289 w 35528"/>
                  <a:gd name="connsiteY8" fmla="*/ 0 h 39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528" h="39528">
                    <a:moveTo>
                      <a:pt x="27242" y="24765"/>
                    </a:moveTo>
                    <a:lnTo>
                      <a:pt x="35528" y="36767"/>
                    </a:lnTo>
                    <a:lnTo>
                      <a:pt x="31433" y="39529"/>
                    </a:lnTo>
                    <a:lnTo>
                      <a:pt x="23241" y="27623"/>
                    </a:lnTo>
                    <a:lnTo>
                      <a:pt x="0" y="18098"/>
                    </a:lnTo>
                    <a:lnTo>
                      <a:pt x="4667" y="14859"/>
                    </a:lnTo>
                    <a:lnTo>
                      <a:pt x="22860" y="23336"/>
                    </a:lnTo>
                    <a:lnTo>
                      <a:pt x="21622" y="3238"/>
                    </a:lnTo>
                    <a:lnTo>
                      <a:pt x="26289" y="0"/>
                    </a:lnTo>
                    <a:close/>
                  </a:path>
                </a:pathLst>
              </a:custGeom>
              <a:grpFill/>
              <a:ln w="9525" cap="flat">
                <a:noFill/>
                <a:prstDash val="solid"/>
                <a:miter/>
              </a:ln>
            </p:spPr>
            <p:txBody>
              <a:bodyPr rtlCol="0" anchor="ctr"/>
              <a:lstStyle/>
              <a:p>
                <a:endParaRPr lang="zh-CN" altLang="en-US"/>
              </a:p>
            </p:txBody>
          </p:sp>
          <p:sp>
            <p:nvSpPr>
              <p:cNvPr id="66" name="任意多边形: 形状 65"/>
              <p:cNvSpPr/>
              <p:nvPr/>
            </p:nvSpPr>
            <p:spPr>
              <a:xfrm>
                <a:off x="1877895" y="3766946"/>
                <a:ext cx="35243" cy="35475"/>
              </a:xfrm>
              <a:custGeom>
                <a:avLst/>
                <a:gdLst>
                  <a:gd name="connsiteX0" fmla="*/ 31455 w 35243"/>
                  <a:gd name="connsiteY0" fmla="*/ 6938 h 35475"/>
                  <a:gd name="connsiteX1" fmla="*/ 28537 w 35243"/>
                  <a:gd name="connsiteY1" fmla="*/ 31687 h 35475"/>
                  <a:gd name="connsiteX2" fmla="*/ 3788 w 35243"/>
                  <a:gd name="connsiteY2" fmla="*/ 28769 h 35475"/>
                  <a:gd name="connsiteX3" fmla="*/ 5738 w 35243"/>
                  <a:gd name="connsiteY3" fmla="*/ 4843 h 35475"/>
                  <a:gd name="connsiteX4" fmla="*/ 29982 w 35243"/>
                  <a:gd name="connsiteY4" fmla="*/ 5203 h 35475"/>
                  <a:gd name="connsiteX5" fmla="*/ 31455 w 35243"/>
                  <a:gd name="connsiteY5" fmla="*/ 6938 h 35475"/>
                  <a:gd name="connsiteX6" fmla="*/ 27836 w 35243"/>
                  <a:gd name="connsiteY6" fmla="*/ 10272 h 35475"/>
                  <a:gd name="connsiteX7" fmla="*/ 8786 w 35243"/>
                  <a:gd name="connsiteY7" fmla="*/ 7795 h 35475"/>
                  <a:gd name="connsiteX8" fmla="*/ 9738 w 35243"/>
                  <a:gd name="connsiteY8" fmla="*/ 26845 h 35475"/>
                  <a:gd name="connsiteX9" fmla="*/ 27518 w 35243"/>
                  <a:gd name="connsiteY9" fmla="*/ 29959 h 35475"/>
                  <a:gd name="connsiteX10" fmla="*/ 28788 w 35243"/>
                  <a:gd name="connsiteY10" fmla="*/ 28941 h 35475"/>
                  <a:gd name="connsiteX11" fmla="*/ 28029 w 35243"/>
                  <a:gd name="connsiteY11" fmla="*/ 10637 h 35475"/>
                  <a:gd name="connsiteX12" fmla="*/ 27836 w 35243"/>
                  <a:gd name="connsiteY12" fmla="*/ 10462 h 35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243" h="35475">
                    <a:moveTo>
                      <a:pt x="31455" y="6938"/>
                    </a:moveTo>
                    <a:cubicBezTo>
                      <a:pt x="37483" y="14578"/>
                      <a:pt x="36177" y="25659"/>
                      <a:pt x="28537" y="31687"/>
                    </a:cubicBezTo>
                    <a:cubicBezTo>
                      <a:pt x="20897" y="37715"/>
                      <a:pt x="9816" y="36409"/>
                      <a:pt x="3788" y="28769"/>
                    </a:cubicBezTo>
                    <a:cubicBezTo>
                      <a:pt x="-1935" y="21516"/>
                      <a:pt x="-1084" y="11074"/>
                      <a:pt x="5738" y="4843"/>
                    </a:cubicBezTo>
                    <a:cubicBezTo>
                      <a:pt x="12532" y="-1753"/>
                      <a:pt x="23386" y="-1591"/>
                      <a:pt x="29982" y="5203"/>
                    </a:cubicBezTo>
                    <a:cubicBezTo>
                      <a:pt x="30511" y="5748"/>
                      <a:pt x="31003" y="6328"/>
                      <a:pt x="31455" y="6938"/>
                    </a:cubicBezTo>
                    <a:close/>
                    <a:moveTo>
                      <a:pt x="27836" y="10272"/>
                    </a:moveTo>
                    <a:cubicBezTo>
                      <a:pt x="21073" y="3700"/>
                      <a:pt x="14691" y="2842"/>
                      <a:pt x="8786" y="7795"/>
                    </a:cubicBezTo>
                    <a:cubicBezTo>
                      <a:pt x="2880" y="12748"/>
                      <a:pt x="3547" y="19987"/>
                      <a:pt x="9738" y="26845"/>
                    </a:cubicBezTo>
                    <a:cubicBezTo>
                      <a:pt x="13788" y="32615"/>
                      <a:pt x="21748" y="34009"/>
                      <a:pt x="27518" y="29959"/>
                    </a:cubicBezTo>
                    <a:cubicBezTo>
                      <a:pt x="27962" y="29647"/>
                      <a:pt x="28387" y="29307"/>
                      <a:pt x="28788" y="28941"/>
                    </a:cubicBezTo>
                    <a:cubicBezTo>
                      <a:pt x="33633" y="23677"/>
                      <a:pt x="33293" y="15482"/>
                      <a:pt x="28029" y="10637"/>
                    </a:cubicBezTo>
                    <a:cubicBezTo>
                      <a:pt x="27965" y="10578"/>
                      <a:pt x="27901" y="10520"/>
                      <a:pt x="27836" y="10462"/>
                    </a:cubicBezTo>
                    <a:close/>
                  </a:path>
                </a:pathLst>
              </a:custGeom>
              <a:grpFill/>
              <a:ln w="9525" cap="flat">
                <a:noFill/>
                <a:prstDash val="solid"/>
                <a:miter/>
              </a:ln>
            </p:spPr>
            <p:txBody>
              <a:bodyPr rtlCol="0" anchor="ctr"/>
              <a:lstStyle/>
              <a:p>
                <a:endParaRPr lang="zh-CN" altLang="en-US"/>
              </a:p>
            </p:txBody>
          </p:sp>
          <p:sp>
            <p:nvSpPr>
              <p:cNvPr id="67" name="任意多边形: 形状 66"/>
              <p:cNvSpPr/>
              <p:nvPr/>
            </p:nvSpPr>
            <p:spPr>
              <a:xfrm>
                <a:off x="1901635" y="3736642"/>
                <a:ext cx="30098" cy="42957"/>
              </a:xfrm>
              <a:custGeom>
                <a:avLst/>
                <a:gdLst>
                  <a:gd name="connsiteX0" fmla="*/ 17907 w 30098"/>
                  <a:gd name="connsiteY0" fmla="*/ 28480 h 42957"/>
                  <a:gd name="connsiteX1" fmla="*/ 30099 w 30098"/>
                  <a:gd name="connsiteY1" fmla="*/ 39338 h 42957"/>
                  <a:gd name="connsiteX2" fmla="*/ 26765 w 30098"/>
                  <a:gd name="connsiteY2" fmla="*/ 42958 h 42957"/>
                  <a:gd name="connsiteX3" fmla="*/ 0 w 30098"/>
                  <a:gd name="connsiteY3" fmla="*/ 19050 h 42957"/>
                  <a:gd name="connsiteX4" fmla="*/ 16573 w 30098"/>
                  <a:gd name="connsiteY4" fmla="*/ 0 h 42957"/>
                  <a:gd name="connsiteX5" fmla="*/ 19621 w 30098"/>
                  <a:gd name="connsiteY5" fmla="*/ 2762 h 42957"/>
                  <a:gd name="connsiteX6" fmla="*/ 6286 w 30098"/>
                  <a:gd name="connsiteY6" fmla="*/ 18193 h 42957"/>
                  <a:gd name="connsiteX7" fmla="*/ 14669 w 30098"/>
                  <a:gd name="connsiteY7" fmla="*/ 25622 h 42957"/>
                  <a:gd name="connsiteX8" fmla="*/ 26384 w 30098"/>
                  <a:gd name="connsiteY8" fmla="*/ 12383 h 42957"/>
                  <a:gd name="connsiteX9" fmla="*/ 29623 w 30098"/>
                  <a:gd name="connsiteY9" fmla="*/ 15240 h 42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098" h="42957">
                    <a:moveTo>
                      <a:pt x="17907" y="28480"/>
                    </a:moveTo>
                    <a:lnTo>
                      <a:pt x="30099" y="39338"/>
                    </a:lnTo>
                    <a:lnTo>
                      <a:pt x="26765" y="42958"/>
                    </a:lnTo>
                    <a:lnTo>
                      <a:pt x="0" y="19050"/>
                    </a:lnTo>
                    <a:lnTo>
                      <a:pt x="16573" y="0"/>
                    </a:lnTo>
                    <a:lnTo>
                      <a:pt x="19621" y="2762"/>
                    </a:lnTo>
                    <a:lnTo>
                      <a:pt x="6286" y="18193"/>
                    </a:lnTo>
                    <a:lnTo>
                      <a:pt x="14669" y="25622"/>
                    </a:lnTo>
                    <a:lnTo>
                      <a:pt x="26384" y="12383"/>
                    </a:lnTo>
                    <a:lnTo>
                      <a:pt x="29623" y="15240"/>
                    </a:lnTo>
                    <a:close/>
                  </a:path>
                </a:pathLst>
              </a:custGeom>
              <a:grpFill/>
              <a:ln w="9525" cap="flat">
                <a:noFill/>
                <a:prstDash val="solid"/>
                <a:miter/>
              </a:ln>
            </p:spPr>
            <p:txBody>
              <a:bodyPr rtlCol="0" anchor="ctr"/>
              <a:lstStyle/>
              <a:p>
                <a:endParaRPr lang="zh-CN" altLang="en-US"/>
              </a:p>
            </p:txBody>
          </p:sp>
          <p:sp>
            <p:nvSpPr>
              <p:cNvPr id="68" name="任意多边形: 形状 67"/>
              <p:cNvSpPr/>
              <p:nvPr/>
            </p:nvSpPr>
            <p:spPr>
              <a:xfrm>
                <a:off x="1288888" y="3209727"/>
                <a:ext cx="86457" cy="89769"/>
              </a:xfrm>
              <a:custGeom>
                <a:avLst/>
                <a:gdLst>
                  <a:gd name="connsiteX0" fmla="*/ 4766 w 86457"/>
                  <a:gd name="connsiteY0" fmla="*/ 62856 h 89769"/>
                  <a:gd name="connsiteX1" fmla="*/ 3234 w 86457"/>
                  <a:gd name="connsiteY1" fmla="*/ 58256 h 89769"/>
                  <a:gd name="connsiteX2" fmla="*/ 3909 w 86457"/>
                  <a:gd name="connsiteY2" fmla="*/ 57332 h 89769"/>
                  <a:gd name="connsiteX3" fmla="*/ 3909 w 86457"/>
                  <a:gd name="connsiteY3" fmla="*/ 56570 h 89769"/>
                  <a:gd name="connsiteX4" fmla="*/ 8005 w 86457"/>
                  <a:gd name="connsiteY4" fmla="*/ 52093 h 89769"/>
                  <a:gd name="connsiteX5" fmla="*/ 13053 w 86457"/>
                  <a:gd name="connsiteY5" fmla="*/ 43330 h 89769"/>
                  <a:gd name="connsiteX6" fmla="*/ 14672 w 86457"/>
                  <a:gd name="connsiteY6" fmla="*/ 31710 h 89769"/>
                  <a:gd name="connsiteX7" fmla="*/ 10577 w 86457"/>
                  <a:gd name="connsiteY7" fmla="*/ 21232 h 89769"/>
                  <a:gd name="connsiteX8" fmla="*/ 7338 w 86457"/>
                  <a:gd name="connsiteY8" fmla="*/ 16470 h 89769"/>
                  <a:gd name="connsiteX9" fmla="*/ 3623 w 86457"/>
                  <a:gd name="connsiteY9" fmla="*/ 12183 h 89769"/>
                  <a:gd name="connsiteX10" fmla="*/ 99 w 86457"/>
                  <a:gd name="connsiteY10" fmla="*/ 7421 h 89769"/>
                  <a:gd name="connsiteX11" fmla="*/ 3147 w 86457"/>
                  <a:gd name="connsiteY11" fmla="*/ 1134 h 89769"/>
                  <a:gd name="connsiteX12" fmla="*/ 18578 w 86457"/>
                  <a:gd name="connsiteY12" fmla="*/ 2563 h 89769"/>
                  <a:gd name="connsiteX13" fmla="*/ 22483 w 86457"/>
                  <a:gd name="connsiteY13" fmla="*/ 5992 h 89769"/>
                  <a:gd name="connsiteX14" fmla="*/ 26007 w 86457"/>
                  <a:gd name="connsiteY14" fmla="*/ 7611 h 89769"/>
                  <a:gd name="connsiteX15" fmla="*/ 30008 w 86457"/>
                  <a:gd name="connsiteY15" fmla="*/ 7611 h 89769"/>
                  <a:gd name="connsiteX16" fmla="*/ 30008 w 86457"/>
                  <a:gd name="connsiteY16" fmla="*/ 9421 h 89769"/>
                  <a:gd name="connsiteX17" fmla="*/ 30865 w 86457"/>
                  <a:gd name="connsiteY17" fmla="*/ 14374 h 89769"/>
                  <a:gd name="connsiteX18" fmla="*/ 28103 w 86457"/>
                  <a:gd name="connsiteY18" fmla="*/ 19803 h 89769"/>
                  <a:gd name="connsiteX19" fmla="*/ 27245 w 86457"/>
                  <a:gd name="connsiteY19" fmla="*/ 27328 h 89769"/>
                  <a:gd name="connsiteX20" fmla="*/ 27245 w 86457"/>
                  <a:gd name="connsiteY20" fmla="*/ 33710 h 89769"/>
                  <a:gd name="connsiteX21" fmla="*/ 27245 w 86457"/>
                  <a:gd name="connsiteY21" fmla="*/ 43235 h 89769"/>
                  <a:gd name="connsiteX22" fmla="*/ 28007 w 86457"/>
                  <a:gd name="connsiteY22" fmla="*/ 43806 h 89769"/>
                  <a:gd name="connsiteX23" fmla="*/ 28579 w 86457"/>
                  <a:gd name="connsiteY23" fmla="*/ 42378 h 89769"/>
                  <a:gd name="connsiteX24" fmla="*/ 30293 w 86457"/>
                  <a:gd name="connsiteY24" fmla="*/ 34567 h 89769"/>
                  <a:gd name="connsiteX25" fmla="*/ 36580 w 86457"/>
                  <a:gd name="connsiteY25" fmla="*/ 16660 h 89769"/>
                  <a:gd name="connsiteX26" fmla="*/ 38104 w 86457"/>
                  <a:gd name="connsiteY26" fmla="*/ 13136 h 89769"/>
                  <a:gd name="connsiteX27" fmla="*/ 39342 w 86457"/>
                  <a:gd name="connsiteY27" fmla="*/ 10374 h 89769"/>
                  <a:gd name="connsiteX28" fmla="*/ 40485 w 86457"/>
                  <a:gd name="connsiteY28" fmla="*/ 8659 h 89769"/>
                  <a:gd name="connsiteX29" fmla="*/ 44676 w 86457"/>
                  <a:gd name="connsiteY29" fmla="*/ 5611 h 89769"/>
                  <a:gd name="connsiteX30" fmla="*/ 52487 w 86457"/>
                  <a:gd name="connsiteY30" fmla="*/ 8659 h 89769"/>
                  <a:gd name="connsiteX31" fmla="*/ 52487 w 86457"/>
                  <a:gd name="connsiteY31" fmla="*/ 10374 h 89769"/>
                  <a:gd name="connsiteX32" fmla="*/ 54582 w 86457"/>
                  <a:gd name="connsiteY32" fmla="*/ 14279 h 89769"/>
                  <a:gd name="connsiteX33" fmla="*/ 67250 w 86457"/>
                  <a:gd name="connsiteY33" fmla="*/ 33329 h 89769"/>
                  <a:gd name="connsiteX34" fmla="*/ 73442 w 86457"/>
                  <a:gd name="connsiteY34" fmla="*/ 42854 h 89769"/>
                  <a:gd name="connsiteX35" fmla="*/ 78585 w 86457"/>
                  <a:gd name="connsiteY35" fmla="*/ 51903 h 89769"/>
                  <a:gd name="connsiteX36" fmla="*/ 83062 w 86457"/>
                  <a:gd name="connsiteY36" fmla="*/ 58284 h 89769"/>
                  <a:gd name="connsiteX37" fmla="*/ 84491 w 86457"/>
                  <a:gd name="connsiteY37" fmla="*/ 71143 h 89769"/>
                  <a:gd name="connsiteX38" fmla="*/ 79538 w 86457"/>
                  <a:gd name="connsiteY38" fmla="*/ 72762 h 89769"/>
                  <a:gd name="connsiteX39" fmla="*/ 67441 w 86457"/>
                  <a:gd name="connsiteY39" fmla="*/ 74763 h 89769"/>
                  <a:gd name="connsiteX40" fmla="*/ 57440 w 86457"/>
                  <a:gd name="connsiteY40" fmla="*/ 75429 h 89769"/>
                  <a:gd name="connsiteX41" fmla="*/ 54963 w 86457"/>
                  <a:gd name="connsiteY41" fmla="*/ 73524 h 89769"/>
                  <a:gd name="connsiteX42" fmla="*/ 56487 w 86457"/>
                  <a:gd name="connsiteY42" fmla="*/ 71905 h 89769"/>
                  <a:gd name="connsiteX43" fmla="*/ 66012 w 86457"/>
                  <a:gd name="connsiteY43" fmla="*/ 69810 h 89769"/>
                  <a:gd name="connsiteX44" fmla="*/ 72584 w 86457"/>
                  <a:gd name="connsiteY44" fmla="*/ 67524 h 89769"/>
                  <a:gd name="connsiteX45" fmla="*/ 74013 w 86457"/>
                  <a:gd name="connsiteY45" fmla="*/ 63142 h 89769"/>
                  <a:gd name="connsiteX46" fmla="*/ 53915 w 86457"/>
                  <a:gd name="connsiteY46" fmla="*/ 36948 h 89769"/>
                  <a:gd name="connsiteX47" fmla="*/ 48296 w 86457"/>
                  <a:gd name="connsiteY47" fmla="*/ 24471 h 89769"/>
                  <a:gd name="connsiteX48" fmla="*/ 43343 w 86457"/>
                  <a:gd name="connsiteY48" fmla="*/ 14946 h 89769"/>
                  <a:gd name="connsiteX49" fmla="*/ 41152 w 86457"/>
                  <a:gd name="connsiteY49" fmla="*/ 14946 h 89769"/>
                  <a:gd name="connsiteX50" fmla="*/ 37056 w 86457"/>
                  <a:gd name="connsiteY50" fmla="*/ 29900 h 89769"/>
                  <a:gd name="connsiteX51" fmla="*/ 35342 w 86457"/>
                  <a:gd name="connsiteY51" fmla="*/ 41139 h 89769"/>
                  <a:gd name="connsiteX52" fmla="*/ 35342 w 86457"/>
                  <a:gd name="connsiteY52" fmla="*/ 43711 h 89769"/>
                  <a:gd name="connsiteX53" fmla="*/ 35818 w 86457"/>
                  <a:gd name="connsiteY53" fmla="*/ 44187 h 89769"/>
                  <a:gd name="connsiteX54" fmla="*/ 36294 w 86457"/>
                  <a:gd name="connsiteY54" fmla="*/ 43711 h 89769"/>
                  <a:gd name="connsiteX55" fmla="*/ 43533 w 86457"/>
                  <a:gd name="connsiteY55" fmla="*/ 43711 h 89769"/>
                  <a:gd name="connsiteX56" fmla="*/ 43057 w 86457"/>
                  <a:gd name="connsiteY56" fmla="*/ 49902 h 89769"/>
                  <a:gd name="connsiteX57" fmla="*/ 42009 w 86457"/>
                  <a:gd name="connsiteY57" fmla="*/ 60761 h 89769"/>
                  <a:gd name="connsiteX58" fmla="*/ 42581 w 86457"/>
                  <a:gd name="connsiteY58" fmla="*/ 60761 h 89769"/>
                  <a:gd name="connsiteX59" fmla="*/ 45438 w 86457"/>
                  <a:gd name="connsiteY59" fmla="*/ 60761 h 89769"/>
                  <a:gd name="connsiteX60" fmla="*/ 47534 w 86457"/>
                  <a:gd name="connsiteY60" fmla="*/ 62475 h 89769"/>
                  <a:gd name="connsiteX61" fmla="*/ 48200 w 86457"/>
                  <a:gd name="connsiteY61" fmla="*/ 64761 h 89769"/>
                  <a:gd name="connsiteX62" fmla="*/ 46676 w 86457"/>
                  <a:gd name="connsiteY62" fmla="*/ 69429 h 89769"/>
                  <a:gd name="connsiteX63" fmla="*/ 47248 w 86457"/>
                  <a:gd name="connsiteY63" fmla="*/ 72667 h 89769"/>
                  <a:gd name="connsiteX64" fmla="*/ 48105 w 86457"/>
                  <a:gd name="connsiteY64" fmla="*/ 72667 h 89769"/>
                  <a:gd name="connsiteX65" fmla="*/ 48105 w 86457"/>
                  <a:gd name="connsiteY65" fmla="*/ 71810 h 89769"/>
                  <a:gd name="connsiteX66" fmla="*/ 48105 w 86457"/>
                  <a:gd name="connsiteY66" fmla="*/ 68095 h 89769"/>
                  <a:gd name="connsiteX67" fmla="*/ 48962 w 86457"/>
                  <a:gd name="connsiteY67" fmla="*/ 66381 h 89769"/>
                  <a:gd name="connsiteX68" fmla="*/ 50391 w 86457"/>
                  <a:gd name="connsiteY68" fmla="*/ 65238 h 89769"/>
                  <a:gd name="connsiteX69" fmla="*/ 51344 w 86457"/>
                  <a:gd name="connsiteY69" fmla="*/ 65238 h 89769"/>
                  <a:gd name="connsiteX70" fmla="*/ 53725 w 86457"/>
                  <a:gd name="connsiteY70" fmla="*/ 66476 h 89769"/>
                  <a:gd name="connsiteX71" fmla="*/ 54963 w 86457"/>
                  <a:gd name="connsiteY71" fmla="*/ 68381 h 89769"/>
                  <a:gd name="connsiteX72" fmla="*/ 54963 w 86457"/>
                  <a:gd name="connsiteY72" fmla="*/ 69810 h 89769"/>
                  <a:gd name="connsiteX73" fmla="*/ 54011 w 86457"/>
                  <a:gd name="connsiteY73" fmla="*/ 75525 h 89769"/>
                  <a:gd name="connsiteX74" fmla="*/ 55344 w 86457"/>
                  <a:gd name="connsiteY74" fmla="*/ 76953 h 89769"/>
                  <a:gd name="connsiteX75" fmla="*/ 58011 w 86457"/>
                  <a:gd name="connsiteY75" fmla="*/ 77525 h 89769"/>
                  <a:gd name="connsiteX76" fmla="*/ 61440 w 86457"/>
                  <a:gd name="connsiteY76" fmla="*/ 80763 h 89769"/>
                  <a:gd name="connsiteX77" fmla="*/ 62012 w 86457"/>
                  <a:gd name="connsiteY77" fmla="*/ 82668 h 89769"/>
                  <a:gd name="connsiteX78" fmla="*/ 59535 w 86457"/>
                  <a:gd name="connsiteY78" fmla="*/ 88288 h 89769"/>
                  <a:gd name="connsiteX79" fmla="*/ 56678 w 86457"/>
                  <a:gd name="connsiteY79" fmla="*/ 89717 h 89769"/>
                  <a:gd name="connsiteX80" fmla="*/ 45438 w 86457"/>
                  <a:gd name="connsiteY80" fmla="*/ 82097 h 89769"/>
                  <a:gd name="connsiteX81" fmla="*/ 45438 w 86457"/>
                  <a:gd name="connsiteY81" fmla="*/ 81335 h 89769"/>
                  <a:gd name="connsiteX82" fmla="*/ 45438 w 86457"/>
                  <a:gd name="connsiteY82" fmla="*/ 77715 h 89769"/>
                  <a:gd name="connsiteX83" fmla="*/ 42009 w 86457"/>
                  <a:gd name="connsiteY83" fmla="*/ 77715 h 89769"/>
                  <a:gd name="connsiteX84" fmla="*/ 38771 w 86457"/>
                  <a:gd name="connsiteY84" fmla="*/ 76477 h 89769"/>
                  <a:gd name="connsiteX85" fmla="*/ 38771 w 86457"/>
                  <a:gd name="connsiteY85" fmla="*/ 74191 h 89769"/>
                  <a:gd name="connsiteX86" fmla="*/ 40580 w 86457"/>
                  <a:gd name="connsiteY86" fmla="*/ 67238 h 89769"/>
                  <a:gd name="connsiteX87" fmla="*/ 40009 w 86457"/>
                  <a:gd name="connsiteY87" fmla="*/ 66476 h 89769"/>
                  <a:gd name="connsiteX88" fmla="*/ 38199 w 86457"/>
                  <a:gd name="connsiteY88" fmla="*/ 65238 h 89769"/>
                  <a:gd name="connsiteX89" fmla="*/ 38199 w 86457"/>
                  <a:gd name="connsiteY89" fmla="*/ 64666 h 89769"/>
                  <a:gd name="connsiteX90" fmla="*/ 36389 w 86457"/>
                  <a:gd name="connsiteY90" fmla="*/ 50760 h 89769"/>
                  <a:gd name="connsiteX91" fmla="*/ 35437 w 86457"/>
                  <a:gd name="connsiteY91" fmla="*/ 50283 h 89769"/>
                  <a:gd name="connsiteX92" fmla="*/ 35437 w 86457"/>
                  <a:gd name="connsiteY92" fmla="*/ 51617 h 89769"/>
                  <a:gd name="connsiteX93" fmla="*/ 35437 w 86457"/>
                  <a:gd name="connsiteY93" fmla="*/ 55236 h 89769"/>
                  <a:gd name="connsiteX94" fmla="*/ 34484 w 86457"/>
                  <a:gd name="connsiteY94" fmla="*/ 57522 h 89769"/>
                  <a:gd name="connsiteX95" fmla="*/ 36485 w 86457"/>
                  <a:gd name="connsiteY95" fmla="*/ 63237 h 89769"/>
                  <a:gd name="connsiteX96" fmla="*/ 36485 w 86457"/>
                  <a:gd name="connsiteY96" fmla="*/ 68667 h 89769"/>
                  <a:gd name="connsiteX97" fmla="*/ 35532 w 86457"/>
                  <a:gd name="connsiteY97" fmla="*/ 69429 h 89769"/>
                  <a:gd name="connsiteX98" fmla="*/ 33056 w 86457"/>
                  <a:gd name="connsiteY98" fmla="*/ 69429 h 89769"/>
                  <a:gd name="connsiteX99" fmla="*/ 31722 w 86457"/>
                  <a:gd name="connsiteY99" fmla="*/ 69429 h 89769"/>
                  <a:gd name="connsiteX100" fmla="*/ 28960 w 86457"/>
                  <a:gd name="connsiteY100" fmla="*/ 68190 h 89769"/>
                  <a:gd name="connsiteX101" fmla="*/ 27718 w 86457"/>
                  <a:gd name="connsiteY101" fmla="*/ 69425 h 89769"/>
                  <a:gd name="connsiteX102" fmla="*/ 27722 w 86457"/>
                  <a:gd name="connsiteY102" fmla="*/ 69524 h 89769"/>
                  <a:gd name="connsiteX103" fmla="*/ 25245 w 86457"/>
                  <a:gd name="connsiteY103" fmla="*/ 73810 h 89769"/>
                  <a:gd name="connsiteX104" fmla="*/ 24483 w 86457"/>
                  <a:gd name="connsiteY104" fmla="*/ 74286 h 89769"/>
                  <a:gd name="connsiteX105" fmla="*/ 21340 w 86457"/>
                  <a:gd name="connsiteY105" fmla="*/ 72477 h 89769"/>
                  <a:gd name="connsiteX106" fmla="*/ 21340 w 86457"/>
                  <a:gd name="connsiteY106" fmla="*/ 71715 h 89769"/>
                  <a:gd name="connsiteX107" fmla="*/ 23340 w 86457"/>
                  <a:gd name="connsiteY107" fmla="*/ 65619 h 89769"/>
                  <a:gd name="connsiteX108" fmla="*/ 25436 w 86457"/>
                  <a:gd name="connsiteY108" fmla="*/ 59523 h 89769"/>
                  <a:gd name="connsiteX109" fmla="*/ 26007 w 86457"/>
                  <a:gd name="connsiteY109" fmla="*/ 55522 h 89769"/>
                  <a:gd name="connsiteX110" fmla="*/ 24483 w 86457"/>
                  <a:gd name="connsiteY110" fmla="*/ 50950 h 89769"/>
                  <a:gd name="connsiteX111" fmla="*/ 23340 w 86457"/>
                  <a:gd name="connsiteY111" fmla="*/ 49521 h 89769"/>
                  <a:gd name="connsiteX112" fmla="*/ 20578 w 86457"/>
                  <a:gd name="connsiteY112" fmla="*/ 54474 h 89769"/>
                  <a:gd name="connsiteX113" fmla="*/ 19530 w 86457"/>
                  <a:gd name="connsiteY113" fmla="*/ 58380 h 89769"/>
                  <a:gd name="connsiteX114" fmla="*/ 17530 w 86457"/>
                  <a:gd name="connsiteY114" fmla="*/ 60570 h 89769"/>
                  <a:gd name="connsiteX115" fmla="*/ 11815 w 86457"/>
                  <a:gd name="connsiteY115" fmla="*/ 63999 h 89769"/>
                  <a:gd name="connsiteX116" fmla="*/ 4766 w 86457"/>
                  <a:gd name="connsiteY116" fmla="*/ 62856 h 89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Lst>
                <a:rect l="l" t="t" r="r" b="b"/>
                <a:pathLst>
                  <a:path w="86457" h="89769">
                    <a:moveTo>
                      <a:pt x="4766" y="62856"/>
                    </a:moveTo>
                    <a:cubicBezTo>
                      <a:pt x="3073" y="62009"/>
                      <a:pt x="2386" y="59949"/>
                      <a:pt x="3234" y="58256"/>
                    </a:cubicBezTo>
                    <a:cubicBezTo>
                      <a:pt x="3405" y="57912"/>
                      <a:pt x="3634" y="57600"/>
                      <a:pt x="3909" y="57332"/>
                    </a:cubicBezTo>
                    <a:cubicBezTo>
                      <a:pt x="3947" y="57079"/>
                      <a:pt x="3947" y="56822"/>
                      <a:pt x="3909" y="56570"/>
                    </a:cubicBezTo>
                    <a:cubicBezTo>
                      <a:pt x="4928" y="54794"/>
                      <a:pt x="6327" y="53266"/>
                      <a:pt x="8005" y="52093"/>
                    </a:cubicBezTo>
                    <a:cubicBezTo>
                      <a:pt x="10570" y="49778"/>
                      <a:pt x="12337" y="46710"/>
                      <a:pt x="13053" y="43330"/>
                    </a:cubicBezTo>
                    <a:cubicBezTo>
                      <a:pt x="13824" y="39492"/>
                      <a:pt x="14364" y="35612"/>
                      <a:pt x="14672" y="31710"/>
                    </a:cubicBezTo>
                    <a:cubicBezTo>
                      <a:pt x="14332" y="27898"/>
                      <a:pt x="12911" y="24264"/>
                      <a:pt x="10577" y="21232"/>
                    </a:cubicBezTo>
                    <a:cubicBezTo>
                      <a:pt x="10577" y="21232"/>
                      <a:pt x="9148" y="19327"/>
                      <a:pt x="7338" y="16470"/>
                    </a:cubicBezTo>
                    <a:cubicBezTo>
                      <a:pt x="6230" y="14933"/>
                      <a:pt x="4986" y="13499"/>
                      <a:pt x="3623" y="12183"/>
                    </a:cubicBezTo>
                    <a:cubicBezTo>
                      <a:pt x="2007" y="10976"/>
                      <a:pt x="781" y="9320"/>
                      <a:pt x="99" y="7421"/>
                    </a:cubicBezTo>
                    <a:cubicBezTo>
                      <a:pt x="99" y="7421"/>
                      <a:pt x="-853" y="4278"/>
                      <a:pt x="3147" y="1134"/>
                    </a:cubicBezTo>
                    <a:cubicBezTo>
                      <a:pt x="3147" y="1134"/>
                      <a:pt x="7243" y="-2199"/>
                      <a:pt x="18578" y="2563"/>
                    </a:cubicBezTo>
                    <a:cubicBezTo>
                      <a:pt x="20172" y="3322"/>
                      <a:pt x="21524" y="4509"/>
                      <a:pt x="22483" y="5992"/>
                    </a:cubicBezTo>
                    <a:cubicBezTo>
                      <a:pt x="22483" y="5992"/>
                      <a:pt x="23912" y="8469"/>
                      <a:pt x="26007" y="7611"/>
                    </a:cubicBezTo>
                    <a:cubicBezTo>
                      <a:pt x="26007" y="7611"/>
                      <a:pt x="28769" y="5992"/>
                      <a:pt x="30008" y="7611"/>
                    </a:cubicBezTo>
                    <a:cubicBezTo>
                      <a:pt x="30296" y="8180"/>
                      <a:pt x="30296" y="8852"/>
                      <a:pt x="30008" y="9421"/>
                    </a:cubicBezTo>
                    <a:cubicBezTo>
                      <a:pt x="30026" y="11107"/>
                      <a:pt x="30315" y="12780"/>
                      <a:pt x="30865" y="14374"/>
                    </a:cubicBezTo>
                    <a:cubicBezTo>
                      <a:pt x="30865" y="14374"/>
                      <a:pt x="31532" y="16184"/>
                      <a:pt x="28103" y="19803"/>
                    </a:cubicBezTo>
                    <a:cubicBezTo>
                      <a:pt x="28103" y="19803"/>
                      <a:pt x="26293" y="21327"/>
                      <a:pt x="27245" y="27328"/>
                    </a:cubicBezTo>
                    <a:cubicBezTo>
                      <a:pt x="27529" y="29446"/>
                      <a:pt x="27529" y="31592"/>
                      <a:pt x="27245" y="33710"/>
                    </a:cubicBezTo>
                    <a:cubicBezTo>
                      <a:pt x="26892" y="36875"/>
                      <a:pt x="26892" y="40070"/>
                      <a:pt x="27245" y="43235"/>
                    </a:cubicBezTo>
                    <a:cubicBezTo>
                      <a:pt x="27245" y="43235"/>
                      <a:pt x="27245" y="44187"/>
                      <a:pt x="28007" y="43806"/>
                    </a:cubicBezTo>
                    <a:cubicBezTo>
                      <a:pt x="28390" y="43432"/>
                      <a:pt x="28598" y="42913"/>
                      <a:pt x="28579" y="42378"/>
                    </a:cubicBezTo>
                    <a:cubicBezTo>
                      <a:pt x="28662" y="39690"/>
                      <a:pt x="29243" y="37042"/>
                      <a:pt x="30293" y="34567"/>
                    </a:cubicBezTo>
                    <a:cubicBezTo>
                      <a:pt x="32749" y="28731"/>
                      <a:pt x="34848" y="22751"/>
                      <a:pt x="36580" y="16660"/>
                    </a:cubicBezTo>
                    <a:cubicBezTo>
                      <a:pt x="36874" y="15404"/>
                      <a:pt x="37391" y="14211"/>
                      <a:pt x="38104" y="13136"/>
                    </a:cubicBezTo>
                    <a:cubicBezTo>
                      <a:pt x="38661" y="12287"/>
                      <a:pt x="39079" y="11355"/>
                      <a:pt x="39342" y="10374"/>
                    </a:cubicBezTo>
                    <a:cubicBezTo>
                      <a:pt x="39549" y="9703"/>
                      <a:pt x="39946" y="9108"/>
                      <a:pt x="40485" y="8659"/>
                    </a:cubicBezTo>
                    <a:cubicBezTo>
                      <a:pt x="40485" y="8659"/>
                      <a:pt x="43438" y="5611"/>
                      <a:pt x="44676" y="5611"/>
                    </a:cubicBezTo>
                    <a:cubicBezTo>
                      <a:pt x="45914" y="5611"/>
                      <a:pt x="51153" y="5611"/>
                      <a:pt x="52487" y="8659"/>
                    </a:cubicBezTo>
                    <a:cubicBezTo>
                      <a:pt x="52590" y="9226"/>
                      <a:pt x="52590" y="9807"/>
                      <a:pt x="52487" y="10374"/>
                    </a:cubicBezTo>
                    <a:cubicBezTo>
                      <a:pt x="52487" y="10374"/>
                      <a:pt x="52487" y="11707"/>
                      <a:pt x="54582" y="14279"/>
                    </a:cubicBezTo>
                    <a:cubicBezTo>
                      <a:pt x="59313" y="20276"/>
                      <a:pt x="63549" y="26647"/>
                      <a:pt x="67250" y="33329"/>
                    </a:cubicBezTo>
                    <a:cubicBezTo>
                      <a:pt x="68969" y="36716"/>
                      <a:pt x="71044" y="39909"/>
                      <a:pt x="73442" y="42854"/>
                    </a:cubicBezTo>
                    <a:cubicBezTo>
                      <a:pt x="75665" y="45551"/>
                      <a:pt x="77406" y="48612"/>
                      <a:pt x="78585" y="51903"/>
                    </a:cubicBezTo>
                    <a:cubicBezTo>
                      <a:pt x="79703" y="54270"/>
                      <a:pt x="81217" y="56428"/>
                      <a:pt x="83062" y="58284"/>
                    </a:cubicBezTo>
                    <a:cubicBezTo>
                      <a:pt x="83062" y="58284"/>
                      <a:pt x="89634" y="65333"/>
                      <a:pt x="84491" y="71143"/>
                    </a:cubicBezTo>
                    <a:cubicBezTo>
                      <a:pt x="83165" y="72397"/>
                      <a:pt x="81348" y="72991"/>
                      <a:pt x="79538" y="72762"/>
                    </a:cubicBezTo>
                    <a:cubicBezTo>
                      <a:pt x="75402" y="72417"/>
                      <a:pt x="71245" y="73104"/>
                      <a:pt x="67441" y="74763"/>
                    </a:cubicBezTo>
                    <a:cubicBezTo>
                      <a:pt x="64249" y="75982"/>
                      <a:pt x="60765" y="76214"/>
                      <a:pt x="57440" y="75429"/>
                    </a:cubicBezTo>
                    <a:cubicBezTo>
                      <a:pt x="57440" y="75429"/>
                      <a:pt x="55154" y="74858"/>
                      <a:pt x="54963" y="73524"/>
                    </a:cubicBezTo>
                    <a:cubicBezTo>
                      <a:pt x="54773" y="72191"/>
                      <a:pt x="54963" y="72381"/>
                      <a:pt x="56487" y="71905"/>
                    </a:cubicBezTo>
                    <a:cubicBezTo>
                      <a:pt x="59608" y="70979"/>
                      <a:pt x="62791" y="70278"/>
                      <a:pt x="66012" y="69810"/>
                    </a:cubicBezTo>
                    <a:cubicBezTo>
                      <a:pt x="68321" y="69441"/>
                      <a:pt x="70546" y="68667"/>
                      <a:pt x="72584" y="67524"/>
                    </a:cubicBezTo>
                    <a:cubicBezTo>
                      <a:pt x="72584" y="67524"/>
                      <a:pt x="76109" y="65142"/>
                      <a:pt x="74013" y="63142"/>
                    </a:cubicBezTo>
                    <a:cubicBezTo>
                      <a:pt x="65996" y="55506"/>
                      <a:pt x="59216" y="46669"/>
                      <a:pt x="53915" y="36948"/>
                    </a:cubicBezTo>
                    <a:cubicBezTo>
                      <a:pt x="53915" y="36948"/>
                      <a:pt x="50105" y="28376"/>
                      <a:pt x="48296" y="24471"/>
                    </a:cubicBezTo>
                    <a:cubicBezTo>
                      <a:pt x="46903" y="21168"/>
                      <a:pt x="45247" y="17982"/>
                      <a:pt x="43343" y="14946"/>
                    </a:cubicBezTo>
                    <a:cubicBezTo>
                      <a:pt x="43343" y="14946"/>
                      <a:pt x="41819" y="13231"/>
                      <a:pt x="41152" y="14946"/>
                    </a:cubicBezTo>
                    <a:cubicBezTo>
                      <a:pt x="39093" y="19714"/>
                      <a:pt x="37714" y="24748"/>
                      <a:pt x="37056" y="29900"/>
                    </a:cubicBezTo>
                    <a:cubicBezTo>
                      <a:pt x="36748" y="33682"/>
                      <a:pt x="36175" y="37438"/>
                      <a:pt x="35342" y="41139"/>
                    </a:cubicBezTo>
                    <a:cubicBezTo>
                      <a:pt x="35066" y="41974"/>
                      <a:pt x="35066" y="42876"/>
                      <a:pt x="35342" y="43711"/>
                    </a:cubicBezTo>
                    <a:cubicBezTo>
                      <a:pt x="35342" y="43974"/>
                      <a:pt x="35555" y="44187"/>
                      <a:pt x="35818" y="44187"/>
                    </a:cubicBezTo>
                    <a:cubicBezTo>
                      <a:pt x="36081" y="44187"/>
                      <a:pt x="36294" y="43974"/>
                      <a:pt x="36294" y="43711"/>
                    </a:cubicBezTo>
                    <a:cubicBezTo>
                      <a:pt x="38371" y="41910"/>
                      <a:pt x="41456" y="41910"/>
                      <a:pt x="43533" y="43711"/>
                    </a:cubicBezTo>
                    <a:cubicBezTo>
                      <a:pt x="43533" y="43711"/>
                      <a:pt x="44962" y="44568"/>
                      <a:pt x="43057" y="49902"/>
                    </a:cubicBezTo>
                    <a:cubicBezTo>
                      <a:pt x="41899" y="53398"/>
                      <a:pt x="41540" y="57109"/>
                      <a:pt x="42009" y="60761"/>
                    </a:cubicBezTo>
                    <a:cubicBezTo>
                      <a:pt x="42009" y="60761"/>
                      <a:pt x="42009" y="61428"/>
                      <a:pt x="42581" y="60761"/>
                    </a:cubicBezTo>
                    <a:cubicBezTo>
                      <a:pt x="43514" y="60491"/>
                      <a:pt x="44505" y="60491"/>
                      <a:pt x="45438" y="60761"/>
                    </a:cubicBezTo>
                    <a:cubicBezTo>
                      <a:pt x="45438" y="60761"/>
                      <a:pt x="47534" y="60761"/>
                      <a:pt x="47534" y="62475"/>
                    </a:cubicBezTo>
                    <a:cubicBezTo>
                      <a:pt x="47613" y="63272"/>
                      <a:pt x="47839" y="64047"/>
                      <a:pt x="48200" y="64761"/>
                    </a:cubicBezTo>
                    <a:cubicBezTo>
                      <a:pt x="48200" y="64761"/>
                      <a:pt x="49248" y="65904"/>
                      <a:pt x="46676" y="69429"/>
                    </a:cubicBezTo>
                    <a:cubicBezTo>
                      <a:pt x="46062" y="70505"/>
                      <a:pt x="46302" y="71866"/>
                      <a:pt x="47248" y="72667"/>
                    </a:cubicBezTo>
                    <a:cubicBezTo>
                      <a:pt x="47248" y="72667"/>
                      <a:pt x="47819" y="73239"/>
                      <a:pt x="48105" y="72667"/>
                    </a:cubicBezTo>
                    <a:cubicBezTo>
                      <a:pt x="48391" y="72096"/>
                      <a:pt x="48105" y="72667"/>
                      <a:pt x="48105" y="71810"/>
                    </a:cubicBezTo>
                    <a:cubicBezTo>
                      <a:pt x="48105" y="70953"/>
                      <a:pt x="48105" y="68857"/>
                      <a:pt x="48105" y="68095"/>
                    </a:cubicBezTo>
                    <a:cubicBezTo>
                      <a:pt x="48138" y="67429"/>
                      <a:pt x="48449" y="66807"/>
                      <a:pt x="48962" y="66381"/>
                    </a:cubicBezTo>
                    <a:lnTo>
                      <a:pt x="50391" y="65238"/>
                    </a:lnTo>
                    <a:cubicBezTo>
                      <a:pt x="50679" y="65045"/>
                      <a:pt x="51055" y="65045"/>
                      <a:pt x="51344" y="65238"/>
                    </a:cubicBezTo>
                    <a:cubicBezTo>
                      <a:pt x="52192" y="65536"/>
                      <a:pt x="52994" y="65953"/>
                      <a:pt x="53725" y="66476"/>
                    </a:cubicBezTo>
                    <a:cubicBezTo>
                      <a:pt x="53725" y="66476"/>
                      <a:pt x="54487" y="67524"/>
                      <a:pt x="54963" y="68381"/>
                    </a:cubicBezTo>
                    <a:cubicBezTo>
                      <a:pt x="55093" y="68848"/>
                      <a:pt x="55093" y="69342"/>
                      <a:pt x="54963" y="69810"/>
                    </a:cubicBezTo>
                    <a:cubicBezTo>
                      <a:pt x="54198" y="71613"/>
                      <a:pt x="53872" y="73571"/>
                      <a:pt x="54011" y="75525"/>
                    </a:cubicBezTo>
                    <a:cubicBezTo>
                      <a:pt x="54138" y="76221"/>
                      <a:pt x="54659" y="76779"/>
                      <a:pt x="55344" y="76953"/>
                    </a:cubicBezTo>
                    <a:lnTo>
                      <a:pt x="58011" y="77525"/>
                    </a:lnTo>
                    <a:cubicBezTo>
                      <a:pt x="59656" y="77905"/>
                      <a:pt x="60967" y="79143"/>
                      <a:pt x="61440" y="80763"/>
                    </a:cubicBezTo>
                    <a:cubicBezTo>
                      <a:pt x="61564" y="81417"/>
                      <a:pt x="61755" y="82055"/>
                      <a:pt x="62012" y="82668"/>
                    </a:cubicBezTo>
                    <a:cubicBezTo>
                      <a:pt x="62012" y="82668"/>
                      <a:pt x="63250" y="84192"/>
                      <a:pt x="59535" y="88288"/>
                    </a:cubicBezTo>
                    <a:cubicBezTo>
                      <a:pt x="59535" y="88288"/>
                      <a:pt x="57916" y="90098"/>
                      <a:pt x="56678" y="89717"/>
                    </a:cubicBezTo>
                    <a:cubicBezTo>
                      <a:pt x="52297" y="88269"/>
                      <a:pt x="48405" y="85631"/>
                      <a:pt x="45438" y="82097"/>
                    </a:cubicBezTo>
                    <a:cubicBezTo>
                      <a:pt x="45438" y="82097"/>
                      <a:pt x="45438" y="82097"/>
                      <a:pt x="45438" y="81335"/>
                    </a:cubicBezTo>
                    <a:cubicBezTo>
                      <a:pt x="45438" y="80573"/>
                      <a:pt x="46772" y="78763"/>
                      <a:pt x="45438" y="77715"/>
                    </a:cubicBezTo>
                    <a:cubicBezTo>
                      <a:pt x="44343" y="77250"/>
                      <a:pt x="43105" y="77250"/>
                      <a:pt x="42009" y="77715"/>
                    </a:cubicBezTo>
                    <a:cubicBezTo>
                      <a:pt x="42009" y="77715"/>
                      <a:pt x="39342" y="78382"/>
                      <a:pt x="38771" y="76477"/>
                    </a:cubicBezTo>
                    <a:cubicBezTo>
                      <a:pt x="38577" y="75727"/>
                      <a:pt x="38577" y="74941"/>
                      <a:pt x="38771" y="74191"/>
                    </a:cubicBezTo>
                    <a:cubicBezTo>
                      <a:pt x="38771" y="74191"/>
                      <a:pt x="39628" y="70381"/>
                      <a:pt x="40580" y="67238"/>
                    </a:cubicBezTo>
                    <a:cubicBezTo>
                      <a:pt x="40580" y="67238"/>
                      <a:pt x="40580" y="66666"/>
                      <a:pt x="40009" y="66476"/>
                    </a:cubicBezTo>
                    <a:cubicBezTo>
                      <a:pt x="39228" y="66416"/>
                      <a:pt x="38538" y="65944"/>
                      <a:pt x="38199" y="65238"/>
                    </a:cubicBezTo>
                    <a:cubicBezTo>
                      <a:pt x="38146" y="65051"/>
                      <a:pt x="38146" y="64853"/>
                      <a:pt x="38199" y="64666"/>
                    </a:cubicBezTo>
                    <a:cubicBezTo>
                      <a:pt x="38671" y="59953"/>
                      <a:pt x="38052" y="55195"/>
                      <a:pt x="36389" y="50760"/>
                    </a:cubicBezTo>
                    <a:cubicBezTo>
                      <a:pt x="36389" y="50760"/>
                      <a:pt x="36389" y="49807"/>
                      <a:pt x="35437" y="50283"/>
                    </a:cubicBezTo>
                    <a:cubicBezTo>
                      <a:pt x="34484" y="50760"/>
                      <a:pt x="34961" y="50283"/>
                      <a:pt x="35437" y="51617"/>
                    </a:cubicBezTo>
                    <a:cubicBezTo>
                      <a:pt x="35707" y="52808"/>
                      <a:pt x="35707" y="54045"/>
                      <a:pt x="35437" y="55236"/>
                    </a:cubicBezTo>
                    <a:cubicBezTo>
                      <a:pt x="35437" y="55236"/>
                      <a:pt x="34294" y="56570"/>
                      <a:pt x="34484" y="57522"/>
                    </a:cubicBezTo>
                    <a:cubicBezTo>
                      <a:pt x="34675" y="58475"/>
                      <a:pt x="35056" y="59523"/>
                      <a:pt x="36485" y="63237"/>
                    </a:cubicBezTo>
                    <a:cubicBezTo>
                      <a:pt x="37366" y="64940"/>
                      <a:pt x="37366" y="66964"/>
                      <a:pt x="36485" y="68667"/>
                    </a:cubicBezTo>
                    <a:cubicBezTo>
                      <a:pt x="36485" y="68667"/>
                      <a:pt x="36485" y="69429"/>
                      <a:pt x="35532" y="69429"/>
                    </a:cubicBezTo>
                    <a:cubicBezTo>
                      <a:pt x="34708" y="69368"/>
                      <a:pt x="33880" y="69368"/>
                      <a:pt x="33056" y="69429"/>
                    </a:cubicBezTo>
                    <a:cubicBezTo>
                      <a:pt x="32635" y="69633"/>
                      <a:pt x="32143" y="69633"/>
                      <a:pt x="31722" y="69429"/>
                    </a:cubicBezTo>
                    <a:cubicBezTo>
                      <a:pt x="30957" y="68732"/>
                      <a:pt x="29989" y="68298"/>
                      <a:pt x="28960" y="68190"/>
                    </a:cubicBezTo>
                    <a:cubicBezTo>
                      <a:pt x="28276" y="68188"/>
                      <a:pt x="27720" y="68741"/>
                      <a:pt x="27718" y="69425"/>
                    </a:cubicBezTo>
                    <a:cubicBezTo>
                      <a:pt x="27718" y="69458"/>
                      <a:pt x="27719" y="69491"/>
                      <a:pt x="27722" y="69524"/>
                    </a:cubicBezTo>
                    <a:cubicBezTo>
                      <a:pt x="27722" y="69524"/>
                      <a:pt x="27722" y="71429"/>
                      <a:pt x="25245" y="73810"/>
                    </a:cubicBezTo>
                    <a:lnTo>
                      <a:pt x="24483" y="74286"/>
                    </a:lnTo>
                    <a:cubicBezTo>
                      <a:pt x="24483" y="74286"/>
                      <a:pt x="23435" y="74286"/>
                      <a:pt x="21340" y="72477"/>
                    </a:cubicBezTo>
                    <a:cubicBezTo>
                      <a:pt x="21340" y="72477"/>
                      <a:pt x="21340" y="72477"/>
                      <a:pt x="21340" y="71715"/>
                    </a:cubicBezTo>
                    <a:cubicBezTo>
                      <a:pt x="22346" y="69810"/>
                      <a:pt x="23023" y="67749"/>
                      <a:pt x="23340" y="65619"/>
                    </a:cubicBezTo>
                    <a:cubicBezTo>
                      <a:pt x="23664" y="63477"/>
                      <a:pt x="24374" y="61411"/>
                      <a:pt x="25436" y="59523"/>
                    </a:cubicBezTo>
                    <a:cubicBezTo>
                      <a:pt x="25436" y="59523"/>
                      <a:pt x="26864" y="57046"/>
                      <a:pt x="26007" y="55522"/>
                    </a:cubicBezTo>
                    <a:cubicBezTo>
                      <a:pt x="25116" y="54154"/>
                      <a:pt x="24591" y="52580"/>
                      <a:pt x="24483" y="50950"/>
                    </a:cubicBezTo>
                    <a:cubicBezTo>
                      <a:pt x="24483" y="50950"/>
                      <a:pt x="24483" y="49045"/>
                      <a:pt x="23340" y="49521"/>
                    </a:cubicBezTo>
                    <a:cubicBezTo>
                      <a:pt x="22197" y="49998"/>
                      <a:pt x="21340" y="49521"/>
                      <a:pt x="20578" y="54474"/>
                    </a:cubicBezTo>
                    <a:cubicBezTo>
                      <a:pt x="20765" y="55864"/>
                      <a:pt x="20388" y="57271"/>
                      <a:pt x="19530" y="58380"/>
                    </a:cubicBezTo>
                    <a:cubicBezTo>
                      <a:pt x="19530" y="58380"/>
                      <a:pt x="18292" y="59618"/>
                      <a:pt x="17530" y="60570"/>
                    </a:cubicBezTo>
                    <a:cubicBezTo>
                      <a:pt x="16027" y="62279"/>
                      <a:pt x="14030" y="63478"/>
                      <a:pt x="11815" y="63999"/>
                    </a:cubicBezTo>
                    <a:cubicBezTo>
                      <a:pt x="9412" y="64101"/>
                      <a:pt x="7014" y="63712"/>
                      <a:pt x="4766" y="62856"/>
                    </a:cubicBezTo>
                    <a:close/>
                  </a:path>
                </a:pathLst>
              </a:custGeom>
              <a:grpFill/>
              <a:ln w="9525" cap="flat">
                <a:noFill/>
                <a:prstDash val="solid"/>
                <a:miter/>
              </a:ln>
            </p:spPr>
            <p:txBody>
              <a:bodyPr rtlCol="0" anchor="ctr"/>
              <a:lstStyle/>
              <a:p>
                <a:endParaRPr lang="zh-CN" altLang="en-US"/>
              </a:p>
            </p:txBody>
          </p:sp>
          <p:sp>
            <p:nvSpPr>
              <p:cNvPr id="69" name="任意多边形: 形状 68"/>
              <p:cNvSpPr/>
              <p:nvPr/>
            </p:nvSpPr>
            <p:spPr>
              <a:xfrm>
                <a:off x="1310163" y="3291741"/>
                <a:ext cx="21194" cy="19728"/>
              </a:xfrm>
              <a:custGeom>
                <a:avLst/>
                <a:gdLst>
                  <a:gd name="connsiteX0" fmla="*/ 255 w 21194"/>
                  <a:gd name="connsiteY0" fmla="*/ 3036 h 19728"/>
                  <a:gd name="connsiteX1" fmla="*/ 827 w 21194"/>
                  <a:gd name="connsiteY1" fmla="*/ 369 h 19728"/>
                  <a:gd name="connsiteX2" fmla="*/ 3589 w 21194"/>
                  <a:gd name="connsiteY2" fmla="*/ 1322 h 19728"/>
                  <a:gd name="connsiteX3" fmla="*/ 8542 w 21194"/>
                  <a:gd name="connsiteY3" fmla="*/ 3989 h 19728"/>
                  <a:gd name="connsiteX4" fmla="*/ 18067 w 21194"/>
                  <a:gd name="connsiteY4" fmla="*/ 7227 h 19728"/>
                  <a:gd name="connsiteX5" fmla="*/ 19781 w 21194"/>
                  <a:gd name="connsiteY5" fmla="*/ 18562 h 19728"/>
                  <a:gd name="connsiteX6" fmla="*/ 17686 w 21194"/>
                  <a:gd name="connsiteY6" fmla="*/ 19705 h 19728"/>
                  <a:gd name="connsiteX7" fmla="*/ 12066 w 21194"/>
                  <a:gd name="connsiteY7" fmla="*/ 18086 h 19728"/>
                  <a:gd name="connsiteX8" fmla="*/ 8542 w 21194"/>
                  <a:gd name="connsiteY8" fmla="*/ 14371 h 19728"/>
                  <a:gd name="connsiteX9" fmla="*/ 255 w 21194"/>
                  <a:gd name="connsiteY9" fmla="*/ 3036 h 19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194" h="19728">
                    <a:moveTo>
                      <a:pt x="255" y="3036"/>
                    </a:moveTo>
                    <a:cubicBezTo>
                      <a:pt x="255" y="3036"/>
                      <a:pt x="-602" y="1036"/>
                      <a:pt x="827" y="369"/>
                    </a:cubicBezTo>
                    <a:cubicBezTo>
                      <a:pt x="2255" y="-298"/>
                      <a:pt x="1970" y="-107"/>
                      <a:pt x="3589" y="1322"/>
                    </a:cubicBezTo>
                    <a:cubicBezTo>
                      <a:pt x="4934" y="2689"/>
                      <a:pt x="6660" y="3618"/>
                      <a:pt x="8542" y="3989"/>
                    </a:cubicBezTo>
                    <a:cubicBezTo>
                      <a:pt x="11950" y="4195"/>
                      <a:pt x="15239" y="5313"/>
                      <a:pt x="18067" y="7227"/>
                    </a:cubicBezTo>
                    <a:cubicBezTo>
                      <a:pt x="21452" y="10011"/>
                      <a:pt x="22192" y="14901"/>
                      <a:pt x="19781" y="18562"/>
                    </a:cubicBezTo>
                    <a:cubicBezTo>
                      <a:pt x="19338" y="19291"/>
                      <a:pt x="18539" y="19727"/>
                      <a:pt x="17686" y="19705"/>
                    </a:cubicBezTo>
                    <a:cubicBezTo>
                      <a:pt x="15679" y="19857"/>
                      <a:pt x="13684" y="19282"/>
                      <a:pt x="12066" y="18086"/>
                    </a:cubicBezTo>
                    <a:cubicBezTo>
                      <a:pt x="10777" y="16961"/>
                      <a:pt x="9597" y="15717"/>
                      <a:pt x="8542" y="14371"/>
                    </a:cubicBezTo>
                    <a:cubicBezTo>
                      <a:pt x="5392" y="10892"/>
                      <a:pt x="2614" y="7093"/>
                      <a:pt x="255" y="3036"/>
                    </a:cubicBezTo>
                    <a:close/>
                  </a:path>
                </a:pathLst>
              </a:custGeom>
              <a:grpFill/>
              <a:ln w="9525" cap="flat">
                <a:noFill/>
                <a:prstDash val="solid"/>
                <a:miter/>
              </a:ln>
            </p:spPr>
            <p:txBody>
              <a:bodyPr rtlCol="0" anchor="ctr"/>
              <a:lstStyle/>
              <a:p>
                <a:endParaRPr lang="zh-CN" altLang="en-US"/>
              </a:p>
            </p:txBody>
          </p:sp>
          <p:sp>
            <p:nvSpPr>
              <p:cNvPr id="70" name="任意多边形: 形状 69"/>
              <p:cNvSpPr/>
              <p:nvPr/>
            </p:nvSpPr>
            <p:spPr>
              <a:xfrm>
                <a:off x="1377377" y="3136915"/>
                <a:ext cx="23986" cy="17484"/>
              </a:xfrm>
              <a:custGeom>
                <a:avLst/>
                <a:gdLst>
                  <a:gd name="connsiteX0" fmla="*/ 4003 w 23986"/>
                  <a:gd name="connsiteY0" fmla="*/ 10987 h 17484"/>
                  <a:gd name="connsiteX1" fmla="*/ 2574 w 23986"/>
                  <a:gd name="connsiteY1" fmla="*/ 10987 h 17484"/>
                  <a:gd name="connsiteX2" fmla="*/ 574 w 23986"/>
                  <a:gd name="connsiteY2" fmla="*/ 9082 h 17484"/>
                  <a:gd name="connsiteX3" fmla="*/ 98 w 23986"/>
                  <a:gd name="connsiteY3" fmla="*/ 7463 h 17484"/>
                  <a:gd name="connsiteX4" fmla="*/ 2193 w 23986"/>
                  <a:gd name="connsiteY4" fmla="*/ 2224 h 17484"/>
                  <a:gd name="connsiteX5" fmla="*/ 5527 w 23986"/>
                  <a:gd name="connsiteY5" fmla="*/ 414 h 17484"/>
                  <a:gd name="connsiteX6" fmla="*/ 19052 w 23986"/>
                  <a:gd name="connsiteY6" fmla="*/ 414 h 17484"/>
                  <a:gd name="connsiteX7" fmla="*/ 23720 w 23986"/>
                  <a:gd name="connsiteY7" fmla="*/ 5558 h 17484"/>
                  <a:gd name="connsiteX8" fmla="*/ 21243 w 23986"/>
                  <a:gd name="connsiteY8" fmla="*/ 10796 h 17484"/>
                  <a:gd name="connsiteX9" fmla="*/ 15719 w 23986"/>
                  <a:gd name="connsiteY9" fmla="*/ 17273 h 17484"/>
                  <a:gd name="connsiteX10" fmla="*/ 14957 w 23986"/>
                  <a:gd name="connsiteY10" fmla="*/ 17273 h 17484"/>
                  <a:gd name="connsiteX11" fmla="*/ 13814 w 23986"/>
                  <a:gd name="connsiteY11" fmla="*/ 12987 h 17484"/>
                  <a:gd name="connsiteX12" fmla="*/ 4003 w 23986"/>
                  <a:gd name="connsiteY12" fmla="*/ 10987 h 17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986" h="17484">
                    <a:moveTo>
                      <a:pt x="4003" y="10987"/>
                    </a:moveTo>
                    <a:cubicBezTo>
                      <a:pt x="3600" y="11362"/>
                      <a:pt x="2977" y="11362"/>
                      <a:pt x="2574" y="10987"/>
                    </a:cubicBezTo>
                    <a:cubicBezTo>
                      <a:pt x="2003" y="10258"/>
                      <a:pt x="1330" y="9616"/>
                      <a:pt x="574" y="9082"/>
                    </a:cubicBezTo>
                    <a:cubicBezTo>
                      <a:pt x="574" y="9082"/>
                      <a:pt x="-283" y="9082"/>
                      <a:pt x="98" y="7463"/>
                    </a:cubicBezTo>
                    <a:cubicBezTo>
                      <a:pt x="522" y="5619"/>
                      <a:pt x="1229" y="3852"/>
                      <a:pt x="2193" y="2224"/>
                    </a:cubicBezTo>
                    <a:cubicBezTo>
                      <a:pt x="2941" y="1111"/>
                      <a:pt x="4186" y="435"/>
                      <a:pt x="5527" y="414"/>
                    </a:cubicBezTo>
                    <a:cubicBezTo>
                      <a:pt x="10018" y="-138"/>
                      <a:pt x="14561" y="-138"/>
                      <a:pt x="19052" y="414"/>
                    </a:cubicBezTo>
                    <a:cubicBezTo>
                      <a:pt x="19052" y="414"/>
                      <a:pt x="25339" y="1271"/>
                      <a:pt x="23720" y="5558"/>
                    </a:cubicBezTo>
                    <a:cubicBezTo>
                      <a:pt x="22530" y="7108"/>
                      <a:pt x="21686" y="8894"/>
                      <a:pt x="21243" y="10796"/>
                    </a:cubicBezTo>
                    <a:cubicBezTo>
                      <a:pt x="20341" y="13607"/>
                      <a:pt x="18351" y="15939"/>
                      <a:pt x="15719" y="17273"/>
                    </a:cubicBezTo>
                    <a:cubicBezTo>
                      <a:pt x="15719" y="17273"/>
                      <a:pt x="14957" y="17750"/>
                      <a:pt x="14957" y="17273"/>
                    </a:cubicBezTo>
                    <a:cubicBezTo>
                      <a:pt x="14941" y="15771"/>
                      <a:pt x="14548" y="14297"/>
                      <a:pt x="13814" y="12987"/>
                    </a:cubicBezTo>
                    <a:cubicBezTo>
                      <a:pt x="13814" y="12987"/>
                      <a:pt x="11528" y="8891"/>
                      <a:pt x="4003" y="10987"/>
                    </a:cubicBezTo>
                    <a:close/>
                  </a:path>
                </a:pathLst>
              </a:custGeom>
              <a:grpFill/>
              <a:ln w="9525" cap="flat">
                <a:noFill/>
                <a:prstDash val="solid"/>
                <a:miter/>
              </a:ln>
            </p:spPr>
            <p:txBody>
              <a:bodyPr rtlCol="0" anchor="ctr"/>
              <a:lstStyle/>
              <a:p>
                <a:endParaRPr lang="zh-CN" altLang="en-US"/>
              </a:p>
            </p:txBody>
          </p:sp>
          <p:sp>
            <p:nvSpPr>
              <p:cNvPr id="71" name="任意多边形: 形状 70"/>
              <p:cNvSpPr/>
              <p:nvPr/>
            </p:nvSpPr>
            <p:spPr>
              <a:xfrm>
                <a:off x="1368574" y="3142558"/>
                <a:ext cx="42725" cy="55034"/>
              </a:xfrm>
              <a:custGeom>
                <a:avLst/>
                <a:gdLst>
                  <a:gd name="connsiteX0" fmla="*/ 423 w 42725"/>
                  <a:gd name="connsiteY0" fmla="*/ 53540 h 55034"/>
                  <a:gd name="connsiteX1" fmla="*/ 423 w 42725"/>
                  <a:gd name="connsiteY1" fmla="*/ 52016 h 55034"/>
                  <a:gd name="connsiteX2" fmla="*/ 6329 w 42725"/>
                  <a:gd name="connsiteY2" fmla="*/ 46967 h 55034"/>
                  <a:gd name="connsiteX3" fmla="*/ 9282 w 42725"/>
                  <a:gd name="connsiteY3" fmla="*/ 43253 h 55034"/>
                  <a:gd name="connsiteX4" fmla="*/ 23950 w 42725"/>
                  <a:gd name="connsiteY4" fmla="*/ 18107 h 55034"/>
                  <a:gd name="connsiteX5" fmla="*/ 33475 w 42725"/>
                  <a:gd name="connsiteY5" fmla="*/ 4581 h 55034"/>
                  <a:gd name="connsiteX6" fmla="*/ 34713 w 42725"/>
                  <a:gd name="connsiteY6" fmla="*/ 2676 h 55034"/>
                  <a:gd name="connsiteX7" fmla="*/ 39857 w 42725"/>
                  <a:gd name="connsiteY7" fmla="*/ 9 h 55034"/>
                  <a:gd name="connsiteX8" fmla="*/ 42714 w 42725"/>
                  <a:gd name="connsiteY8" fmla="*/ 3152 h 55034"/>
                  <a:gd name="connsiteX9" fmla="*/ 40238 w 42725"/>
                  <a:gd name="connsiteY9" fmla="*/ 8772 h 55034"/>
                  <a:gd name="connsiteX10" fmla="*/ 37380 w 42725"/>
                  <a:gd name="connsiteY10" fmla="*/ 10582 h 55034"/>
                  <a:gd name="connsiteX11" fmla="*/ 35094 w 42725"/>
                  <a:gd name="connsiteY11" fmla="*/ 12868 h 55034"/>
                  <a:gd name="connsiteX12" fmla="*/ 17854 w 42725"/>
                  <a:gd name="connsiteY12" fmla="*/ 42014 h 55034"/>
                  <a:gd name="connsiteX13" fmla="*/ 10615 w 42725"/>
                  <a:gd name="connsiteY13" fmla="*/ 53921 h 55034"/>
                  <a:gd name="connsiteX14" fmla="*/ 423 w 42725"/>
                  <a:gd name="connsiteY14" fmla="*/ 53540 h 55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725" h="55034">
                    <a:moveTo>
                      <a:pt x="423" y="53540"/>
                    </a:moveTo>
                    <a:cubicBezTo>
                      <a:pt x="423" y="53540"/>
                      <a:pt x="-529" y="53063"/>
                      <a:pt x="423" y="52016"/>
                    </a:cubicBezTo>
                    <a:cubicBezTo>
                      <a:pt x="2211" y="50132"/>
                      <a:pt x="4190" y="48440"/>
                      <a:pt x="6329" y="46967"/>
                    </a:cubicBezTo>
                    <a:cubicBezTo>
                      <a:pt x="7662" y="46052"/>
                      <a:pt x="8690" y="44758"/>
                      <a:pt x="9282" y="43253"/>
                    </a:cubicBezTo>
                    <a:cubicBezTo>
                      <a:pt x="12350" y="33933"/>
                      <a:pt x="17348" y="25365"/>
                      <a:pt x="23950" y="18107"/>
                    </a:cubicBezTo>
                    <a:cubicBezTo>
                      <a:pt x="27569" y="13928"/>
                      <a:pt x="30760" y="9396"/>
                      <a:pt x="33475" y="4581"/>
                    </a:cubicBezTo>
                    <a:cubicBezTo>
                      <a:pt x="33636" y="3814"/>
                      <a:pt x="34078" y="3135"/>
                      <a:pt x="34713" y="2676"/>
                    </a:cubicBezTo>
                    <a:cubicBezTo>
                      <a:pt x="34713" y="2676"/>
                      <a:pt x="38619" y="-181"/>
                      <a:pt x="39857" y="9"/>
                    </a:cubicBezTo>
                    <a:cubicBezTo>
                      <a:pt x="41480" y="157"/>
                      <a:pt x="42721" y="1522"/>
                      <a:pt x="42714" y="3152"/>
                    </a:cubicBezTo>
                    <a:cubicBezTo>
                      <a:pt x="42836" y="5314"/>
                      <a:pt x="41915" y="7403"/>
                      <a:pt x="40238" y="8772"/>
                    </a:cubicBezTo>
                    <a:lnTo>
                      <a:pt x="37380" y="10582"/>
                    </a:lnTo>
                    <a:cubicBezTo>
                      <a:pt x="36506" y="11222"/>
                      <a:pt x="35735" y="11993"/>
                      <a:pt x="35094" y="12868"/>
                    </a:cubicBezTo>
                    <a:cubicBezTo>
                      <a:pt x="27805" y="21584"/>
                      <a:pt x="21982" y="31428"/>
                      <a:pt x="17854" y="42014"/>
                    </a:cubicBezTo>
                    <a:cubicBezTo>
                      <a:pt x="16899" y="46704"/>
                      <a:pt x="14340" y="50915"/>
                      <a:pt x="10615" y="53921"/>
                    </a:cubicBezTo>
                    <a:cubicBezTo>
                      <a:pt x="7373" y="55531"/>
                      <a:pt x="3536" y="55387"/>
                      <a:pt x="423" y="53540"/>
                    </a:cubicBezTo>
                    <a:close/>
                  </a:path>
                </a:pathLst>
              </a:custGeom>
              <a:grpFill/>
              <a:ln w="9525" cap="flat">
                <a:noFill/>
                <a:prstDash val="solid"/>
                <a:miter/>
              </a:ln>
            </p:spPr>
            <p:txBody>
              <a:bodyPr rtlCol="0" anchor="ctr"/>
              <a:lstStyle/>
              <a:p>
                <a:endParaRPr lang="zh-CN" altLang="en-US" dirty="0"/>
              </a:p>
            </p:txBody>
          </p:sp>
          <p:sp>
            <p:nvSpPr>
              <p:cNvPr id="72" name="任意多边形: 形状 71"/>
              <p:cNvSpPr/>
              <p:nvPr/>
            </p:nvSpPr>
            <p:spPr>
              <a:xfrm>
                <a:off x="1393429" y="3160491"/>
                <a:ext cx="30264" cy="65044"/>
              </a:xfrm>
              <a:custGeom>
                <a:avLst/>
                <a:gdLst>
                  <a:gd name="connsiteX0" fmla="*/ 2428 w 30264"/>
                  <a:gd name="connsiteY0" fmla="*/ 28558 h 65044"/>
                  <a:gd name="connsiteX1" fmla="*/ 714 w 30264"/>
                  <a:gd name="connsiteY1" fmla="*/ 29701 h 65044"/>
                  <a:gd name="connsiteX2" fmla="*/ 2619 w 30264"/>
                  <a:gd name="connsiteY2" fmla="*/ 41703 h 65044"/>
                  <a:gd name="connsiteX3" fmla="*/ 6810 w 30264"/>
                  <a:gd name="connsiteY3" fmla="*/ 42655 h 65044"/>
                  <a:gd name="connsiteX4" fmla="*/ 8048 w 30264"/>
                  <a:gd name="connsiteY4" fmla="*/ 41227 h 65044"/>
                  <a:gd name="connsiteX5" fmla="*/ 11286 w 30264"/>
                  <a:gd name="connsiteY5" fmla="*/ 39226 h 65044"/>
                  <a:gd name="connsiteX6" fmla="*/ 13001 w 30264"/>
                  <a:gd name="connsiteY6" fmla="*/ 39703 h 65044"/>
                  <a:gd name="connsiteX7" fmla="*/ 13001 w 30264"/>
                  <a:gd name="connsiteY7" fmla="*/ 43417 h 65044"/>
                  <a:gd name="connsiteX8" fmla="*/ 15668 w 30264"/>
                  <a:gd name="connsiteY8" fmla="*/ 49513 h 65044"/>
                  <a:gd name="connsiteX9" fmla="*/ 20716 w 30264"/>
                  <a:gd name="connsiteY9" fmla="*/ 58086 h 65044"/>
                  <a:gd name="connsiteX10" fmla="*/ 20049 w 30264"/>
                  <a:gd name="connsiteY10" fmla="*/ 59419 h 65044"/>
                  <a:gd name="connsiteX11" fmla="*/ 15287 w 30264"/>
                  <a:gd name="connsiteY11" fmla="*/ 60658 h 65044"/>
                  <a:gd name="connsiteX12" fmla="*/ 13953 w 30264"/>
                  <a:gd name="connsiteY12" fmla="*/ 61515 h 65044"/>
                  <a:gd name="connsiteX13" fmla="*/ 15858 w 30264"/>
                  <a:gd name="connsiteY13" fmla="*/ 63991 h 65044"/>
                  <a:gd name="connsiteX14" fmla="*/ 17001 w 30264"/>
                  <a:gd name="connsiteY14" fmla="*/ 63991 h 65044"/>
                  <a:gd name="connsiteX15" fmla="*/ 21097 w 30264"/>
                  <a:gd name="connsiteY15" fmla="*/ 63991 h 65044"/>
                  <a:gd name="connsiteX16" fmla="*/ 23097 w 30264"/>
                  <a:gd name="connsiteY16" fmla="*/ 65039 h 65044"/>
                  <a:gd name="connsiteX17" fmla="*/ 25669 w 30264"/>
                  <a:gd name="connsiteY17" fmla="*/ 65039 h 65044"/>
                  <a:gd name="connsiteX18" fmla="*/ 27860 w 30264"/>
                  <a:gd name="connsiteY18" fmla="*/ 65039 h 65044"/>
                  <a:gd name="connsiteX19" fmla="*/ 28908 w 30264"/>
                  <a:gd name="connsiteY19" fmla="*/ 65039 h 65044"/>
                  <a:gd name="connsiteX20" fmla="*/ 30241 w 30264"/>
                  <a:gd name="connsiteY20" fmla="*/ 62372 h 65044"/>
                  <a:gd name="connsiteX21" fmla="*/ 30241 w 30264"/>
                  <a:gd name="connsiteY21" fmla="*/ 61896 h 65044"/>
                  <a:gd name="connsiteX22" fmla="*/ 25193 w 30264"/>
                  <a:gd name="connsiteY22" fmla="*/ 53228 h 65044"/>
                  <a:gd name="connsiteX23" fmla="*/ 17478 w 30264"/>
                  <a:gd name="connsiteY23" fmla="*/ 37702 h 65044"/>
                  <a:gd name="connsiteX24" fmla="*/ 16525 w 30264"/>
                  <a:gd name="connsiteY24" fmla="*/ 31416 h 65044"/>
                  <a:gd name="connsiteX25" fmla="*/ 19859 w 30264"/>
                  <a:gd name="connsiteY25" fmla="*/ 24844 h 65044"/>
                  <a:gd name="connsiteX26" fmla="*/ 18811 w 30264"/>
                  <a:gd name="connsiteY26" fmla="*/ 20748 h 65044"/>
                  <a:gd name="connsiteX27" fmla="*/ 18240 w 30264"/>
                  <a:gd name="connsiteY27" fmla="*/ 16938 h 65044"/>
                  <a:gd name="connsiteX28" fmla="*/ 23288 w 30264"/>
                  <a:gd name="connsiteY28" fmla="*/ 2365 h 65044"/>
                  <a:gd name="connsiteX29" fmla="*/ 21478 w 30264"/>
                  <a:gd name="connsiteY29" fmla="*/ 174 h 65044"/>
                  <a:gd name="connsiteX30" fmla="*/ 17859 w 30264"/>
                  <a:gd name="connsiteY30" fmla="*/ 841 h 65044"/>
                  <a:gd name="connsiteX31" fmla="*/ 13191 w 30264"/>
                  <a:gd name="connsiteY31" fmla="*/ 5317 h 65044"/>
                  <a:gd name="connsiteX32" fmla="*/ 6429 w 30264"/>
                  <a:gd name="connsiteY32" fmla="*/ 20272 h 65044"/>
                  <a:gd name="connsiteX33" fmla="*/ 6429 w 30264"/>
                  <a:gd name="connsiteY33" fmla="*/ 21510 h 65044"/>
                  <a:gd name="connsiteX34" fmla="*/ 7857 w 30264"/>
                  <a:gd name="connsiteY34" fmla="*/ 22462 h 65044"/>
                  <a:gd name="connsiteX35" fmla="*/ 9096 w 30264"/>
                  <a:gd name="connsiteY35" fmla="*/ 21796 h 65044"/>
                  <a:gd name="connsiteX36" fmla="*/ 10524 w 30264"/>
                  <a:gd name="connsiteY36" fmla="*/ 18462 h 65044"/>
                  <a:gd name="connsiteX37" fmla="*/ 11001 w 30264"/>
                  <a:gd name="connsiteY37" fmla="*/ 17986 h 65044"/>
                  <a:gd name="connsiteX38" fmla="*/ 12314 w 30264"/>
                  <a:gd name="connsiteY38" fmla="*/ 18672 h 65044"/>
                  <a:gd name="connsiteX39" fmla="*/ 12334 w 30264"/>
                  <a:gd name="connsiteY39" fmla="*/ 18748 h 65044"/>
                  <a:gd name="connsiteX40" fmla="*/ 11763 w 30264"/>
                  <a:gd name="connsiteY40" fmla="*/ 25606 h 65044"/>
                  <a:gd name="connsiteX41" fmla="*/ 9762 w 30264"/>
                  <a:gd name="connsiteY41" fmla="*/ 31987 h 65044"/>
                  <a:gd name="connsiteX42" fmla="*/ 8238 w 30264"/>
                  <a:gd name="connsiteY42" fmla="*/ 33797 h 65044"/>
                  <a:gd name="connsiteX43" fmla="*/ 7286 w 30264"/>
                  <a:gd name="connsiteY43" fmla="*/ 33035 h 65044"/>
                  <a:gd name="connsiteX44" fmla="*/ 5381 w 30264"/>
                  <a:gd name="connsiteY44" fmla="*/ 29797 h 65044"/>
                  <a:gd name="connsiteX45" fmla="*/ 2428 w 30264"/>
                  <a:gd name="connsiteY45" fmla="*/ 28558 h 65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30264" h="65044">
                    <a:moveTo>
                      <a:pt x="2428" y="28558"/>
                    </a:moveTo>
                    <a:cubicBezTo>
                      <a:pt x="2428" y="28558"/>
                      <a:pt x="1571" y="27987"/>
                      <a:pt x="714" y="29701"/>
                    </a:cubicBezTo>
                    <a:cubicBezTo>
                      <a:pt x="-701" y="33768"/>
                      <a:pt x="14" y="38274"/>
                      <a:pt x="2619" y="41703"/>
                    </a:cubicBezTo>
                    <a:cubicBezTo>
                      <a:pt x="2619" y="41703"/>
                      <a:pt x="4619" y="44656"/>
                      <a:pt x="6810" y="42655"/>
                    </a:cubicBezTo>
                    <a:cubicBezTo>
                      <a:pt x="7278" y="42230"/>
                      <a:pt x="7694" y="41751"/>
                      <a:pt x="8048" y="41227"/>
                    </a:cubicBezTo>
                    <a:cubicBezTo>
                      <a:pt x="8851" y="40191"/>
                      <a:pt x="10001" y="39480"/>
                      <a:pt x="11286" y="39226"/>
                    </a:cubicBezTo>
                    <a:cubicBezTo>
                      <a:pt x="11286" y="39226"/>
                      <a:pt x="13096" y="39226"/>
                      <a:pt x="13001" y="39703"/>
                    </a:cubicBezTo>
                    <a:cubicBezTo>
                      <a:pt x="12906" y="40179"/>
                      <a:pt x="13001" y="41703"/>
                      <a:pt x="13001" y="43417"/>
                    </a:cubicBezTo>
                    <a:cubicBezTo>
                      <a:pt x="13197" y="45687"/>
                      <a:pt x="14134" y="47829"/>
                      <a:pt x="15668" y="49513"/>
                    </a:cubicBezTo>
                    <a:cubicBezTo>
                      <a:pt x="17822" y="52066"/>
                      <a:pt x="19529" y="54964"/>
                      <a:pt x="20716" y="58086"/>
                    </a:cubicBezTo>
                    <a:cubicBezTo>
                      <a:pt x="20716" y="58086"/>
                      <a:pt x="20716" y="58848"/>
                      <a:pt x="20049" y="59419"/>
                    </a:cubicBezTo>
                    <a:cubicBezTo>
                      <a:pt x="18529" y="60056"/>
                      <a:pt x="16925" y="60473"/>
                      <a:pt x="15287" y="60658"/>
                    </a:cubicBezTo>
                    <a:cubicBezTo>
                      <a:pt x="15287" y="60658"/>
                      <a:pt x="13953" y="60658"/>
                      <a:pt x="13953" y="61515"/>
                    </a:cubicBezTo>
                    <a:cubicBezTo>
                      <a:pt x="13953" y="62372"/>
                      <a:pt x="13953" y="62182"/>
                      <a:pt x="15858" y="63991"/>
                    </a:cubicBezTo>
                    <a:cubicBezTo>
                      <a:pt x="16184" y="64282"/>
                      <a:pt x="16676" y="64282"/>
                      <a:pt x="17001" y="63991"/>
                    </a:cubicBezTo>
                    <a:cubicBezTo>
                      <a:pt x="18227" y="63117"/>
                      <a:pt x="19872" y="63117"/>
                      <a:pt x="21097" y="63991"/>
                    </a:cubicBezTo>
                    <a:cubicBezTo>
                      <a:pt x="21097" y="63991"/>
                      <a:pt x="22145" y="65134"/>
                      <a:pt x="23097" y="65039"/>
                    </a:cubicBezTo>
                    <a:lnTo>
                      <a:pt x="25669" y="65039"/>
                    </a:lnTo>
                    <a:cubicBezTo>
                      <a:pt x="26396" y="64937"/>
                      <a:pt x="27133" y="64937"/>
                      <a:pt x="27860" y="65039"/>
                    </a:cubicBezTo>
                    <a:cubicBezTo>
                      <a:pt x="27860" y="65039"/>
                      <a:pt x="28336" y="65039"/>
                      <a:pt x="28908" y="65039"/>
                    </a:cubicBezTo>
                    <a:cubicBezTo>
                      <a:pt x="29526" y="64248"/>
                      <a:pt x="29979" y="63341"/>
                      <a:pt x="30241" y="62372"/>
                    </a:cubicBezTo>
                    <a:cubicBezTo>
                      <a:pt x="30272" y="62215"/>
                      <a:pt x="30272" y="62053"/>
                      <a:pt x="30241" y="61896"/>
                    </a:cubicBezTo>
                    <a:cubicBezTo>
                      <a:pt x="28358" y="59128"/>
                      <a:pt x="26671" y="56232"/>
                      <a:pt x="25193" y="53228"/>
                    </a:cubicBezTo>
                    <a:cubicBezTo>
                      <a:pt x="23192" y="47788"/>
                      <a:pt x="20605" y="42582"/>
                      <a:pt x="17478" y="37702"/>
                    </a:cubicBezTo>
                    <a:cubicBezTo>
                      <a:pt x="16065" y="35925"/>
                      <a:pt x="15702" y="33532"/>
                      <a:pt x="16525" y="31416"/>
                    </a:cubicBezTo>
                    <a:cubicBezTo>
                      <a:pt x="17877" y="29356"/>
                      <a:pt x="18995" y="27151"/>
                      <a:pt x="19859" y="24844"/>
                    </a:cubicBezTo>
                    <a:cubicBezTo>
                      <a:pt x="20101" y="23392"/>
                      <a:pt x="19720" y="21905"/>
                      <a:pt x="18811" y="20748"/>
                    </a:cubicBezTo>
                    <a:cubicBezTo>
                      <a:pt x="17904" y="19693"/>
                      <a:pt x="17682" y="18212"/>
                      <a:pt x="18240" y="16938"/>
                    </a:cubicBezTo>
                    <a:cubicBezTo>
                      <a:pt x="18240" y="16938"/>
                      <a:pt x="20716" y="8556"/>
                      <a:pt x="23288" y="2365"/>
                    </a:cubicBezTo>
                    <a:cubicBezTo>
                      <a:pt x="23288" y="2365"/>
                      <a:pt x="23955" y="1317"/>
                      <a:pt x="21478" y="174"/>
                    </a:cubicBezTo>
                    <a:cubicBezTo>
                      <a:pt x="20235" y="-205"/>
                      <a:pt x="18885" y="44"/>
                      <a:pt x="17859" y="841"/>
                    </a:cubicBezTo>
                    <a:cubicBezTo>
                      <a:pt x="17859" y="841"/>
                      <a:pt x="13763" y="3698"/>
                      <a:pt x="13191" y="5317"/>
                    </a:cubicBezTo>
                    <a:cubicBezTo>
                      <a:pt x="11514" y="10543"/>
                      <a:pt x="9245" y="15560"/>
                      <a:pt x="6429" y="20272"/>
                    </a:cubicBezTo>
                    <a:cubicBezTo>
                      <a:pt x="6208" y="20655"/>
                      <a:pt x="6208" y="21127"/>
                      <a:pt x="6429" y="21510"/>
                    </a:cubicBezTo>
                    <a:cubicBezTo>
                      <a:pt x="6800" y="21962"/>
                      <a:pt x="7297" y="22293"/>
                      <a:pt x="7857" y="22462"/>
                    </a:cubicBezTo>
                    <a:cubicBezTo>
                      <a:pt x="7857" y="22462"/>
                      <a:pt x="8429" y="22462"/>
                      <a:pt x="9096" y="21796"/>
                    </a:cubicBezTo>
                    <a:cubicBezTo>
                      <a:pt x="9673" y="20730"/>
                      <a:pt x="10151" y="19614"/>
                      <a:pt x="10524" y="18462"/>
                    </a:cubicBezTo>
                    <a:cubicBezTo>
                      <a:pt x="10524" y="18462"/>
                      <a:pt x="10524" y="17986"/>
                      <a:pt x="11001" y="17986"/>
                    </a:cubicBezTo>
                    <a:cubicBezTo>
                      <a:pt x="11553" y="17813"/>
                      <a:pt x="12141" y="18120"/>
                      <a:pt x="12314" y="18672"/>
                    </a:cubicBezTo>
                    <a:cubicBezTo>
                      <a:pt x="12321" y="18697"/>
                      <a:pt x="12328" y="18722"/>
                      <a:pt x="12334" y="18748"/>
                    </a:cubicBezTo>
                    <a:cubicBezTo>
                      <a:pt x="13005" y="21025"/>
                      <a:pt x="12801" y="23471"/>
                      <a:pt x="11763" y="25606"/>
                    </a:cubicBezTo>
                    <a:cubicBezTo>
                      <a:pt x="10980" y="27695"/>
                      <a:pt x="10312" y="29825"/>
                      <a:pt x="9762" y="31987"/>
                    </a:cubicBezTo>
                    <a:cubicBezTo>
                      <a:pt x="9652" y="32837"/>
                      <a:pt x="9057" y="33544"/>
                      <a:pt x="8238" y="33797"/>
                    </a:cubicBezTo>
                    <a:cubicBezTo>
                      <a:pt x="8238" y="33797"/>
                      <a:pt x="7667" y="33797"/>
                      <a:pt x="7286" y="33035"/>
                    </a:cubicBezTo>
                    <a:cubicBezTo>
                      <a:pt x="6853" y="31849"/>
                      <a:pt x="6208" y="30751"/>
                      <a:pt x="5381" y="29797"/>
                    </a:cubicBezTo>
                    <a:cubicBezTo>
                      <a:pt x="4446" y="29274"/>
                      <a:pt x="3456" y="28859"/>
                      <a:pt x="2428" y="28558"/>
                    </a:cubicBezTo>
                    <a:close/>
                  </a:path>
                </a:pathLst>
              </a:custGeom>
              <a:grpFill/>
              <a:ln w="9525" cap="flat">
                <a:noFill/>
                <a:prstDash val="solid"/>
                <a:miter/>
              </a:ln>
            </p:spPr>
            <p:txBody>
              <a:bodyPr rtlCol="0" anchor="ctr"/>
              <a:lstStyle/>
              <a:p>
                <a:endParaRPr lang="zh-CN" altLang="en-US"/>
              </a:p>
            </p:txBody>
          </p:sp>
          <p:sp>
            <p:nvSpPr>
              <p:cNvPr id="73" name="任意多边形: 形状 72"/>
              <p:cNvSpPr/>
              <p:nvPr/>
            </p:nvSpPr>
            <p:spPr>
              <a:xfrm>
                <a:off x="1393339" y="3210681"/>
                <a:ext cx="13026" cy="29898"/>
              </a:xfrm>
              <a:custGeom>
                <a:avLst/>
                <a:gdLst>
                  <a:gd name="connsiteX0" fmla="*/ 10615 w 13026"/>
                  <a:gd name="connsiteY0" fmla="*/ 86 h 29898"/>
                  <a:gd name="connsiteX1" fmla="*/ 8520 w 13026"/>
                  <a:gd name="connsiteY1" fmla="*/ 1324 h 29898"/>
                  <a:gd name="connsiteX2" fmla="*/ 6615 w 13026"/>
                  <a:gd name="connsiteY2" fmla="*/ 7229 h 29898"/>
                  <a:gd name="connsiteX3" fmla="*/ 5376 w 13026"/>
                  <a:gd name="connsiteY3" fmla="*/ 12754 h 29898"/>
                  <a:gd name="connsiteX4" fmla="*/ 2709 w 13026"/>
                  <a:gd name="connsiteY4" fmla="*/ 16659 h 29898"/>
                  <a:gd name="connsiteX5" fmla="*/ 42 w 13026"/>
                  <a:gd name="connsiteY5" fmla="*/ 20374 h 29898"/>
                  <a:gd name="connsiteX6" fmla="*/ 42 w 13026"/>
                  <a:gd name="connsiteY6" fmla="*/ 24470 h 29898"/>
                  <a:gd name="connsiteX7" fmla="*/ 42 w 13026"/>
                  <a:gd name="connsiteY7" fmla="*/ 25136 h 29898"/>
                  <a:gd name="connsiteX8" fmla="*/ 3757 w 13026"/>
                  <a:gd name="connsiteY8" fmla="*/ 28756 h 29898"/>
                  <a:gd name="connsiteX9" fmla="*/ 6234 w 13026"/>
                  <a:gd name="connsiteY9" fmla="*/ 29899 h 29898"/>
                  <a:gd name="connsiteX10" fmla="*/ 6900 w 13026"/>
                  <a:gd name="connsiteY10" fmla="*/ 29899 h 29898"/>
                  <a:gd name="connsiteX11" fmla="*/ 10615 w 13026"/>
                  <a:gd name="connsiteY11" fmla="*/ 20374 h 29898"/>
                  <a:gd name="connsiteX12" fmla="*/ 11377 w 13026"/>
                  <a:gd name="connsiteY12" fmla="*/ 10849 h 29898"/>
                  <a:gd name="connsiteX13" fmla="*/ 12996 w 13026"/>
                  <a:gd name="connsiteY13" fmla="*/ 3419 h 29898"/>
                  <a:gd name="connsiteX14" fmla="*/ 10615 w 13026"/>
                  <a:gd name="connsiteY14" fmla="*/ 86 h 29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026" h="29898">
                    <a:moveTo>
                      <a:pt x="10615" y="86"/>
                    </a:moveTo>
                    <a:cubicBezTo>
                      <a:pt x="10615" y="86"/>
                      <a:pt x="9186" y="-486"/>
                      <a:pt x="8520" y="1324"/>
                    </a:cubicBezTo>
                    <a:cubicBezTo>
                      <a:pt x="8106" y="3357"/>
                      <a:pt x="7467" y="5338"/>
                      <a:pt x="6615" y="7229"/>
                    </a:cubicBezTo>
                    <a:cubicBezTo>
                      <a:pt x="5963" y="9009"/>
                      <a:pt x="5546" y="10866"/>
                      <a:pt x="5376" y="12754"/>
                    </a:cubicBezTo>
                    <a:cubicBezTo>
                      <a:pt x="5003" y="14341"/>
                      <a:pt x="4052" y="15733"/>
                      <a:pt x="2709" y="16659"/>
                    </a:cubicBezTo>
                    <a:cubicBezTo>
                      <a:pt x="1278" y="17401"/>
                      <a:pt x="287" y="18781"/>
                      <a:pt x="42" y="20374"/>
                    </a:cubicBezTo>
                    <a:cubicBezTo>
                      <a:pt x="196" y="21735"/>
                      <a:pt x="196" y="23109"/>
                      <a:pt x="42" y="24470"/>
                    </a:cubicBezTo>
                    <a:cubicBezTo>
                      <a:pt x="-14" y="24688"/>
                      <a:pt x="-14" y="24918"/>
                      <a:pt x="42" y="25136"/>
                    </a:cubicBezTo>
                    <a:cubicBezTo>
                      <a:pt x="856" y="26713"/>
                      <a:pt x="2159" y="27984"/>
                      <a:pt x="3757" y="28756"/>
                    </a:cubicBezTo>
                    <a:lnTo>
                      <a:pt x="6234" y="29899"/>
                    </a:lnTo>
                    <a:cubicBezTo>
                      <a:pt x="6234" y="29899"/>
                      <a:pt x="6234" y="29899"/>
                      <a:pt x="6900" y="29899"/>
                    </a:cubicBezTo>
                    <a:cubicBezTo>
                      <a:pt x="10183" y="27957"/>
                      <a:pt x="11716" y="24025"/>
                      <a:pt x="10615" y="20374"/>
                    </a:cubicBezTo>
                    <a:cubicBezTo>
                      <a:pt x="10056" y="17186"/>
                      <a:pt x="10318" y="13908"/>
                      <a:pt x="11377" y="10849"/>
                    </a:cubicBezTo>
                    <a:cubicBezTo>
                      <a:pt x="12151" y="8429"/>
                      <a:pt x="12693" y="5942"/>
                      <a:pt x="12996" y="3419"/>
                    </a:cubicBezTo>
                    <a:cubicBezTo>
                      <a:pt x="12996" y="3419"/>
                      <a:pt x="13473" y="1229"/>
                      <a:pt x="10615" y="86"/>
                    </a:cubicBezTo>
                    <a:close/>
                  </a:path>
                </a:pathLst>
              </a:custGeom>
              <a:grpFill/>
              <a:ln w="9525" cap="flat">
                <a:noFill/>
                <a:prstDash val="solid"/>
                <a:miter/>
              </a:ln>
            </p:spPr>
            <p:txBody>
              <a:bodyPr rtlCol="0" anchor="ctr"/>
              <a:lstStyle/>
              <a:p>
                <a:endParaRPr lang="zh-CN" altLang="en-US"/>
              </a:p>
            </p:txBody>
          </p:sp>
          <p:sp>
            <p:nvSpPr>
              <p:cNvPr id="74" name="任意多边形: 形状 73"/>
              <p:cNvSpPr/>
              <p:nvPr/>
            </p:nvSpPr>
            <p:spPr>
              <a:xfrm>
                <a:off x="1421895" y="3193253"/>
                <a:ext cx="15910" cy="14465"/>
              </a:xfrm>
              <a:custGeom>
                <a:avLst/>
                <a:gdLst>
                  <a:gd name="connsiteX0" fmla="*/ 156 w 15910"/>
                  <a:gd name="connsiteY0" fmla="*/ 5131 h 14465"/>
                  <a:gd name="connsiteX1" fmla="*/ 156 w 15910"/>
                  <a:gd name="connsiteY1" fmla="*/ 4274 h 14465"/>
                  <a:gd name="connsiteX2" fmla="*/ 823 w 15910"/>
                  <a:gd name="connsiteY2" fmla="*/ 2940 h 14465"/>
                  <a:gd name="connsiteX3" fmla="*/ 1775 w 15910"/>
                  <a:gd name="connsiteY3" fmla="*/ 2083 h 14465"/>
                  <a:gd name="connsiteX4" fmla="*/ 5204 w 15910"/>
                  <a:gd name="connsiteY4" fmla="*/ 178 h 14465"/>
                  <a:gd name="connsiteX5" fmla="*/ 6633 w 15910"/>
                  <a:gd name="connsiteY5" fmla="*/ 178 h 14465"/>
                  <a:gd name="connsiteX6" fmla="*/ 13777 w 15910"/>
                  <a:gd name="connsiteY6" fmla="*/ 3797 h 14465"/>
                  <a:gd name="connsiteX7" fmla="*/ 15872 w 15910"/>
                  <a:gd name="connsiteY7" fmla="*/ 8750 h 14465"/>
                  <a:gd name="connsiteX8" fmla="*/ 12348 w 15910"/>
                  <a:gd name="connsiteY8" fmla="*/ 13703 h 14465"/>
                  <a:gd name="connsiteX9" fmla="*/ 10253 w 15910"/>
                  <a:gd name="connsiteY9" fmla="*/ 14465 h 14465"/>
                  <a:gd name="connsiteX10" fmla="*/ 7109 w 15910"/>
                  <a:gd name="connsiteY10" fmla="*/ 13227 h 14465"/>
                  <a:gd name="connsiteX11" fmla="*/ 4061 w 15910"/>
                  <a:gd name="connsiteY11" fmla="*/ 8369 h 14465"/>
                  <a:gd name="connsiteX12" fmla="*/ 2442 w 15910"/>
                  <a:gd name="connsiteY12" fmla="*/ 7226 h 14465"/>
                  <a:gd name="connsiteX13" fmla="*/ 156 w 15910"/>
                  <a:gd name="connsiteY13" fmla="*/ 5131 h 14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10" h="14465">
                    <a:moveTo>
                      <a:pt x="156" y="5131"/>
                    </a:moveTo>
                    <a:cubicBezTo>
                      <a:pt x="-52" y="4883"/>
                      <a:pt x="-52" y="4521"/>
                      <a:pt x="156" y="4274"/>
                    </a:cubicBezTo>
                    <a:cubicBezTo>
                      <a:pt x="466" y="3879"/>
                      <a:pt x="693" y="3425"/>
                      <a:pt x="823" y="2940"/>
                    </a:cubicBezTo>
                    <a:cubicBezTo>
                      <a:pt x="823" y="2940"/>
                      <a:pt x="823" y="2369"/>
                      <a:pt x="1775" y="2083"/>
                    </a:cubicBezTo>
                    <a:lnTo>
                      <a:pt x="5204" y="178"/>
                    </a:lnTo>
                    <a:cubicBezTo>
                      <a:pt x="5651" y="-59"/>
                      <a:pt x="6186" y="-59"/>
                      <a:pt x="6633" y="178"/>
                    </a:cubicBezTo>
                    <a:cubicBezTo>
                      <a:pt x="9172" y="1043"/>
                      <a:pt x="11577" y="2261"/>
                      <a:pt x="13777" y="3797"/>
                    </a:cubicBezTo>
                    <a:cubicBezTo>
                      <a:pt x="15301" y="4962"/>
                      <a:pt x="16098" y="6845"/>
                      <a:pt x="15872" y="8750"/>
                    </a:cubicBezTo>
                    <a:cubicBezTo>
                      <a:pt x="15326" y="10769"/>
                      <a:pt x="14076" y="12526"/>
                      <a:pt x="12348" y="13703"/>
                    </a:cubicBezTo>
                    <a:cubicBezTo>
                      <a:pt x="11700" y="14078"/>
                      <a:pt x="10990" y="14336"/>
                      <a:pt x="10253" y="14465"/>
                    </a:cubicBezTo>
                    <a:cubicBezTo>
                      <a:pt x="10253" y="14465"/>
                      <a:pt x="7967" y="14465"/>
                      <a:pt x="7109" y="13227"/>
                    </a:cubicBezTo>
                    <a:cubicBezTo>
                      <a:pt x="6188" y="11550"/>
                      <a:pt x="5170" y="9928"/>
                      <a:pt x="4061" y="8369"/>
                    </a:cubicBezTo>
                    <a:cubicBezTo>
                      <a:pt x="3602" y="7885"/>
                      <a:pt x="3052" y="7497"/>
                      <a:pt x="2442" y="7226"/>
                    </a:cubicBezTo>
                    <a:cubicBezTo>
                      <a:pt x="1596" y="6626"/>
                      <a:pt x="828" y="5922"/>
                      <a:pt x="156" y="5131"/>
                    </a:cubicBezTo>
                    <a:close/>
                  </a:path>
                </a:pathLst>
              </a:custGeom>
              <a:grpFill/>
              <a:ln w="9525" cap="flat">
                <a:noFill/>
                <a:prstDash val="solid"/>
                <a:miter/>
              </a:ln>
            </p:spPr>
            <p:txBody>
              <a:bodyPr rtlCol="0" anchor="ctr"/>
              <a:lstStyle/>
              <a:p>
                <a:endParaRPr lang="zh-CN" altLang="en-US"/>
              </a:p>
            </p:txBody>
          </p:sp>
          <p:sp>
            <p:nvSpPr>
              <p:cNvPr id="75" name="任意多边形: 形状 74"/>
              <p:cNvSpPr/>
              <p:nvPr/>
            </p:nvSpPr>
            <p:spPr>
              <a:xfrm>
                <a:off x="1450626" y="3111103"/>
                <a:ext cx="15474" cy="30457"/>
              </a:xfrm>
              <a:custGeom>
                <a:avLst/>
                <a:gdLst>
                  <a:gd name="connsiteX0" fmla="*/ 5620 w 15474"/>
                  <a:gd name="connsiteY0" fmla="*/ 5557 h 30457"/>
                  <a:gd name="connsiteX1" fmla="*/ 5620 w 15474"/>
                  <a:gd name="connsiteY1" fmla="*/ 3938 h 30457"/>
                  <a:gd name="connsiteX2" fmla="*/ 6191 w 15474"/>
                  <a:gd name="connsiteY2" fmla="*/ 2414 h 30457"/>
                  <a:gd name="connsiteX3" fmla="*/ 6668 w 15474"/>
                  <a:gd name="connsiteY3" fmla="*/ 1842 h 30457"/>
                  <a:gd name="connsiteX4" fmla="*/ 11049 w 15474"/>
                  <a:gd name="connsiteY4" fmla="*/ 128 h 30457"/>
                  <a:gd name="connsiteX5" fmla="*/ 12001 w 15474"/>
                  <a:gd name="connsiteY5" fmla="*/ 128 h 30457"/>
                  <a:gd name="connsiteX6" fmla="*/ 15335 w 15474"/>
                  <a:gd name="connsiteY6" fmla="*/ 5366 h 30457"/>
                  <a:gd name="connsiteX7" fmla="*/ 15335 w 15474"/>
                  <a:gd name="connsiteY7" fmla="*/ 6509 h 30457"/>
                  <a:gd name="connsiteX8" fmla="*/ 12478 w 15474"/>
                  <a:gd name="connsiteY8" fmla="*/ 15272 h 30457"/>
                  <a:gd name="connsiteX9" fmla="*/ 4191 w 15474"/>
                  <a:gd name="connsiteY9" fmla="*/ 29846 h 30457"/>
                  <a:gd name="connsiteX10" fmla="*/ 1905 w 15474"/>
                  <a:gd name="connsiteY10" fmla="*/ 30417 h 30457"/>
                  <a:gd name="connsiteX11" fmla="*/ 0 w 15474"/>
                  <a:gd name="connsiteY11" fmla="*/ 28226 h 30457"/>
                  <a:gd name="connsiteX12" fmla="*/ 0 w 15474"/>
                  <a:gd name="connsiteY12" fmla="*/ 26036 h 30457"/>
                  <a:gd name="connsiteX13" fmla="*/ 0 w 15474"/>
                  <a:gd name="connsiteY13" fmla="*/ 24607 h 30457"/>
                  <a:gd name="connsiteX14" fmla="*/ 6001 w 15474"/>
                  <a:gd name="connsiteY14" fmla="*/ 11272 h 30457"/>
                  <a:gd name="connsiteX15" fmla="*/ 5620 w 15474"/>
                  <a:gd name="connsiteY15" fmla="*/ 5557 h 30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474" h="30457">
                    <a:moveTo>
                      <a:pt x="5620" y="5557"/>
                    </a:moveTo>
                    <a:cubicBezTo>
                      <a:pt x="5365" y="5047"/>
                      <a:pt x="5365" y="4447"/>
                      <a:pt x="5620" y="3938"/>
                    </a:cubicBezTo>
                    <a:cubicBezTo>
                      <a:pt x="5849" y="3445"/>
                      <a:pt x="6041" y="2936"/>
                      <a:pt x="6191" y="2414"/>
                    </a:cubicBezTo>
                    <a:cubicBezTo>
                      <a:pt x="6266" y="2166"/>
                      <a:pt x="6438" y="1960"/>
                      <a:pt x="6668" y="1842"/>
                    </a:cubicBezTo>
                    <a:lnTo>
                      <a:pt x="11049" y="128"/>
                    </a:lnTo>
                    <a:cubicBezTo>
                      <a:pt x="11344" y="-43"/>
                      <a:pt x="11707" y="-43"/>
                      <a:pt x="12001" y="128"/>
                    </a:cubicBezTo>
                    <a:cubicBezTo>
                      <a:pt x="13599" y="1512"/>
                      <a:pt x="14758" y="3333"/>
                      <a:pt x="15335" y="5366"/>
                    </a:cubicBezTo>
                    <a:cubicBezTo>
                      <a:pt x="15522" y="5725"/>
                      <a:pt x="15522" y="6151"/>
                      <a:pt x="15335" y="6509"/>
                    </a:cubicBezTo>
                    <a:cubicBezTo>
                      <a:pt x="15335" y="6509"/>
                      <a:pt x="13716" y="10986"/>
                      <a:pt x="12478" y="15272"/>
                    </a:cubicBezTo>
                    <a:cubicBezTo>
                      <a:pt x="10956" y="20738"/>
                      <a:pt x="8110" y="25744"/>
                      <a:pt x="4191" y="29846"/>
                    </a:cubicBezTo>
                    <a:cubicBezTo>
                      <a:pt x="3541" y="30345"/>
                      <a:pt x="2713" y="30552"/>
                      <a:pt x="1905" y="30417"/>
                    </a:cubicBezTo>
                    <a:cubicBezTo>
                      <a:pt x="893" y="30127"/>
                      <a:pt x="147" y="29269"/>
                      <a:pt x="0" y="28226"/>
                    </a:cubicBezTo>
                    <a:cubicBezTo>
                      <a:pt x="110" y="27500"/>
                      <a:pt x="110" y="26762"/>
                      <a:pt x="0" y="26036"/>
                    </a:cubicBezTo>
                    <a:cubicBezTo>
                      <a:pt x="0" y="26036"/>
                      <a:pt x="0" y="26036"/>
                      <a:pt x="0" y="24607"/>
                    </a:cubicBezTo>
                    <a:cubicBezTo>
                      <a:pt x="0" y="23178"/>
                      <a:pt x="5144" y="14129"/>
                      <a:pt x="6001" y="11272"/>
                    </a:cubicBezTo>
                    <a:cubicBezTo>
                      <a:pt x="6593" y="9386"/>
                      <a:pt x="6457" y="7347"/>
                      <a:pt x="5620" y="5557"/>
                    </a:cubicBezTo>
                    <a:close/>
                  </a:path>
                </a:pathLst>
              </a:custGeom>
              <a:grpFill/>
              <a:ln w="9525" cap="flat">
                <a:noFill/>
                <a:prstDash val="solid"/>
                <a:miter/>
              </a:ln>
            </p:spPr>
            <p:txBody>
              <a:bodyPr rtlCol="0" anchor="ctr"/>
              <a:lstStyle/>
              <a:p>
                <a:endParaRPr lang="zh-CN" altLang="en-US"/>
              </a:p>
            </p:txBody>
          </p:sp>
          <p:sp>
            <p:nvSpPr>
              <p:cNvPr id="76" name="任意多边形: 形状 75"/>
              <p:cNvSpPr/>
              <p:nvPr/>
            </p:nvSpPr>
            <p:spPr>
              <a:xfrm>
                <a:off x="1459182" y="3142698"/>
                <a:ext cx="20612" cy="57591"/>
              </a:xfrm>
              <a:custGeom>
                <a:avLst/>
                <a:gdLst>
                  <a:gd name="connsiteX0" fmla="*/ 17 w 20612"/>
                  <a:gd name="connsiteY0" fmla="*/ 1965 h 57591"/>
                  <a:gd name="connsiteX1" fmla="*/ 1255 w 20612"/>
                  <a:gd name="connsiteY1" fmla="*/ 156 h 57591"/>
                  <a:gd name="connsiteX2" fmla="*/ 4398 w 20612"/>
                  <a:gd name="connsiteY2" fmla="*/ 632 h 57591"/>
                  <a:gd name="connsiteX3" fmla="*/ 10971 w 20612"/>
                  <a:gd name="connsiteY3" fmla="*/ 18539 h 57591"/>
                  <a:gd name="connsiteX4" fmla="*/ 12209 w 20612"/>
                  <a:gd name="connsiteY4" fmla="*/ 24159 h 57591"/>
                  <a:gd name="connsiteX5" fmla="*/ 16019 w 20612"/>
                  <a:gd name="connsiteY5" fmla="*/ 35779 h 57591"/>
                  <a:gd name="connsiteX6" fmla="*/ 19638 w 20612"/>
                  <a:gd name="connsiteY6" fmla="*/ 48066 h 57591"/>
                  <a:gd name="connsiteX7" fmla="*/ 19638 w 20612"/>
                  <a:gd name="connsiteY7" fmla="*/ 54734 h 57591"/>
                  <a:gd name="connsiteX8" fmla="*/ 17352 w 20612"/>
                  <a:gd name="connsiteY8" fmla="*/ 56163 h 57591"/>
                  <a:gd name="connsiteX9" fmla="*/ 13542 w 20612"/>
                  <a:gd name="connsiteY9" fmla="*/ 57591 h 57591"/>
                  <a:gd name="connsiteX10" fmla="*/ 10209 w 20612"/>
                  <a:gd name="connsiteY10" fmla="*/ 55782 h 57591"/>
                  <a:gd name="connsiteX11" fmla="*/ 7256 w 20612"/>
                  <a:gd name="connsiteY11" fmla="*/ 48066 h 57591"/>
                  <a:gd name="connsiteX12" fmla="*/ 8113 w 20612"/>
                  <a:gd name="connsiteY12" fmla="*/ 44828 h 57591"/>
                  <a:gd name="connsiteX13" fmla="*/ 8113 w 20612"/>
                  <a:gd name="connsiteY13" fmla="*/ 37208 h 57591"/>
                  <a:gd name="connsiteX14" fmla="*/ 4970 w 20612"/>
                  <a:gd name="connsiteY14" fmla="*/ 24635 h 57591"/>
                  <a:gd name="connsiteX15" fmla="*/ 3922 w 20612"/>
                  <a:gd name="connsiteY15" fmla="*/ 15681 h 57591"/>
                  <a:gd name="connsiteX16" fmla="*/ 17 w 20612"/>
                  <a:gd name="connsiteY16" fmla="*/ 1965 h 57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612" h="57591">
                    <a:moveTo>
                      <a:pt x="17" y="1965"/>
                    </a:moveTo>
                    <a:cubicBezTo>
                      <a:pt x="-104" y="1132"/>
                      <a:pt x="435" y="345"/>
                      <a:pt x="1255" y="156"/>
                    </a:cubicBezTo>
                    <a:cubicBezTo>
                      <a:pt x="1255" y="156"/>
                      <a:pt x="3446" y="-416"/>
                      <a:pt x="4398" y="632"/>
                    </a:cubicBezTo>
                    <a:cubicBezTo>
                      <a:pt x="5351" y="1680"/>
                      <a:pt x="9256" y="4251"/>
                      <a:pt x="10971" y="18539"/>
                    </a:cubicBezTo>
                    <a:cubicBezTo>
                      <a:pt x="11042" y="20471"/>
                      <a:pt x="11462" y="22375"/>
                      <a:pt x="12209" y="24159"/>
                    </a:cubicBezTo>
                    <a:cubicBezTo>
                      <a:pt x="14040" y="27825"/>
                      <a:pt x="15324" y="31740"/>
                      <a:pt x="16019" y="35779"/>
                    </a:cubicBezTo>
                    <a:cubicBezTo>
                      <a:pt x="16878" y="39969"/>
                      <a:pt x="18089" y="44079"/>
                      <a:pt x="19638" y="48066"/>
                    </a:cubicBezTo>
                    <a:cubicBezTo>
                      <a:pt x="19638" y="48066"/>
                      <a:pt x="21829" y="52829"/>
                      <a:pt x="19638" y="54734"/>
                    </a:cubicBezTo>
                    <a:cubicBezTo>
                      <a:pt x="18845" y="55158"/>
                      <a:pt x="18081" y="55635"/>
                      <a:pt x="17352" y="56163"/>
                    </a:cubicBezTo>
                    <a:cubicBezTo>
                      <a:pt x="16240" y="56984"/>
                      <a:pt x="14921" y="57479"/>
                      <a:pt x="13542" y="57591"/>
                    </a:cubicBezTo>
                    <a:cubicBezTo>
                      <a:pt x="12303" y="57261"/>
                      <a:pt x="11161" y="56640"/>
                      <a:pt x="10209" y="55782"/>
                    </a:cubicBezTo>
                    <a:cubicBezTo>
                      <a:pt x="8289" y="53673"/>
                      <a:pt x="7235" y="50918"/>
                      <a:pt x="7256" y="48066"/>
                    </a:cubicBezTo>
                    <a:cubicBezTo>
                      <a:pt x="7140" y="46919"/>
                      <a:pt x="7445" y="45768"/>
                      <a:pt x="8113" y="44828"/>
                    </a:cubicBezTo>
                    <a:cubicBezTo>
                      <a:pt x="9173" y="42398"/>
                      <a:pt x="9173" y="39637"/>
                      <a:pt x="8113" y="37208"/>
                    </a:cubicBezTo>
                    <a:cubicBezTo>
                      <a:pt x="6171" y="33293"/>
                      <a:pt x="5098" y="29004"/>
                      <a:pt x="4970" y="24635"/>
                    </a:cubicBezTo>
                    <a:cubicBezTo>
                      <a:pt x="4904" y="21624"/>
                      <a:pt x="4554" y="18626"/>
                      <a:pt x="3922" y="15681"/>
                    </a:cubicBezTo>
                    <a:cubicBezTo>
                      <a:pt x="3922" y="15681"/>
                      <a:pt x="969" y="7204"/>
                      <a:pt x="17" y="1965"/>
                    </a:cubicBezTo>
                    <a:close/>
                  </a:path>
                </a:pathLst>
              </a:custGeom>
              <a:grpFill/>
              <a:ln w="9525" cap="flat">
                <a:noFill/>
                <a:prstDash val="solid"/>
                <a:miter/>
              </a:ln>
            </p:spPr>
            <p:txBody>
              <a:bodyPr rtlCol="0" anchor="ctr"/>
              <a:lstStyle/>
              <a:p>
                <a:endParaRPr lang="zh-CN" altLang="en-US"/>
              </a:p>
            </p:txBody>
          </p:sp>
          <p:sp>
            <p:nvSpPr>
              <p:cNvPr id="77" name="任意多边形: 形状 76"/>
              <p:cNvSpPr/>
              <p:nvPr/>
            </p:nvSpPr>
            <p:spPr>
              <a:xfrm>
                <a:off x="1482880" y="3088123"/>
                <a:ext cx="18692" cy="14501"/>
              </a:xfrm>
              <a:custGeom>
                <a:avLst/>
                <a:gdLst>
                  <a:gd name="connsiteX0" fmla="*/ 131 w 18692"/>
                  <a:gd name="connsiteY0" fmla="*/ 8344 h 14501"/>
                  <a:gd name="connsiteX1" fmla="*/ 131 w 18692"/>
                  <a:gd name="connsiteY1" fmla="*/ 6725 h 14501"/>
                  <a:gd name="connsiteX2" fmla="*/ 1179 w 18692"/>
                  <a:gd name="connsiteY2" fmla="*/ 4153 h 14501"/>
                  <a:gd name="connsiteX3" fmla="*/ 2226 w 18692"/>
                  <a:gd name="connsiteY3" fmla="*/ 3200 h 14501"/>
                  <a:gd name="connsiteX4" fmla="*/ 12894 w 18692"/>
                  <a:gd name="connsiteY4" fmla="*/ 152 h 14501"/>
                  <a:gd name="connsiteX5" fmla="*/ 14704 w 18692"/>
                  <a:gd name="connsiteY5" fmla="*/ 152 h 14501"/>
                  <a:gd name="connsiteX6" fmla="*/ 18514 w 18692"/>
                  <a:gd name="connsiteY6" fmla="*/ 4153 h 14501"/>
                  <a:gd name="connsiteX7" fmla="*/ 18514 w 18692"/>
                  <a:gd name="connsiteY7" fmla="*/ 5677 h 14501"/>
                  <a:gd name="connsiteX8" fmla="*/ 17085 w 18692"/>
                  <a:gd name="connsiteY8" fmla="*/ 8534 h 14501"/>
                  <a:gd name="connsiteX9" fmla="*/ 8894 w 18692"/>
                  <a:gd name="connsiteY9" fmla="*/ 14345 h 14501"/>
                  <a:gd name="connsiteX10" fmla="*/ 7846 w 18692"/>
                  <a:gd name="connsiteY10" fmla="*/ 14345 h 14501"/>
                  <a:gd name="connsiteX11" fmla="*/ 6989 w 18692"/>
                  <a:gd name="connsiteY11" fmla="*/ 14345 h 14501"/>
                  <a:gd name="connsiteX12" fmla="*/ 5846 w 18692"/>
                  <a:gd name="connsiteY12" fmla="*/ 12249 h 14501"/>
                  <a:gd name="connsiteX13" fmla="*/ 4512 w 18692"/>
                  <a:gd name="connsiteY13" fmla="*/ 11392 h 14501"/>
                  <a:gd name="connsiteX14" fmla="*/ 152 w 18692"/>
                  <a:gd name="connsiteY14" fmla="*/ 8462 h 14501"/>
                  <a:gd name="connsiteX15" fmla="*/ 131 w 18692"/>
                  <a:gd name="connsiteY15" fmla="*/ 8344 h 14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692" h="14501">
                    <a:moveTo>
                      <a:pt x="131" y="8344"/>
                    </a:moveTo>
                    <a:cubicBezTo>
                      <a:pt x="-44" y="7818"/>
                      <a:pt x="-44" y="7250"/>
                      <a:pt x="131" y="6725"/>
                    </a:cubicBezTo>
                    <a:cubicBezTo>
                      <a:pt x="670" y="5958"/>
                      <a:pt x="1029" y="5078"/>
                      <a:pt x="1179" y="4153"/>
                    </a:cubicBezTo>
                    <a:cubicBezTo>
                      <a:pt x="1228" y="3612"/>
                      <a:pt x="1683" y="3198"/>
                      <a:pt x="2226" y="3200"/>
                    </a:cubicBezTo>
                    <a:cubicBezTo>
                      <a:pt x="2226" y="3200"/>
                      <a:pt x="8513" y="1676"/>
                      <a:pt x="12894" y="152"/>
                    </a:cubicBezTo>
                    <a:cubicBezTo>
                      <a:pt x="13480" y="-51"/>
                      <a:pt x="14118" y="-51"/>
                      <a:pt x="14704" y="152"/>
                    </a:cubicBezTo>
                    <a:cubicBezTo>
                      <a:pt x="16409" y="991"/>
                      <a:pt x="17759" y="2409"/>
                      <a:pt x="18514" y="4153"/>
                    </a:cubicBezTo>
                    <a:cubicBezTo>
                      <a:pt x="18752" y="4633"/>
                      <a:pt x="18752" y="5197"/>
                      <a:pt x="18514" y="5677"/>
                    </a:cubicBezTo>
                    <a:cubicBezTo>
                      <a:pt x="17822" y="6506"/>
                      <a:pt x="17333" y="7484"/>
                      <a:pt x="17085" y="8534"/>
                    </a:cubicBezTo>
                    <a:cubicBezTo>
                      <a:pt x="15550" y="11763"/>
                      <a:pt x="12448" y="13963"/>
                      <a:pt x="8894" y="14345"/>
                    </a:cubicBezTo>
                    <a:cubicBezTo>
                      <a:pt x="8576" y="14554"/>
                      <a:pt x="8164" y="14554"/>
                      <a:pt x="7846" y="14345"/>
                    </a:cubicBezTo>
                    <a:cubicBezTo>
                      <a:pt x="7576" y="14209"/>
                      <a:pt x="7258" y="14209"/>
                      <a:pt x="6989" y="14345"/>
                    </a:cubicBezTo>
                    <a:cubicBezTo>
                      <a:pt x="6989" y="14345"/>
                      <a:pt x="5751" y="14345"/>
                      <a:pt x="5846" y="12249"/>
                    </a:cubicBezTo>
                    <a:cubicBezTo>
                      <a:pt x="5846" y="12249"/>
                      <a:pt x="5846" y="11392"/>
                      <a:pt x="4512" y="11392"/>
                    </a:cubicBezTo>
                    <a:cubicBezTo>
                      <a:pt x="2499" y="11787"/>
                      <a:pt x="547" y="10475"/>
                      <a:pt x="152" y="8462"/>
                    </a:cubicBezTo>
                    <a:cubicBezTo>
                      <a:pt x="144" y="8423"/>
                      <a:pt x="137" y="8383"/>
                      <a:pt x="131" y="8344"/>
                    </a:cubicBezTo>
                    <a:close/>
                  </a:path>
                </a:pathLst>
              </a:custGeom>
              <a:grpFill/>
              <a:ln w="9525" cap="flat">
                <a:noFill/>
                <a:prstDash val="solid"/>
                <a:miter/>
              </a:ln>
            </p:spPr>
            <p:txBody>
              <a:bodyPr rtlCol="0" anchor="ctr"/>
              <a:lstStyle/>
              <a:p>
                <a:endParaRPr lang="zh-CN" altLang="en-US"/>
              </a:p>
            </p:txBody>
          </p:sp>
          <p:sp>
            <p:nvSpPr>
              <p:cNvPr id="78" name="任意多边形: 形状 77"/>
              <p:cNvSpPr/>
              <p:nvPr/>
            </p:nvSpPr>
            <p:spPr>
              <a:xfrm>
                <a:off x="1470885" y="3109341"/>
                <a:ext cx="31291" cy="26962"/>
              </a:xfrm>
              <a:custGeom>
                <a:avLst/>
                <a:gdLst>
                  <a:gd name="connsiteX0" fmla="*/ 220 w 31291"/>
                  <a:gd name="connsiteY0" fmla="*/ 25226 h 26962"/>
                  <a:gd name="connsiteX1" fmla="*/ 220 w 31291"/>
                  <a:gd name="connsiteY1" fmla="*/ 23702 h 26962"/>
                  <a:gd name="connsiteX2" fmla="*/ 7078 w 31291"/>
                  <a:gd name="connsiteY2" fmla="*/ 16748 h 26962"/>
                  <a:gd name="connsiteX3" fmla="*/ 11269 w 31291"/>
                  <a:gd name="connsiteY3" fmla="*/ 11605 h 26962"/>
                  <a:gd name="connsiteX4" fmla="*/ 22890 w 31291"/>
                  <a:gd name="connsiteY4" fmla="*/ 461 h 26962"/>
                  <a:gd name="connsiteX5" fmla="*/ 29176 w 31291"/>
                  <a:gd name="connsiteY5" fmla="*/ 461 h 26962"/>
                  <a:gd name="connsiteX6" fmla="*/ 31176 w 31291"/>
                  <a:gd name="connsiteY6" fmla="*/ 3128 h 26962"/>
                  <a:gd name="connsiteX7" fmla="*/ 31176 w 31291"/>
                  <a:gd name="connsiteY7" fmla="*/ 3985 h 26962"/>
                  <a:gd name="connsiteX8" fmla="*/ 23842 w 31291"/>
                  <a:gd name="connsiteY8" fmla="*/ 12367 h 26962"/>
                  <a:gd name="connsiteX9" fmla="*/ 16032 w 31291"/>
                  <a:gd name="connsiteY9" fmla="*/ 17606 h 26962"/>
                  <a:gd name="connsiteX10" fmla="*/ 11555 w 31291"/>
                  <a:gd name="connsiteY10" fmla="*/ 20368 h 26962"/>
                  <a:gd name="connsiteX11" fmla="*/ 4697 w 31291"/>
                  <a:gd name="connsiteY11" fmla="*/ 26845 h 26962"/>
                  <a:gd name="connsiteX12" fmla="*/ 3078 w 31291"/>
                  <a:gd name="connsiteY12" fmla="*/ 26845 h 26962"/>
                  <a:gd name="connsiteX13" fmla="*/ 982 w 31291"/>
                  <a:gd name="connsiteY13" fmla="*/ 26083 h 26962"/>
                  <a:gd name="connsiteX14" fmla="*/ 220 w 31291"/>
                  <a:gd name="connsiteY14" fmla="*/ 25226 h 26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91" h="26962">
                    <a:moveTo>
                      <a:pt x="220" y="25226"/>
                    </a:moveTo>
                    <a:cubicBezTo>
                      <a:pt x="-73" y="24760"/>
                      <a:pt x="-73" y="24167"/>
                      <a:pt x="220" y="23702"/>
                    </a:cubicBezTo>
                    <a:cubicBezTo>
                      <a:pt x="2090" y="21008"/>
                      <a:pt x="4410" y="18655"/>
                      <a:pt x="7078" y="16748"/>
                    </a:cubicBezTo>
                    <a:cubicBezTo>
                      <a:pt x="8741" y="15269"/>
                      <a:pt x="10156" y="13532"/>
                      <a:pt x="11269" y="11605"/>
                    </a:cubicBezTo>
                    <a:cubicBezTo>
                      <a:pt x="11269" y="11605"/>
                      <a:pt x="17651" y="2080"/>
                      <a:pt x="22890" y="461"/>
                    </a:cubicBezTo>
                    <a:cubicBezTo>
                      <a:pt x="24940" y="-154"/>
                      <a:pt x="27126" y="-154"/>
                      <a:pt x="29176" y="461"/>
                    </a:cubicBezTo>
                    <a:cubicBezTo>
                      <a:pt x="30155" y="1066"/>
                      <a:pt x="30869" y="2019"/>
                      <a:pt x="31176" y="3128"/>
                    </a:cubicBezTo>
                    <a:cubicBezTo>
                      <a:pt x="31330" y="3393"/>
                      <a:pt x="31330" y="3720"/>
                      <a:pt x="31176" y="3985"/>
                    </a:cubicBezTo>
                    <a:cubicBezTo>
                      <a:pt x="31176" y="3985"/>
                      <a:pt x="28414" y="6938"/>
                      <a:pt x="23842" y="12367"/>
                    </a:cubicBezTo>
                    <a:cubicBezTo>
                      <a:pt x="21717" y="14738"/>
                      <a:pt x="19032" y="16540"/>
                      <a:pt x="16032" y="17606"/>
                    </a:cubicBezTo>
                    <a:cubicBezTo>
                      <a:pt x="14366" y="18211"/>
                      <a:pt x="12843" y="19151"/>
                      <a:pt x="11555" y="20368"/>
                    </a:cubicBezTo>
                    <a:cubicBezTo>
                      <a:pt x="9546" y="22803"/>
                      <a:pt x="7242" y="24978"/>
                      <a:pt x="4697" y="26845"/>
                    </a:cubicBezTo>
                    <a:cubicBezTo>
                      <a:pt x="4168" y="27001"/>
                      <a:pt x="3606" y="27001"/>
                      <a:pt x="3078" y="26845"/>
                    </a:cubicBezTo>
                    <a:cubicBezTo>
                      <a:pt x="2318" y="26812"/>
                      <a:pt x="1586" y="26546"/>
                      <a:pt x="982" y="26083"/>
                    </a:cubicBezTo>
                    <a:cubicBezTo>
                      <a:pt x="702" y="25821"/>
                      <a:pt x="447" y="25534"/>
                      <a:pt x="220" y="25226"/>
                    </a:cubicBezTo>
                    <a:close/>
                  </a:path>
                </a:pathLst>
              </a:custGeom>
              <a:grpFill/>
              <a:ln w="9525" cap="flat">
                <a:noFill/>
                <a:prstDash val="solid"/>
                <a:miter/>
              </a:ln>
            </p:spPr>
            <p:txBody>
              <a:bodyPr rtlCol="0" anchor="ctr"/>
              <a:lstStyle/>
              <a:p>
                <a:endParaRPr lang="zh-CN" altLang="en-US"/>
              </a:p>
            </p:txBody>
          </p:sp>
          <p:sp>
            <p:nvSpPr>
              <p:cNvPr id="79" name="任意多边形: 形状 78"/>
              <p:cNvSpPr/>
              <p:nvPr/>
            </p:nvSpPr>
            <p:spPr>
              <a:xfrm>
                <a:off x="1483710" y="3125137"/>
                <a:ext cx="19640" cy="16706"/>
              </a:xfrm>
              <a:custGeom>
                <a:avLst/>
                <a:gdLst>
                  <a:gd name="connsiteX0" fmla="*/ 254 w 19640"/>
                  <a:gd name="connsiteY0" fmla="*/ 13716 h 16706"/>
                  <a:gd name="connsiteX1" fmla="*/ 254 w 19640"/>
                  <a:gd name="connsiteY1" fmla="*/ 12573 h 16706"/>
                  <a:gd name="connsiteX2" fmla="*/ 11970 w 19640"/>
                  <a:gd name="connsiteY2" fmla="*/ 2095 h 16706"/>
                  <a:gd name="connsiteX3" fmla="*/ 13113 w 19640"/>
                  <a:gd name="connsiteY3" fmla="*/ 1143 h 16706"/>
                  <a:gd name="connsiteX4" fmla="*/ 15970 w 19640"/>
                  <a:gd name="connsiteY4" fmla="*/ 0 h 16706"/>
                  <a:gd name="connsiteX5" fmla="*/ 16542 w 19640"/>
                  <a:gd name="connsiteY5" fmla="*/ 0 h 16706"/>
                  <a:gd name="connsiteX6" fmla="*/ 19495 w 19640"/>
                  <a:gd name="connsiteY6" fmla="*/ 2572 h 16706"/>
                  <a:gd name="connsiteX7" fmla="*/ 19495 w 19640"/>
                  <a:gd name="connsiteY7" fmla="*/ 3334 h 16706"/>
                  <a:gd name="connsiteX8" fmla="*/ 16923 w 19640"/>
                  <a:gd name="connsiteY8" fmla="*/ 7525 h 16706"/>
                  <a:gd name="connsiteX9" fmla="*/ 11017 w 19640"/>
                  <a:gd name="connsiteY9" fmla="*/ 14383 h 16706"/>
                  <a:gd name="connsiteX10" fmla="*/ 5302 w 19640"/>
                  <a:gd name="connsiteY10" fmla="*/ 16669 h 16706"/>
                  <a:gd name="connsiteX11" fmla="*/ 3588 w 19640"/>
                  <a:gd name="connsiteY11" fmla="*/ 16192 h 16706"/>
                  <a:gd name="connsiteX12" fmla="*/ 254 w 19640"/>
                  <a:gd name="connsiteY12" fmla="*/ 13716 h 16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640" h="16706">
                    <a:moveTo>
                      <a:pt x="254" y="13716"/>
                    </a:moveTo>
                    <a:cubicBezTo>
                      <a:pt x="254" y="13716"/>
                      <a:pt x="-318" y="13145"/>
                      <a:pt x="254" y="12573"/>
                    </a:cubicBezTo>
                    <a:cubicBezTo>
                      <a:pt x="4809" y="9883"/>
                      <a:pt x="8790" y="6323"/>
                      <a:pt x="11970" y="2095"/>
                    </a:cubicBezTo>
                    <a:cubicBezTo>
                      <a:pt x="12269" y="1691"/>
                      <a:pt x="12661" y="1364"/>
                      <a:pt x="13113" y="1143"/>
                    </a:cubicBezTo>
                    <a:lnTo>
                      <a:pt x="15970" y="0"/>
                    </a:lnTo>
                    <a:lnTo>
                      <a:pt x="16542" y="0"/>
                    </a:lnTo>
                    <a:cubicBezTo>
                      <a:pt x="17726" y="596"/>
                      <a:pt x="18741" y="1480"/>
                      <a:pt x="19495" y="2572"/>
                    </a:cubicBezTo>
                    <a:cubicBezTo>
                      <a:pt x="19689" y="2789"/>
                      <a:pt x="19689" y="3117"/>
                      <a:pt x="19495" y="3334"/>
                    </a:cubicBezTo>
                    <a:cubicBezTo>
                      <a:pt x="18501" y="4642"/>
                      <a:pt x="17639" y="6046"/>
                      <a:pt x="16923" y="7525"/>
                    </a:cubicBezTo>
                    <a:cubicBezTo>
                      <a:pt x="15726" y="10376"/>
                      <a:pt x="13659" y="12776"/>
                      <a:pt x="11017" y="14383"/>
                    </a:cubicBezTo>
                    <a:cubicBezTo>
                      <a:pt x="11017" y="14383"/>
                      <a:pt x="6350" y="17050"/>
                      <a:pt x="5302" y="16669"/>
                    </a:cubicBezTo>
                    <a:cubicBezTo>
                      <a:pt x="4755" y="16434"/>
                      <a:pt x="4178" y="16274"/>
                      <a:pt x="3588" y="16192"/>
                    </a:cubicBezTo>
                    <a:cubicBezTo>
                      <a:pt x="3588" y="16192"/>
                      <a:pt x="2445" y="16192"/>
                      <a:pt x="254" y="13716"/>
                    </a:cubicBezTo>
                    <a:close/>
                  </a:path>
                </a:pathLst>
              </a:custGeom>
              <a:grpFill/>
              <a:ln w="9525" cap="flat">
                <a:noFill/>
                <a:prstDash val="solid"/>
                <a:miter/>
              </a:ln>
            </p:spPr>
            <p:txBody>
              <a:bodyPr rtlCol="0" anchor="ctr"/>
              <a:lstStyle/>
              <a:p>
                <a:endParaRPr lang="zh-CN" altLang="en-US"/>
              </a:p>
            </p:txBody>
          </p:sp>
          <p:sp>
            <p:nvSpPr>
              <p:cNvPr id="80" name="任意多边形: 形状 79"/>
              <p:cNvSpPr/>
              <p:nvPr/>
            </p:nvSpPr>
            <p:spPr>
              <a:xfrm>
                <a:off x="1486821" y="3136837"/>
                <a:ext cx="18372" cy="18017"/>
              </a:xfrm>
              <a:custGeom>
                <a:avLst/>
                <a:gdLst>
                  <a:gd name="connsiteX0" fmla="*/ 0 w 18372"/>
                  <a:gd name="connsiteY0" fmla="*/ 13255 h 18017"/>
                  <a:gd name="connsiteX1" fmla="*/ 0 w 18372"/>
                  <a:gd name="connsiteY1" fmla="*/ 12588 h 18017"/>
                  <a:gd name="connsiteX2" fmla="*/ 12097 w 18372"/>
                  <a:gd name="connsiteY2" fmla="*/ 1444 h 18017"/>
                  <a:gd name="connsiteX3" fmla="*/ 14859 w 18372"/>
                  <a:gd name="connsiteY3" fmla="*/ 206 h 18017"/>
                  <a:gd name="connsiteX4" fmla="*/ 17145 w 18372"/>
                  <a:gd name="connsiteY4" fmla="*/ 1825 h 18017"/>
                  <a:gd name="connsiteX5" fmla="*/ 18184 w 18372"/>
                  <a:gd name="connsiteY5" fmla="*/ 4601 h 18017"/>
                  <a:gd name="connsiteX6" fmla="*/ 17812 w 18372"/>
                  <a:gd name="connsiteY6" fmla="*/ 5159 h 18017"/>
                  <a:gd name="connsiteX7" fmla="*/ 13716 w 18372"/>
                  <a:gd name="connsiteY7" fmla="*/ 11160 h 18017"/>
                  <a:gd name="connsiteX8" fmla="*/ 4191 w 18372"/>
                  <a:gd name="connsiteY8" fmla="*/ 18018 h 18017"/>
                  <a:gd name="connsiteX9" fmla="*/ 0 w 18372"/>
                  <a:gd name="connsiteY9" fmla="*/ 13255 h 18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372" h="18017">
                    <a:moveTo>
                      <a:pt x="0" y="13255"/>
                    </a:moveTo>
                    <a:cubicBezTo>
                      <a:pt x="0" y="13255"/>
                      <a:pt x="0" y="12779"/>
                      <a:pt x="0" y="12588"/>
                    </a:cubicBezTo>
                    <a:cubicBezTo>
                      <a:pt x="4663" y="9622"/>
                      <a:pt x="8759" y="5849"/>
                      <a:pt x="12097" y="1444"/>
                    </a:cubicBezTo>
                    <a:cubicBezTo>
                      <a:pt x="12097" y="1444"/>
                      <a:pt x="13526" y="-651"/>
                      <a:pt x="14859" y="206"/>
                    </a:cubicBezTo>
                    <a:cubicBezTo>
                      <a:pt x="15575" y="808"/>
                      <a:pt x="16340" y="1349"/>
                      <a:pt x="17145" y="1825"/>
                    </a:cubicBezTo>
                    <a:cubicBezTo>
                      <a:pt x="18198" y="2305"/>
                      <a:pt x="18664" y="3547"/>
                      <a:pt x="18184" y="4601"/>
                    </a:cubicBezTo>
                    <a:cubicBezTo>
                      <a:pt x="18091" y="4806"/>
                      <a:pt x="17965" y="4994"/>
                      <a:pt x="17812" y="5159"/>
                    </a:cubicBezTo>
                    <a:cubicBezTo>
                      <a:pt x="17812" y="5159"/>
                      <a:pt x="15050" y="9064"/>
                      <a:pt x="13716" y="11160"/>
                    </a:cubicBezTo>
                    <a:cubicBezTo>
                      <a:pt x="13716" y="11160"/>
                      <a:pt x="9620" y="17541"/>
                      <a:pt x="4191" y="18018"/>
                    </a:cubicBezTo>
                    <a:cubicBezTo>
                      <a:pt x="4763" y="17922"/>
                      <a:pt x="1715" y="17922"/>
                      <a:pt x="0" y="13255"/>
                    </a:cubicBezTo>
                    <a:close/>
                  </a:path>
                </a:pathLst>
              </a:custGeom>
              <a:grpFill/>
              <a:ln w="9525" cap="flat">
                <a:noFill/>
                <a:prstDash val="solid"/>
                <a:miter/>
              </a:ln>
            </p:spPr>
            <p:txBody>
              <a:bodyPr rtlCol="0" anchor="ctr"/>
              <a:lstStyle/>
              <a:p>
                <a:endParaRPr lang="zh-CN" altLang="en-US"/>
              </a:p>
            </p:txBody>
          </p:sp>
          <p:sp>
            <p:nvSpPr>
              <p:cNvPr id="81" name="任意多边形: 形状 80"/>
              <p:cNvSpPr/>
              <p:nvPr/>
            </p:nvSpPr>
            <p:spPr>
              <a:xfrm>
                <a:off x="1486155" y="3173868"/>
                <a:ext cx="11506" cy="11767"/>
              </a:xfrm>
              <a:custGeom>
                <a:avLst/>
                <a:gdLst>
                  <a:gd name="connsiteX0" fmla="*/ 0 w 11506"/>
                  <a:gd name="connsiteY0" fmla="*/ 4038 h 11767"/>
                  <a:gd name="connsiteX1" fmla="*/ 0 w 11506"/>
                  <a:gd name="connsiteY1" fmla="*/ 3466 h 11767"/>
                  <a:gd name="connsiteX2" fmla="*/ 1715 w 11506"/>
                  <a:gd name="connsiteY2" fmla="*/ 1180 h 11767"/>
                  <a:gd name="connsiteX3" fmla="*/ 2762 w 11506"/>
                  <a:gd name="connsiteY3" fmla="*/ 418 h 11767"/>
                  <a:gd name="connsiteX4" fmla="*/ 8382 w 11506"/>
                  <a:gd name="connsiteY4" fmla="*/ 1180 h 11767"/>
                  <a:gd name="connsiteX5" fmla="*/ 11430 w 11506"/>
                  <a:gd name="connsiteY5" fmla="*/ 7657 h 11767"/>
                  <a:gd name="connsiteX6" fmla="*/ 11430 w 11506"/>
                  <a:gd name="connsiteY6" fmla="*/ 8324 h 11767"/>
                  <a:gd name="connsiteX7" fmla="*/ 11430 w 11506"/>
                  <a:gd name="connsiteY7" fmla="*/ 8895 h 11767"/>
                  <a:gd name="connsiteX8" fmla="*/ 9430 w 11506"/>
                  <a:gd name="connsiteY8" fmla="*/ 10229 h 11767"/>
                  <a:gd name="connsiteX9" fmla="*/ 6477 w 11506"/>
                  <a:gd name="connsiteY9" fmla="*/ 11753 h 11767"/>
                  <a:gd name="connsiteX10" fmla="*/ 2477 w 11506"/>
                  <a:gd name="connsiteY10" fmla="*/ 9372 h 11767"/>
                  <a:gd name="connsiteX11" fmla="*/ 0 w 11506"/>
                  <a:gd name="connsiteY11" fmla="*/ 4038 h 11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506" h="11767">
                    <a:moveTo>
                      <a:pt x="0" y="4038"/>
                    </a:moveTo>
                    <a:lnTo>
                      <a:pt x="0" y="3466"/>
                    </a:lnTo>
                    <a:cubicBezTo>
                      <a:pt x="633" y="2752"/>
                      <a:pt x="1206" y="1988"/>
                      <a:pt x="1715" y="1180"/>
                    </a:cubicBezTo>
                    <a:cubicBezTo>
                      <a:pt x="1943" y="791"/>
                      <a:pt x="2322" y="515"/>
                      <a:pt x="2762" y="418"/>
                    </a:cubicBezTo>
                    <a:cubicBezTo>
                      <a:pt x="2762" y="418"/>
                      <a:pt x="6763" y="-915"/>
                      <a:pt x="8382" y="1180"/>
                    </a:cubicBezTo>
                    <a:cubicBezTo>
                      <a:pt x="9722" y="3171"/>
                      <a:pt x="10750" y="5355"/>
                      <a:pt x="11430" y="7657"/>
                    </a:cubicBezTo>
                    <a:cubicBezTo>
                      <a:pt x="11384" y="7877"/>
                      <a:pt x="11384" y="8104"/>
                      <a:pt x="11430" y="8324"/>
                    </a:cubicBezTo>
                    <a:cubicBezTo>
                      <a:pt x="11532" y="8501"/>
                      <a:pt x="11532" y="8719"/>
                      <a:pt x="11430" y="8895"/>
                    </a:cubicBezTo>
                    <a:cubicBezTo>
                      <a:pt x="10730" y="9288"/>
                      <a:pt x="10061" y="9734"/>
                      <a:pt x="9430" y="10229"/>
                    </a:cubicBezTo>
                    <a:cubicBezTo>
                      <a:pt x="9430" y="10229"/>
                      <a:pt x="7429" y="11943"/>
                      <a:pt x="6477" y="11753"/>
                    </a:cubicBezTo>
                    <a:cubicBezTo>
                      <a:pt x="4901" y="11466"/>
                      <a:pt x="3481" y="10620"/>
                      <a:pt x="2477" y="9372"/>
                    </a:cubicBezTo>
                    <a:cubicBezTo>
                      <a:pt x="1477" y="7680"/>
                      <a:pt x="648" y="5893"/>
                      <a:pt x="0" y="4038"/>
                    </a:cubicBezTo>
                    <a:close/>
                  </a:path>
                </a:pathLst>
              </a:custGeom>
              <a:grpFill/>
              <a:ln w="9525" cap="flat">
                <a:noFill/>
                <a:prstDash val="solid"/>
                <a:miter/>
              </a:ln>
            </p:spPr>
            <p:txBody>
              <a:bodyPr rtlCol="0" anchor="ctr"/>
              <a:lstStyle/>
              <a:p>
                <a:endParaRPr lang="zh-CN" altLang="en-US"/>
              </a:p>
            </p:txBody>
          </p:sp>
          <p:sp>
            <p:nvSpPr>
              <p:cNvPr id="82" name="任意多边形: 形状 81"/>
              <p:cNvSpPr/>
              <p:nvPr/>
            </p:nvSpPr>
            <p:spPr>
              <a:xfrm>
                <a:off x="1490757" y="3145925"/>
                <a:ext cx="33783" cy="29492"/>
              </a:xfrm>
              <a:custGeom>
                <a:avLst/>
                <a:gdLst>
                  <a:gd name="connsiteX0" fmla="*/ 732 w 33783"/>
                  <a:gd name="connsiteY0" fmla="*/ 22455 h 29492"/>
                  <a:gd name="connsiteX1" fmla="*/ 160 w 33783"/>
                  <a:gd name="connsiteY1" fmla="*/ 20169 h 29492"/>
                  <a:gd name="connsiteX2" fmla="*/ 6161 w 33783"/>
                  <a:gd name="connsiteY2" fmla="*/ 13311 h 29492"/>
                  <a:gd name="connsiteX3" fmla="*/ 10257 w 33783"/>
                  <a:gd name="connsiteY3" fmla="*/ 8358 h 29492"/>
                  <a:gd name="connsiteX4" fmla="*/ 15686 w 33783"/>
                  <a:gd name="connsiteY4" fmla="*/ 1881 h 29492"/>
                  <a:gd name="connsiteX5" fmla="*/ 19591 w 33783"/>
                  <a:gd name="connsiteY5" fmla="*/ 71 h 29492"/>
                  <a:gd name="connsiteX6" fmla="*/ 25401 w 33783"/>
                  <a:gd name="connsiteY6" fmla="*/ 1595 h 29492"/>
                  <a:gd name="connsiteX7" fmla="*/ 26449 w 33783"/>
                  <a:gd name="connsiteY7" fmla="*/ 4167 h 29492"/>
                  <a:gd name="connsiteX8" fmla="*/ 26449 w 33783"/>
                  <a:gd name="connsiteY8" fmla="*/ 4738 h 29492"/>
                  <a:gd name="connsiteX9" fmla="*/ 23115 w 33783"/>
                  <a:gd name="connsiteY9" fmla="*/ 16073 h 29492"/>
                  <a:gd name="connsiteX10" fmla="*/ 23115 w 33783"/>
                  <a:gd name="connsiteY10" fmla="*/ 16073 h 29492"/>
                  <a:gd name="connsiteX11" fmla="*/ 30735 w 33783"/>
                  <a:gd name="connsiteY11" fmla="*/ 14454 h 29492"/>
                  <a:gd name="connsiteX12" fmla="*/ 32259 w 33783"/>
                  <a:gd name="connsiteY12" fmla="*/ 14454 h 29492"/>
                  <a:gd name="connsiteX13" fmla="*/ 33783 w 33783"/>
                  <a:gd name="connsiteY13" fmla="*/ 16740 h 29492"/>
                  <a:gd name="connsiteX14" fmla="*/ 33783 w 33783"/>
                  <a:gd name="connsiteY14" fmla="*/ 17597 h 29492"/>
                  <a:gd name="connsiteX15" fmla="*/ 33783 w 33783"/>
                  <a:gd name="connsiteY15" fmla="*/ 18740 h 29492"/>
                  <a:gd name="connsiteX16" fmla="*/ 23973 w 33783"/>
                  <a:gd name="connsiteY16" fmla="*/ 27884 h 29492"/>
                  <a:gd name="connsiteX17" fmla="*/ 15781 w 33783"/>
                  <a:gd name="connsiteY17" fmla="*/ 27884 h 29492"/>
                  <a:gd name="connsiteX18" fmla="*/ 13971 w 33783"/>
                  <a:gd name="connsiteY18" fmla="*/ 22169 h 29492"/>
                  <a:gd name="connsiteX19" fmla="*/ 14448 w 33783"/>
                  <a:gd name="connsiteY19" fmla="*/ 18359 h 29492"/>
                  <a:gd name="connsiteX20" fmla="*/ 13114 w 33783"/>
                  <a:gd name="connsiteY20" fmla="*/ 18359 h 29492"/>
                  <a:gd name="connsiteX21" fmla="*/ 7971 w 33783"/>
                  <a:gd name="connsiteY21" fmla="*/ 22455 h 29492"/>
                  <a:gd name="connsiteX22" fmla="*/ 3303 w 33783"/>
                  <a:gd name="connsiteY22" fmla="*/ 24074 h 29492"/>
                  <a:gd name="connsiteX23" fmla="*/ 732 w 33783"/>
                  <a:gd name="connsiteY23" fmla="*/ 22455 h 29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3783" h="29492">
                    <a:moveTo>
                      <a:pt x="732" y="22455"/>
                    </a:moveTo>
                    <a:cubicBezTo>
                      <a:pt x="732" y="22455"/>
                      <a:pt x="-411" y="20836"/>
                      <a:pt x="160" y="20169"/>
                    </a:cubicBezTo>
                    <a:cubicBezTo>
                      <a:pt x="2553" y="18258"/>
                      <a:pt x="4585" y="15936"/>
                      <a:pt x="6161" y="13311"/>
                    </a:cubicBezTo>
                    <a:cubicBezTo>
                      <a:pt x="7249" y="11449"/>
                      <a:pt x="8632" y="9776"/>
                      <a:pt x="10257" y="8358"/>
                    </a:cubicBezTo>
                    <a:cubicBezTo>
                      <a:pt x="12634" y="6746"/>
                      <a:pt x="14514" y="4503"/>
                      <a:pt x="15686" y="1881"/>
                    </a:cubicBezTo>
                    <a:cubicBezTo>
                      <a:pt x="15686" y="1881"/>
                      <a:pt x="16257" y="643"/>
                      <a:pt x="19591" y="71"/>
                    </a:cubicBezTo>
                    <a:cubicBezTo>
                      <a:pt x="19591" y="71"/>
                      <a:pt x="24354" y="-500"/>
                      <a:pt x="25401" y="1595"/>
                    </a:cubicBezTo>
                    <a:cubicBezTo>
                      <a:pt x="25401" y="1595"/>
                      <a:pt x="25973" y="2833"/>
                      <a:pt x="26449" y="4167"/>
                    </a:cubicBezTo>
                    <a:lnTo>
                      <a:pt x="26449" y="4738"/>
                    </a:lnTo>
                    <a:cubicBezTo>
                      <a:pt x="24165" y="8068"/>
                      <a:pt x="22997" y="12037"/>
                      <a:pt x="23115" y="16073"/>
                    </a:cubicBezTo>
                    <a:cubicBezTo>
                      <a:pt x="23115" y="16073"/>
                      <a:pt x="23115" y="16740"/>
                      <a:pt x="23115" y="16073"/>
                    </a:cubicBezTo>
                    <a:cubicBezTo>
                      <a:pt x="25557" y="15147"/>
                      <a:pt x="28127" y="14601"/>
                      <a:pt x="30735" y="14454"/>
                    </a:cubicBezTo>
                    <a:cubicBezTo>
                      <a:pt x="31230" y="14287"/>
                      <a:pt x="31765" y="14287"/>
                      <a:pt x="32259" y="14454"/>
                    </a:cubicBezTo>
                    <a:cubicBezTo>
                      <a:pt x="32259" y="14454"/>
                      <a:pt x="33783" y="15883"/>
                      <a:pt x="33783" y="16740"/>
                    </a:cubicBezTo>
                    <a:cubicBezTo>
                      <a:pt x="33733" y="17024"/>
                      <a:pt x="33733" y="17314"/>
                      <a:pt x="33783" y="17597"/>
                    </a:cubicBezTo>
                    <a:cubicBezTo>
                      <a:pt x="33783" y="17597"/>
                      <a:pt x="33783" y="17597"/>
                      <a:pt x="33783" y="18740"/>
                    </a:cubicBezTo>
                    <a:cubicBezTo>
                      <a:pt x="30961" y="22236"/>
                      <a:pt x="27658" y="25314"/>
                      <a:pt x="23973" y="27884"/>
                    </a:cubicBezTo>
                    <a:cubicBezTo>
                      <a:pt x="23973" y="27884"/>
                      <a:pt x="17972" y="31504"/>
                      <a:pt x="15781" y="27884"/>
                    </a:cubicBezTo>
                    <a:cubicBezTo>
                      <a:pt x="14808" y="26117"/>
                      <a:pt x="14193" y="24175"/>
                      <a:pt x="13971" y="22169"/>
                    </a:cubicBezTo>
                    <a:cubicBezTo>
                      <a:pt x="14445" y="20959"/>
                      <a:pt x="14608" y="19649"/>
                      <a:pt x="14448" y="18359"/>
                    </a:cubicBezTo>
                    <a:cubicBezTo>
                      <a:pt x="14448" y="18359"/>
                      <a:pt x="14448" y="17121"/>
                      <a:pt x="13114" y="18359"/>
                    </a:cubicBezTo>
                    <a:cubicBezTo>
                      <a:pt x="11811" y="20173"/>
                      <a:pt x="10030" y="21591"/>
                      <a:pt x="7971" y="22455"/>
                    </a:cubicBezTo>
                    <a:cubicBezTo>
                      <a:pt x="6492" y="23195"/>
                      <a:pt x="4923" y="23739"/>
                      <a:pt x="3303" y="24074"/>
                    </a:cubicBezTo>
                    <a:cubicBezTo>
                      <a:pt x="2354" y="23698"/>
                      <a:pt x="1482" y="23149"/>
                      <a:pt x="732" y="22455"/>
                    </a:cubicBezTo>
                    <a:close/>
                  </a:path>
                </a:pathLst>
              </a:custGeom>
              <a:grpFill/>
              <a:ln w="9525" cap="flat">
                <a:noFill/>
                <a:prstDash val="solid"/>
                <a:miter/>
              </a:ln>
            </p:spPr>
            <p:txBody>
              <a:bodyPr rtlCol="0" anchor="ctr"/>
              <a:lstStyle/>
              <a:p>
                <a:endParaRPr lang="zh-CN" altLang="en-US"/>
              </a:p>
            </p:txBody>
          </p:sp>
          <p:sp>
            <p:nvSpPr>
              <p:cNvPr id="83" name="任意多边形: 形状 82"/>
              <p:cNvSpPr/>
              <p:nvPr/>
            </p:nvSpPr>
            <p:spPr>
              <a:xfrm>
                <a:off x="1640199" y="3093219"/>
                <a:ext cx="64652" cy="58335"/>
              </a:xfrm>
              <a:custGeom>
                <a:avLst/>
                <a:gdLst>
                  <a:gd name="connsiteX0" fmla="*/ 25692 w 64652"/>
                  <a:gd name="connsiteY0" fmla="*/ 8200 h 58335"/>
                  <a:gd name="connsiteX1" fmla="*/ 27121 w 64652"/>
                  <a:gd name="connsiteY1" fmla="*/ 6581 h 58335"/>
                  <a:gd name="connsiteX2" fmla="*/ 32550 w 64652"/>
                  <a:gd name="connsiteY2" fmla="*/ 6581 h 58335"/>
                  <a:gd name="connsiteX3" fmla="*/ 48743 w 64652"/>
                  <a:gd name="connsiteY3" fmla="*/ 3724 h 58335"/>
                  <a:gd name="connsiteX4" fmla="*/ 51600 w 64652"/>
                  <a:gd name="connsiteY4" fmla="*/ 1342 h 58335"/>
                  <a:gd name="connsiteX5" fmla="*/ 52743 w 64652"/>
                  <a:gd name="connsiteY5" fmla="*/ 676 h 58335"/>
                  <a:gd name="connsiteX6" fmla="*/ 59411 w 64652"/>
                  <a:gd name="connsiteY6" fmla="*/ 104 h 58335"/>
                  <a:gd name="connsiteX7" fmla="*/ 60554 w 64652"/>
                  <a:gd name="connsiteY7" fmla="*/ 104 h 58335"/>
                  <a:gd name="connsiteX8" fmla="*/ 62363 w 64652"/>
                  <a:gd name="connsiteY8" fmla="*/ 1628 h 58335"/>
                  <a:gd name="connsiteX9" fmla="*/ 64364 w 64652"/>
                  <a:gd name="connsiteY9" fmla="*/ 5343 h 58335"/>
                  <a:gd name="connsiteX10" fmla="*/ 63792 w 64652"/>
                  <a:gd name="connsiteY10" fmla="*/ 6676 h 58335"/>
                  <a:gd name="connsiteX11" fmla="*/ 59125 w 64652"/>
                  <a:gd name="connsiteY11" fmla="*/ 13534 h 58335"/>
                  <a:gd name="connsiteX12" fmla="*/ 55505 w 64652"/>
                  <a:gd name="connsiteY12" fmla="*/ 17344 h 58335"/>
                  <a:gd name="connsiteX13" fmla="*/ 44552 w 64652"/>
                  <a:gd name="connsiteY13" fmla="*/ 26869 h 58335"/>
                  <a:gd name="connsiteX14" fmla="*/ 35027 w 64652"/>
                  <a:gd name="connsiteY14" fmla="*/ 37633 h 58335"/>
                  <a:gd name="connsiteX15" fmla="*/ 35027 w 64652"/>
                  <a:gd name="connsiteY15" fmla="*/ 38395 h 58335"/>
                  <a:gd name="connsiteX16" fmla="*/ 35693 w 64652"/>
                  <a:gd name="connsiteY16" fmla="*/ 40014 h 58335"/>
                  <a:gd name="connsiteX17" fmla="*/ 37884 w 64652"/>
                  <a:gd name="connsiteY17" fmla="*/ 40014 h 58335"/>
                  <a:gd name="connsiteX18" fmla="*/ 45314 w 64652"/>
                  <a:gd name="connsiteY18" fmla="*/ 35632 h 58335"/>
                  <a:gd name="connsiteX19" fmla="*/ 49981 w 64652"/>
                  <a:gd name="connsiteY19" fmla="*/ 33061 h 58335"/>
                  <a:gd name="connsiteX20" fmla="*/ 62078 w 64652"/>
                  <a:gd name="connsiteY20" fmla="*/ 33727 h 58335"/>
                  <a:gd name="connsiteX21" fmla="*/ 64650 w 64652"/>
                  <a:gd name="connsiteY21" fmla="*/ 38014 h 58335"/>
                  <a:gd name="connsiteX22" fmla="*/ 61792 w 64652"/>
                  <a:gd name="connsiteY22" fmla="*/ 43538 h 58335"/>
                  <a:gd name="connsiteX23" fmla="*/ 55410 w 64652"/>
                  <a:gd name="connsiteY23" fmla="*/ 46015 h 58335"/>
                  <a:gd name="connsiteX24" fmla="*/ 45885 w 64652"/>
                  <a:gd name="connsiteY24" fmla="*/ 46491 h 58335"/>
                  <a:gd name="connsiteX25" fmla="*/ 26835 w 64652"/>
                  <a:gd name="connsiteY25" fmla="*/ 56492 h 58335"/>
                  <a:gd name="connsiteX26" fmla="*/ 22835 w 64652"/>
                  <a:gd name="connsiteY26" fmla="*/ 58302 h 58335"/>
                  <a:gd name="connsiteX27" fmla="*/ 356 w 64652"/>
                  <a:gd name="connsiteY27" fmla="*/ 52206 h 58335"/>
                  <a:gd name="connsiteX28" fmla="*/ 607 w 64652"/>
                  <a:gd name="connsiteY28" fmla="*/ 49930 h 58335"/>
                  <a:gd name="connsiteX29" fmla="*/ 927 w 64652"/>
                  <a:gd name="connsiteY29" fmla="*/ 49729 h 58335"/>
                  <a:gd name="connsiteX30" fmla="*/ 9595 w 64652"/>
                  <a:gd name="connsiteY30" fmla="*/ 48301 h 58335"/>
                  <a:gd name="connsiteX31" fmla="*/ 26930 w 64652"/>
                  <a:gd name="connsiteY31" fmla="*/ 43633 h 58335"/>
                  <a:gd name="connsiteX32" fmla="*/ 32360 w 64652"/>
                  <a:gd name="connsiteY32" fmla="*/ 36966 h 58335"/>
                  <a:gd name="connsiteX33" fmla="*/ 32360 w 64652"/>
                  <a:gd name="connsiteY33" fmla="*/ 34299 h 58335"/>
                  <a:gd name="connsiteX34" fmla="*/ 33312 w 64652"/>
                  <a:gd name="connsiteY34" fmla="*/ 33346 h 58335"/>
                  <a:gd name="connsiteX35" fmla="*/ 39503 w 64652"/>
                  <a:gd name="connsiteY35" fmla="*/ 23821 h 58335"/>
                  <a:gd name="connsiteX36" fmla="*/ 44171 w 64652"/>
                  <a:gd name="connsiteY36" fmla="*/ 14868 h 58335"/>
                  <a:gd name="connsiteX37" fmla="*/ 44838 w 64652"/>
                  <a:gd name="connsiteY37" fmla="*/ 12582 h 58335"/>
                  <a:gd name="connsiteX38" fmla="*/ 43980 w 64652"/>
                  <a:gd name="connsiteY38" fmla="*/ 12582 h 58335"/>
                  <a:gd name="connsiteX39" fmla="*/ 25692 w 64652"/>
                  <a:gd name="connsiteY39" fmla="*/ 8200 h 58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64652" h="58335">
                    <a:moveTo>
                      <a:pt x="25692" y="8200"/>
                    </a:moveTo>
                    <a:cubicBezTo>
                      <a:pt x="25692" y="8200"/>
                      <a:pt x="24930" y="6676"/>
                      <a:pt x="27121" y="6581"/>
                    </a:cubicBezTo>
                    <a:cubicBezTo>
                      <a:pt x="28924" y="6356"/>
                      <a:pt x="30747" y="6356"/>
                      <a:pt x="32550" y="6581"/>
                    </a:cubicBezTo>
                    <a:cubicBezTo>
                      <a:pt x="38104" y="7046"/>
                      <a:pt x="43684" y="6062"/>
                      <a:pt x="48743" y="3724"/>
                    </a:cubicBezTo>
                    <a:cubicBezTo>
                      <a:pt x="49875" y="3175"/>
                      <a:pt x="50856" y="2357"/>
                      <a:pt x="51600" y="1342"/>
                    </a:cubicBezTo>
                    <a:cubicBezTo>
                      <a:pt x="51849" y="947"/>
                      <a:pt x="52276" y="697"/>
                      <a:pt x="52743" y="676"/>
                    </a:cubicBezTo>
                    <a:lnTo>
                      <a:pt x="59411" y="104"/>
                    </a:lnTo>
                    <a:cubicBezTo>
                      <a:pt x="59779" y="-35"/>
                      <a:pt x="60185" y="-35"/>
                      <a:pt x="60554" y="104"/>
                    </a:cubicBezTo>
                    <a:cubicBezTo>
                      <a:pt x="61064" y="713"/>
                      <a:pt x="61676" y="1229"/>
                      <a:pt x="62363" y="1628"/>
                    </a:cubicBezTo>
                    <a:cubicBezTo>
                      <a:pt x="63608" y="2455"/>
                      <a:pt x="64359" y="3848"/>
                      <a:pt x="64364" y="5343"/>
                    </a:cubicBezTo>
                    <a:cubicBezTo>
                      <a:pt x="64411" y="5855"/>
                      <a:pt x="64196" y="6357"/>
                      <a:pt x="63792" y="6676"/>
                    </a:cubicBezTo>
                    <a:cubicBezTo>
                      <a:pt x="61797" y="8630"/>
                      <a:pt x="60210" y="10962"/>
                      <a:pt x="59125" y="13534"/>
                    </a:cubicBezTo>
                    <a:cubicBezTo>
                      <a:pt x="58300" y="15119"/>
                      <a:pt x="57045" y="16439"/>
                      <a:pt x="55505" y="17344"/>
                    </a:cubicBezTo>
                    <a:cubicBezTo>
                      <a:pt x="51597" y="20211"/>
                      <a:pt x="47934" y="23397"/>
                      <a:pt x="44552" y="26869"/>
                    </a:cubicBezTo>
                    <a:cubicBezTo>
                      <a:pt x="44552" y="26869"/>
                      <a:pt x="39027" y="32680"/>
                      <a:pt x="35027" y="37633"/>
                    </a:cubicBezTo>
                    <a:cubicBezTo>
                      <a:pt x="35027" y="37633"/>
                      <a:pt x="35027" y="37633"/>
                      <a:pt x="35027" y="38395"/>
                    </a:cubicBezTo>
                    <a:cubicBezTo>
                      <a:pt x="35351" y="38886"/>
                      <a:pt x="35578" y="39436"/>
                      <a:pt x="35693" y="40014"/>
                    </a:cubicBezTo>
                    <a:cubicBezTo>
                      <a:pt x="35693" y="40014"/>
                      <a:pt x="35693" y="41157"/>
                      <a:pt x="37884" y="40014"/>
                    </a:cubicBezTo>
                    <a:cubicBezTo>
                      <a:pt x="40663" y="39141"/>
                      <a:pt x="43205" y="37642"/>
                      <a:pt x="45314" y="35632"/>
                    </a:cubicBezTo>
                    <a:cubicBezTo>
                      <a:pt x="46593" y="34349"/>
                      <a:pt x="48212" y="33456"/>
                      <a:pt x="49981" y="33061"/>
                    </a:cubicBezTo>
                    <a:cubicBezTo>
                      <a:pt x="53994" y="32120"/>
                      <a:pt x="58193" y="32352"/>
                      <a:pt x="62078" y="33727"/>
                    </a:cubicBezTo>
                    <a:cubicBezTo>
                      <a:pt x="63709" y="34520"/>
                      <a:pt x="64718" y="36201"/>
                      <a:pt x="64650" y="38014"/>
                    </a:cubicBezTo>
                    <a:cubicBezTo>
                      <a:pt x="64100" y="40037"/>
                      <a:pt x="63126" y="41921"/>
                      <a:pt x="61792" y="43538"/>
                    </a:cubicBezTo>
                    <a:cubicBezTo>
                      <a:pt x="60214" y="45381"/>
                      <a:pt x="57818" y="46311"/>
                      <a:pt x="55410" y="46015"/>
                    </a:cubicBezTo>
                    <a:cubicBezTo>
                      <a:pt x="52246" y="45363"/>
                      <a:pt x="48969" y="45527"/>
                      <a:pt x="45885" y="46491"/>
                    </a:cubicBezTo>
                    <a:cubicBezTo>
                      <a:pt x="38900" y="48442"/>
                      <a:pt x="32408" y="51850"/>
                      <a:pt x="26835" y="56492"/>
                    </a:cubicBezTo>
                    <a:cubicBezTo>
                      <a:pt x="25802" y="57613"/>
                      <a:pt x="24359" y="58266"/>
                      <a:pt x="22835" y="58302"/>
                    </a:cubicBezTo>
                    <a:cubicBezTo>
                      <a:pt x="22835" y="58302"/>
                      <a:pt x="6356" y="59159"/>
                      <a:pt x="356" y="52206"/>
                    </a:cubicBezTo>
                    <a:cubicBezTo>
                      <a:pt x="-203" y="51508"/>
                      <a:pt x="-91" y="50489"/>
                      <a:pt x="607" y="49930"/>
                    </a:cubicBezTo>
                    <a:cubicBezTo>
                      <a:pt x="705" y="49851"/>
                      <a:pt x="813" y="49784"/>
                      <a:pt x="927" y="49729"/>
                    </a:cubicBezTo>
                    <a:cubicBezTo>
                      <a:pt x="3624" y="48444"/>
                      <a:pt x="6629" y="47949"/>
                      <a:pt x="9595" y="48301"/>
                    </a:cubicBezTo>
                    <a:cubicBezTo>
                      <a:pt x="15698" y="48410"/>
                      <a:pt x="21707" y="46792"/>
                      <a:pt x="26930" y="43633"/>
                    </a:cubicBezTo>
                    <a:cubicBezTo>
                      <a:pt x="26930" y="43633"/>
                      <a:pt x="32455" y="38395"/>
                      <a:pt x="32360" y="36966"/>
                    </a:cubicBezTo>
                    <a:cubicBezTo>
                      <a:pt x="32111" y="36094"/>
                      <a:pt x="32111" y="35171"/>
                      <a:pt x="32360" y="34299"/>
                    </a:cubicBezTo>
                    <a:cubicBezTo>
                      <a:pt x="32648" y="33953"/>
                      <a:pt x="32967" y="33634"/>
                      <a:pt x="33312" y="33346"/>
                    </a:cubicBezTo>
                    <a:cubicBezTo>
                      <a:pt x="33312" y="33346"/>
                      <a:pt x="35503" y="32203"/>
                      <a:pt x="39503" y="23821"/>
                    </a:cubicBezTo>
                    <a:cubicBezTo>
                      <a:pt x="40762" y="20691"/>
                      <a:pt x="42325" y="17692"/>
                      <a:pt x="44171" y="14868"/>
                    </a:cubicBezTo>
                    <a:cubicBezTo>
                      <a:pt x="44171" y="14868"/>
                      <a:pt x="45504" y="13439"/>
                      <a:pt x="44838" y="12582"/>
                    </a:cubicBezTo>
                    <a:cubicBezTo>
                      <a:pt x="44171" y="11725"/>
                      <a:pt x="44838" y="12582"/>
                      <a:pt x="43980" y="12582"/>
                    </a:cubicBezTo>
                    <a:cubicBezTo>
                      <a:pt x="43123" y="12582"/>
                      <a:pt x="29788" y="17059"/>
                      <a:pt x="25692" y="8200"/>
                    </a:cubicBezTo>
                    <a:close/>
                  </a:path>
                </a:pathLst>
              </a:custGeom>
              <a:grpFill/>
              <a:ln w="9525" cap="flat">
                <a:noFill/>
                <a:prstDash val="solid"/>
                <a:miter/>
              </a:ln>
            </p:spPr>
            <p:txBody>
              <a:bodyPr rtlCol="0" anchor="ctr"/>
              <a:lstStyle/>
              <a:p>
                <a:endParaRPr lang="zh-CN" altLang="en-US"/>
              </a:p>
            </p:txBody>
          </p:sp>
          <p:sp>
            <p:nvSpPr>
              <p:cNvPr id="84" name="任意多边形: 形状 83"/>
              <p:cNvSpPr/>
              <p:nvPr/>
            </p:nvSpPr>
            <p:spPr>
              <a:xfrm>
                <a:off x="1716162" y="3097391"/>
                <a:ext cx="82305" cy="86789"/>
              </a:xfrm>
              <a:custGeom>
                <a:avLst/>
                <a:gdLst>
                  <a:gd name="connsiteX0" fmla="*/ 66696 w 82305"/>
                  <a:gd name="connsiteY0" fmla="*/ 218 h 86789"/>
                  <a:gd name="connsiteX1" fmla="*/ 67839 w 82305"/>
                  <a:gd name="connsiteY1" fmla="*/ 218 h 86789"/>
                  <a:gd name="connsiteX2" fmla="*/ 69839 w 82305"/>
                  <a:gd name="connsiteY2" fmla="*/ 1266 h 86789"/>
                  <a:gd name="connsiteX3" fmla="*/ 70506 w 82305"/>
                  <a:gd name="connsiteY3" fmla="*/ 2409 h 86789"/>
                  <a:gd name="connsiteX4" fmla="*/ 70506 w 82305"/>
                  <a:gd name="connsiteY4" fmla="*/ 10315 h 86789"/>
                  <a:gd name="connsiteX5" fmla="*/ 69649 w 82305"/>
                  <a:gd name="connsiteY5" fmla="*/ 11458 h 86789"/>
                  <a:gd name="connsiteX6" fmla="*/ 65648 w 82305"/>
                  <a:gd name="connsiteY6" fmla="*/ 13553 h 86789"/>
                  <a:gd name="connsiteX7" fmla="*/ 64219 w 82305"/>
                  <a:gd name="connsiteY7" fmla="*/ 13553 h 86789"/>
                  <a:gd name="connsiteX8" fmla="*/ 63076 w 82305"/>
                  <a:gd name="connsiteY8" fmla="*/ 13553 h 86789"/>
                  <a:gd name="connsiteX9" fmla="*/ 61267 w 82305"/>
                  <a:gd name="connsiteY9" fmla="*/ 13553 h 86789"/>
                  <a:gd name="connsiteX10" fmla="*/ 41455 w 82305"/>
                  <a:gd name="connsiteY10" fmla="*/ 19268 h 86789"/>
                  <a:gd name="connsiteX11" fmla="*/ 32692 w 82305"/>
                  <a:gd name="connsiteY11" fmla="*/ 23364 h 86789"/>
                  <a:gd name="connsiteX12" fmla="*/ 32692 w 82305"/>
                  <a:gd name="connsiteY12" fmla="*/ 24983 h 86789"/>
                  <a:gd name="connsiteX13" fmla="*/ 35549 w 82305"/>
                  <a:gd name="connsiteY13" fmla="*/ 26412 h 86789"/>
                  <a:gd name="connsiteX14" fmla="*/ 38597 w 82305"/>
                  <a:gd name="connsiteY14" fmla="*/ 25650 h 86789"/>
                  <a:gd name="connsiteX15" fmla="*/ 43074 w 82305"/>
                  <a:gd name="connsiteY15" fmla="*/ 23078 h 86789"/>
                  <a:gd name="connsiteX16" fmla="*/ 50884 w 82305"/>
                  <a:gd name="connsiteY16" fmla="*/ 19649 h 86789"/>
                  <a:gd name="connsiteX17" fmla="*/ 53456 w 82305"/>
                  <a:gd name="connsiteY17" fmla="*/ 20792 h 86789"/>
                  <a:gd name="connsiteX18" fmla="*/ 54028 w 82305"/>
                  <a:gd name="connsiteY18" fmla="*/ 21364 h 86789"/>
                  <a:gd name="connsiteX19" fmla="*/ 54028 w 82305"/>
                  <a:gd name="connsiteY19" fmla="*/ 22221 h 86789"/>
                  <a:gd name="connsiteX20" fmla="*/ 54599 w 82305"/>
                  <a:gd name="connsiteY20" fmla="*/ 25841 h 86789"/>
                  <a:gd name="connsiteX21" fmla="*/ 54599 w 82305"/>
                  <a:gd name="connsiteY21" fmla="*/ 27174 h 86789"/>
                  <a:gd name="connsiteX22" fmla="*/ 43169 w 82305"/>
                  <a:gd name="connsiteY22" fmla="*/ 33746 h 86789"/>
                  <a:gd name="connsiteX23" fmla="*/ 38597 w 82305"/>
                  <a:gd name="connsiteY23" fmla="*/ 36985 h 86789"/>
                  <a:gd name="connsiteX24" fmla="*/ 37264 w 82305"/>
                  <a:gd name="connsiteY24" fmla="*/ 40985 h 86789"/>
                  <a:gd name="connsiteX25" fmla="*/ 36216 w 82305"/>
                  <a:gd name="connsiteY25" fmla="*/ 42509 h 86789"/>
                  <a:gd name="connsiteX26" fmla="*/ 35263 w 82305"/>
                  <a:gd name="connsiteY26" fmla="*/ 46891 h 86789"/>
                  <a:gd name="connsiteX27" fmla="*/ 36787 w 82305"/>
                  <a:gd name="connsiteY27" fmla="*/ 48796 h 86789"/>
                  <a:gd name="connsiteX28" fmla="*/ 37835 w 82305"/>
                  <a:gd name="connsiteY28" fmla="*/ 48796 h 86789"/>
                  <a:gd name="connsiteX29" fmla="*/ 43931 w 82305"/>
                  <a:gd name="connsiteY29" fmla="*/ 46224 h 86789"/>
                  <a:gd name="connsiteX30" fmla="*/ 49932 w 82305"/>
                  <a:gd name="connsiteY30" fmla="*/ 42795 h 86789"/>
                  <a:gd name="connsiteX31" fmla="*/ 56123 w 82305"/>
                  <a:gd name="connsiteY31" fmla="*/ 38318 h 86789"/>
                  <a:gd name="connsiteX32" fmla="*/ 58885 w 82305"/>
                  <a:gd name="connsiteY32" fmla="*/ 39747 h 86789"/>
                  <a:gd name="connsiteX33" fmla="*/ 58885 w 82305"/>
                  <a:gd name="connsiteY33" fmla="*/ 42986 h 86789"/>
                  <a:gd name="connsiteX34" fmla="*/ 61457 w 82305"/>
                  <a:gd name="connsiteY34" fmla="*/ 43938 h 86789"/>
                  <a:gd name="connsiteX35" fmla="*/ 79936 w 82305"/>
                  <a:gd name="connsiteY35" fmla="*/ 42509 h 86789"/>
                  <a:gd name="connsiteX36" fmla="*/ 81269 w 82305"/>
                  <a:gd name="connsiteY36" fmla="*/ 43462 h 86789"/>
                  <a:gd name="connsiteX37" fmla="*/ 81745 w 82305"/>
                  <a:gd name="connsiteY37" fmla="*/ 46129 h 86789"/>
                  <a:gd name="connsiteX38" fmla="*/ 81745 w 82305"/>
                  <a:gd name="connsiteY38" fmla="*/ 51939 h 86789"/>
                  <a:gd name="connsiteX39" fmla="*/ 81745 w 82305"/>
                  <a:gd name="connsiteY39" fmla="*/ 52511 h 86789"/>
                  <a:gd name="connsiteX40" fmla="*/ 78031 w 82305"/>
                  <a:gd name="connsiteY40" fmla="*/ 55368 h 86789"/>
                  <a:gd name="connsiteX41" fmla="*/ 78031 w 82305"/>
                  <a:gd name="connsiteY41" fmla="*/ 57083 h 86789"/>
                  <a:gd name="connsiteX42" fmla="*/ 79269 w 82305"/>
                  <a:gd name="connsiteY42" fmla="*/ 64322 h 86789"/>
                  <a:gd name="connsiteX43" fmla="*/ 78602 w 82305"/>
                  <a:gd name="connsiteY43" fmla="*/ 65274 h 86789"/>
                  <a:gd name="connsiteX44" fmla="*/ 71173 w 82305"/>
                  <a:gd name="connsiteY44" fmla="*/ 69941 h 86789"/>
                  <a:gd name="connsiteX45" fmla="*/ 62219 w 82305"/>
                  <a:gd name="connsiteY45" fmla="*/ 74894 h 86789"/>
                  <a:gd name="connsiteX46" fmla="*/ 62219 w 82305"/>
                  <a:gd name="connsiteY46" fmla="*/ 75561 h 86789"/>
                  <a:gd name="connsiteX47" fmla="*/ 64505 w 82305"/>
                  <a:gd name="connsiteY47" fmla="*/ 78038 h 86789"/>
                  <a:gd name="connsiteX48" fmla="*/ 74030 w 82305"/>
                  <a:gd name="connsiteY48" fmla="*/ 79181 h 86789"/>
                  <a:gd name="connsiteX49" fmla="*/ 79364 w 82305"/>
                  <a:gd name="connsiteY49" fmla="*/ 80419 h 86789"/>
                  <a:gd name="connsiteX50" fmla="*/ 82126 w 82305"/>
                  <a:gd name="connsiteY50" fmla="*/ 81848 h 86789"/>
                  <a:gd name="connsiteX51" fmla="*/ 82126 w 82305"/>
                  <a:gd name="connsiteY51" fmla="*/ 82419 h 86789"/>
                  <a:gd name="connsiteX52" fmla="*/ 82126 w 82305"/>
                  <a:gd name="connsiteY52" fmla="*/ 85277 h 86789"/>
                  <a:gd name="connsiteX53" fmla="*/ 81174 w 82305"/>
                  <a:gd name="connsiteY53" fmla="*/ 86324 h 86789"/>
                  <a:gd name="connsiteX54" fmla="*/ 80602 w 82305"/>
                  <a:gd name="connsiteY54" fmla="*/ 86324 h 86789"/>
                  <a:gd name="connsiteX55" fmla="*/ 79078 w 82305"/>
                  <a:gd name="connsiteY55" fmla="*/ 86324 h 86789"/>
                  <a:gd name="connsiteX56" fmla="*/ 55742 w 82305"/>
                  <a:gd name="connsiteY56" fmla="*/ 82514 h 86789"/>
                  <a:gd name="connsiteX57" fmla="*/ 51837 w 82305"/>
                  <a:gd name="connsiteY57" fmla="*/ 78895 h 86789"/>
                  <a:gd name="connsiteX58" fmla="*/ 51265 w 82305"/>
                  <a:gd name="connsiteY58" fmla="*/ 75275 h 86789"/>
                  <a:gd name="connsiteX59" fmla="*/ 51265 w 82305"/>
                  <a:gd name="connsiteY59" fmla="*/ 73561 h 86789"/>
                  <a:gd name="connsiteX60" fmla="*/ 52027 w 82305"/>
                  <a:gd name="connsiteY60" fmla="*/ 72799 h 86789"/>
                  <a:gd name="connsiteX61" fmla="*/ 57552 w 82305"/>
                  <a:gd name="connsiteY61" fmla="*/ 69656 h 86789"/>
                  <a:gd name="connsiteX62" fmla="*/ 59457 w 82305"/>
                  <a:gd name="connsiteY62" fmla="*/ 66131 h 86789"/>
                  <a:gd name="connsiteX63" fmla="*/ 61267 w 82305"/>
                  <a:gd name="connsiteY63" fmla="*/ 64512 h 86789"/>
                  <a:gd name="connsiteX64" fmla="*/ 64505 w 82305"/>
                  <a:gd name="connsiteY64" fmla="*/ 62988 h 86789"/>
                  <a:gd name="connsiteX65" fmla="*/ 64505 w 82305"/>
                  <a:gd name="connsiteY65" fmla="*/ 61845 h 86789"/>
                  <a:gd name="connsiteX66" fmla="*/ 64505 w 82305"/>
                  <a:gd name="connsiteY66" fmla="*/ 57178 h 86789"/>
                  <a:gd name="connsiteX67" fmla="*/ 65172 w 82305"/>
                  <a:gd name="connsiteY67" fmla="*/ 57178 h 86789"/>
                  <a:gd name="connsiteX68" fmla="*/ 73173 w 82305"/>
                  <a:gd name="connsiteY68" fmla="*/ 50034 h 86789"/>
                  <a:gd name="connsiteX69" fmla="*/ 73173 w 82305"/>
                  <a:gd name="connsiteY69" fmla="*/ 48224 h 86789"/>
                  <a:gd name="connsiteX70" fmla="*/ 72506 w 82305"/>
                  <a:gd name="connsiteY70" fmla="*/ 48224 h 86789"/>
                  <a:gd name="connsiteX71" fmla="*/ 66410 w 82305"/>
                  <a:gd name="connsiteY71" fmla="*/ 50129 h 86789"/>
                  <a:gd name="connsiteX72" fmla="*/ 59743 w 82305"/>
                  <a:gd name="connsiteY72" fmla="*/ 50129 h 86789"/>
                  <a:gd name="connsiteX73" fmla="*/ 57647 w 82305"/>
                  <a:gd name="connsiteY73" fmla="*/ 47939 h 86789"/>
                  <a:gd name="connsiteX74" fmla="*/ 55837 w 82305"/>
                  <a:gd name="connsiteY74" fmla="*/ 46891 h 86789"/>
                  <a:gd name="connsiteX75" fmla="*/ 52885 w 82305"/>
                  <a:gd name="connsiteY75" fmla="*/ 46224 h 86789"/>
                  <a:gd name="connsiteX76" fmla="*/ 52027 w 82305"/>
                  <a:gd name="connsiteY76" fmla="*/ 46224 h 86789"/>
                  <a:gd name="connsiteX77" fmla="*/ 32120 w 82305"/>
                  <a:gd name="connsiteY77" fmla="*/ 57368 h 86789"/>
                  <a:gd name="connsiteX78" fmla="*/ 31549 w 82305"/>
                  <a:gd name="connsiteY78" fmla="*/ 58035 h 86789"/>
                  <a:gd name="connsiteX79" fmla="*/ 29072 w 82305"/>
                  <a:gd name="connsiteY79" fmla="*/ 64988 h 86789"/>
                  <a:gd name="connsiteX80" fmla="*/ 28310 w 82305"/>
                  <a:gd name="connsiteY80" fmla="*/ 65750 h 86789"/>
                  <a:gd name="connsiteX81" fmla="*/ 26215 w 82305"/>
                  <a:gd name="connsiteY81" fmla="*/ 67179 h 86789"/>
                  <a:gd name="connsiteX82" fmla="*/ 21547 w 82305"/>
                  <a:gd name="connsiteY82" fmla="*/ 68227 h 86789"/>
                  <a:gd name="connsiteX83" fmla="*/ 20881 w 82305"/>
                  <a:gd name="connsiteY83" fmla="*/ 67465 h 86789"/>
                  <a:gd name="connsiteX84" fmla="*/ 18499 w 82305"/>
                  <a:gd name="connsiteY84" fmla="*/ 64988 h 86789"/>
                  <a:gd name="connsiteX85" fmla="*/ 10213 w 82305"/>
                  <a:gd name="connsiteY85" fmla="*/ 66798 h 86789"/>
                  <a:gd name="connsiteX86" fmla="*/ 5355 w 82305"/>
                  <a:gd name="connsiteY86" fmla="*/ 69751 h 86789"/>
                  <a:gd name="connsiteX87" fmla="*/ 2307 w 82305"/>
                  <a:gd name="connsiteY87" fmla="*/ 68703 h 86789"/>
                  <a:gd name="connsiteX88" fmla="*/ 21 w 82305"/>
                  <a:gd name="connsiteY88" fmla="*/ 64036 h 86789"/>
                  <a:gd name="connsiteX89" fmla="*/ 783 w 82305"/>
                  <a:gd name="connsiteY89" fmla="*/ 61178 h 86789"/>
                  <a:gd name="connsiteX90" fmla="*/ 15928 w 82305"/>
                  <a:gd name="connsiteY90" fmla="*/ 52987 h 86789"/>
                  <a:gd name="connsiteX91" fmla="*/ 25453 w 82305"/>
                  <a:gd name="connsiteY91" fmla="*/ 50225 h 86789"/>
                  <a:gd name="connsiteX92" fmla="*/ 26596 w 82305"/>
                  <a:gd name="connsiteY92" fmla="*/ 49463 h 86789"/>
                  <a:gd name="connsiteX93" fmla="*/ 31930 w 82305"/>
                  <a:gd name="connsiteY93" fmla="*/ 37461 h 86789"/>
                  <a:gd name="connsiteX94" fmla="*/ 31930 w 82305"/>
                  <a:gd name="connsiteY94" fmla="*/ 36509 h 86789"/>
                  <a:gd name="connsiteX95" fmla="*/ 31072 w 82305"/>
                  <a:gd name="connsiteY95" fmla="*/ 34794 h 86789"/>
                  <a:gd name="connsiteX96" fmla="*/ 30406 w 82305"/>
                  <a:gd name="connsiteY96" fmla="*/ 34794 h 86789"/>
                  <a:gd name="connsiteX97" fmla="*/ 21452 w 82305"/>
                  <a:gd name="connsiteY97" fmla="*/ 34794 h 86789"/>
                  <a:gd name="connsiteX98" fmla="*/ 17261 w 82305"/>
                  <a:gd name="connsiteY98" fmla="*/ 33651 h 86789"/>
                  <a:gd name="connsiteX99" fmla="*/ 16404 w 82305"/>
                  <a:gd name="connsiteY99" fmla="*/ 32699 h 86789"/>
                  <a:gd name="connsiteX100" fmla="*/ 15737 w 82305"/>
                  <a:gd name="connsiteY100" fmla="*/ 30889 h 86789"/>
                  <a:gd name="connsiteX101" fmla="*/ 15737 w 82305"/>
                  <a:gd name="connsiteY101" fmla="*/ 27746 h 86789"/>
                  <a:gd name="connsiteX102" fmla="*/ 16690 w 82305"/>
                  <a:gd name="connsiteY102" fmla="*/ 26888 h 86789"/>
                  <a:gd name="connsiteX103" fmla="*/ 27834 w 82305"/>
                  <a:gd name="connsiteY103" fmla="*/ 19935 h 86789"/>
                  <a:gd name="connsiteX104" fmla="*/ 42979 w 82305"/>
                  <a:gd name="connsiteY104" fmla="*/ 11934 h 86789"/>
                  <a:gd name="connsiteX105" fmla="*/ 66696 w 82305"/>
                  <a:gd name="connsiteY105" fmla="*/ 218 h 86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82305" h="86789">
                    <a:moveTo>
                      <a:pt x="66696" y="218"/>
                    </a:moveTo>
                    <a:cubicBezTo>
                      <a:pt x="67021" y="-73"/>
                      <a:pt x="67514" y="-73"/>
                      <a:pt x="67839" y="218"/>
                    </a:cubicBezTo>
                    <a:lnTo>
                      <a:pt x="69839" y="1266"/>
                    </a:lnTo>
                    <a:cubicBezTo>
                      <a:pt x="70206" y="1542"/>
                      <a:pt x="70446" y="1954"/>
                      <a:pt x="70506" y="2409"/>
                    </a:cubicBezTo>
                    <a:cubicBezTo>
                      <a:pt x="70952" y="5025"/>
                      <a:pt x="70952" y="7698"/>
                      <a:pt x="70506" y="10315"/>
                    </a:cubicBezTo>
                    <a:cubicBezTo>
                      <a:pt x="70506" y="10315"/>
                      <a:pt x="70506" y="11267"/>
                      <a:pt x="69649" y="11458"/>
                    </a:cubicBezTo>
                    <a:cubicBezTo>
                      <a:pt x="68229" y="11978"/>
                      <a:pt x="66884" y="12682"/>
                      <a:pt x="65648" y="13553"/>
                    </a:cubicBezTo>
                    <a:cubicBezTo>
                      <a:pt x="65206" y="13809"/>
                      <a:pt x="64662" y="13809"/>
                      <a:pt x="64219" y="13553"/>
                    </a:cubicBezTo>
                    <a:lnTo>
                      <a:pt x="63076" y="13553"/>
                    </a:lnTo>
                    <a:cubicBezTo>
                      <a:pt x="62489" y="13357"/>
                      <a:pt x="61854" y="13357"/>
                      <a:pt x="61267" y="13553"/>
                    </a:cubicBezTo>
                    <a:cubicBezTo>
                      <a:pt x="54925" y="16272"/>
                      <a:pt x="48270" y="18192"/>
                      <a:pt x="41455" y="19268"/>
                    </a:cubicBezTo>
                    <a:cubicBezTo>
                      <a:pt x="41455" y="19268"/>
                      <a:pt x="34597" y="20507"/>
                      <a:pt x="32692" y="23364"/>
                    </a:cubicBezTo>
                    <a:cubicBezTo>
                      <a:pt x="32290" y="23829"/>
                      <a:pt x="32290" y="24518"/>
                      <a:pt x="32692" y="24983"/>
                    </a:cubicBezTo>
                    <a:cubicBezTo>
                      <a:pt x="32692" y="24983"/>
                      <a:pt x="34501" y="26698"/>
                      <a:pt x="35549" y="26412"/>
                    </a:cubicBezTo>
                    <a:cubicBezTo>
                      <a:pt x="36543" y="26077"/>
                      <a:pt x="37563" y="25823"/>
                      <a:pt x="38597" y="25650"/>
                    </a:cubicBezTo>
                    <a:cubicBezTo>
                      <a:pt x="40361" y="25390"/>
                      <a:pt x="41961" y="24471"/>
                      <a:pt x="43074" y="23078"/>
                    </a:cubicBezTo>
                    <a:cubicBezTo>
                      <a:pt x="45165" y="21010"/>
                      <a:pt x="47947" y="19788"/>
                      <a:pt x="50884" y="19649"/>
                    </a:cubicBezTo>
                    <a:cubicBezTo>
                      <a:pt x="51825" y="19806"/>
                      <a:pt x="52710" y="20199"/>
                      <a:pt x="53456" y="20792"/>
                    </a:cubicBezTo>
                    <a:lnTo>
                      <a:pt x="54028" y="21364"/>
                    </a:lnTo>
                    <a:cubicBezTo>
                      <a:pt x="54139" y="21639"/>
                      <a:pt x="54139" y="21946"/>
                      <a:pt x="54028" y="22221"/>
                    </a:cubicBezTo>
                    <a:cubicBezTo>
                      <a:pt x="53982" y="23453"/>
                      <a:pt x="54176" y="24682"/>
                      <a:pt x="54599" y="25841"/>
                    </a:cubicBezTo>
                    <a:cubicBezTo>
                      <a:pt x="54837" y="26253"/>
                      <a:pt x="54837" y="26761"/>
                      <a:pt x="54599" y="27174"/>
                    </a:cubicBezTo>
                    <a:cubicBezTo>
                      <a:pt x="51693" y="30655"/>
                      <a:pt x="47640" y="32986"/>
                      <a:pt x="43169" y="33746"/>
                    </a:cubicBezTo>
                    <a:cubicBezTo>
                      <a:pt x="43169" y="33746"/>
                      <a:pt x="39454" y="34699"/>
                      <a:pt x="38597" y="36985"/>
                    </a:cubicBezTo>
                    <a:lnTo>
                      <a:pt x="37264" y="40985"/>
                    </a:lnTo>
                    <a:cubicBezTo>
                      <a:pt x="37116" y="41606"/>
                      <a:pt x="36742" y="42149"/>
                      <a:pt x="36216" y="42509"/>
                    </a:cubicBezTo>
                    <a:cubicBezTo>
                      <a:pt x="35188" y="43720"/>
                      <a:pt x="34831" y="45363"/>
                      <a:pt x="35263" y="46891"/>
                    </a:cubicBezTo>
                    <a:cubicBezTo>
                      <a:pt x="35448" y="47728"/>
                      <a:pt x="36011" y="48432"/>
                      <a:pt x="36787" y="48796"/>
                    </a:cubicBezTo>
                    <a:cubicBezTo>
                      <a:pt x="37124" y="48928"/>
                      <a:pt x="37499" y="48928"/>
                      <a:pt x="37835" y="48796"/>
                    </a:cubicBezTo>
                    <a:cubicBezTo>
                      <a:pt x="39677" y="47544"/>
                      <a:pt x="41749" y="46670"/>
                      <a:pt x="43931" y="46224"/>
                    </a:cubicBezTo>
                    <a:cubicBezTo>
                      <a:pt x="46211" y="45659"/>
                      <a:pt x="48288" y="44472"/>
                      <a:pt x="49932" y="42795"/>
                    </a:cubicBezTo>
                    <a:cubicBezTo>
                      <a:pt x="49932" y="42795"/>
                      <a:pt x="52694" y="38128"/>
                      <a:pt x="56123" y="38318"/>
                    </a:cubicBezTo>
                    <a:cubicBezTo>
                      <a:pt x="56123" y="38318"/>
                      <a:pt x="58885" y="38318"/>
                      <a:pt x="58885" y="39747"/>
                    </a:cubicBezTo>
                    <a:cubicBezTo>
                      <a:pt x="58530" y="40797"/>
                      <a:pt x="58530" y="41935"/>
                      <a:pt x="58885" y="42986"/>
                    </a:cubicBezTo>
                    <a:cubicBezTo>
                      <a:pt x="59473" y="43792"/>
                      <a:pt x="60486" y="44168"/>
                      <a:pt x="61457" y="43938"/>
                    </a:cubicBezTo>
                    <a:cubicBezTo>
                      <a:pt x="67341" y="41650"/>
                      <a:pt x="73770" y="41153"/>
                      <a:pt x="79936" y="42509"/>
                    </a:cubicBezTo>
                    <a:cubicBezTo>
                      <a:pt x="79936" y="42509"/>
                      <a:pt x="81364" y="42509"/>
                      <a:pt x="81269" y="43462"/>
                    </a:cubicBezTo>
                    <a:cubicBezTo>
                      <a:pt x="81191" y="44377"/>
                      <a:pt x="81356" y="45297"/>
                      <a:pt x="81745" y="46129"/>
                    </a:cubicBezTo>
                    <a:cubicBezTo>
                      <a:pt x="82493" y="47993"/>
                      <a:pt x="82493" y="50074"/>
                      <a:pt x="81745" y="51939"/>
                    </a:cubicBezTo>
                    <a:cubicBezTo>
                      <a:pt x="81745" y="51939"/>
                      <a:pt x="81745" y="52415"/>
                      <a:pt x="81745" y="52511"/>
                    </a:cubicBezTo>
                    <a:cubicBezTo>
                      <a:pt x="80113" y="52796"/>
                      <a:pt x="78725" y="53864"/>
                      <a:pt x="78031" y="55368"/>
                    </a:cubicBezTo>
                    <a:cubicBezTo>
                      <a:pt x="78031" y="55368"/>
                      <a:pt x="77269" y="56702"/>
                      <a:pt x="78031" y="57083"/>
                    </a:cubicBezTo>
                    <a:cubicBezTo>
                      <a:pt x="79607" y="59146"/>
                      <a:pt x="80070" y="61852"/>
                      <a:pt x="79269" y="64322"/>
                    </a:cubicBezTo>
                    <a:cubicBezTo>
                      <a:pt x="79269" y="64322"/>
                      <a:pt x="79269" y="65084"/>
                      <a:pt x="78602" y="65274"/>
                    </a:cubicBezTo>
                    <a:cubicBezTo>
                      <a:pt x="75998" y="66617"/>
                      <a:pt x="73513" y="68178"/>
                      <a:pt x="71173" y="69941"/>
                    </a:cubicBezTo>
                    <a:cubicBezTo>
                      <a:pt x="68315" y="71812"/>
                      <a:pt x="65323" y="73468"/>
                      <a:pt x="62219" y="74894"/>
                    </a:cubicBezTo>
                    <a:cubicBezTo>
                      <a:pt x="62076" y="75094"/>
                      <a:pt x="62076" y="75362"/>
                      <a:pt x="62219" y="75561"/>
                    </a:cubicBezTo>
                    <a:cubicBezTo>
                      <a:pt x="62331" y="76810"/>
                      <a:pt x="63270" y="77826"/>
                      <a:pt x="64505" y="78038"/>
                    </a:cubicBezTo>
                    <a:cubicBezTo>
                      <a:pt x="67631" y="78752"/>
                      <a:pt x="70824" y="79135"/>
                      <a:pt x="74030" y="79181"/>
                    </a:cubicBezTo>
                    <a:cubicBezTo>
                      <a:pt x="75870" y="79253"/>
                      <a:pt x="77680" y="79673"/>
                      <a:pt x="79364" y="80419"/>
                    </a:cubicBezTo>
                    <a:lnTo>
                      <a:pt x="82126" y="81848"/>
                    </a:lnTo>
                    <a:cubicBezTo>
                      <a:pt x="82126" y="81848"/>
                      <a:pt x="82126" y="81848"/>
                      <a:pt x="82126" y="82419"/>
                    </a:cubicBezTo>
                    <a:cubicBezTo>
                      <a:pt x="82210" y="83370"/>
                      <a:pt x="82210" y="84326"/>
                      <a:pt x="82126" y="85277"/>
                    </a:cubicBezTo>
                    <a:cubicBezTo>
                      <a:pt x="82126" y="85277"/>
                      <a:pt x="81460" y="85277"/>
                      <a:pt x="81174" y="86324"/>
                    </a:cubicBezTo>
                    <a:cubicBezTo>
                      <a:pt x="80888" y="87372"/>
                      <a:pt x="81174" y="86324"/>
                      <a:pt x="80602" y="86324"/>
                    </a:cubicBezTo>
                    <a:cubicBezTo>
                      <a:pt x="80097" y="86249"/>
                      <a:pt x="79584" y="86249"/>
                      <a:pt x="79078" y="86324"/>
                    </a:cubicBezTo>
                    <a:cubicBezTo>
                      <a:pt x="71144" y="86337"/>
                      <a:pt x="63261" y="85050"/>
                      <a:pt x="55742" y="82514"/>
                    </a:cubicBezTo>
                    <a:cubicBezTo>
                      <a:pt x="54206" y="81589"/>
                      <a:pt x="52876" y="80357"/>
                      <a:pt x="51837" y="78895"/>
                    </a:cubicBezTo>
                    <a:cubicBezTo>
                      <a:pt x="51127" y="77830"/>
                      <a:pt x="50918" y="76507"/>
                      <a:pt x="51265" y="75275"/>
                    </a:cubicBezTo>
                    <a:cubicBezTo>
                      <a:pt x="51306" y="74705"/>
                      <a:pt x="51306" y="74132"/>
                      <a:pt x="51265" y="73561"/>
                    </a:cubicBezTo>
                    <a:cubicBezTo>
                      <a:pt x="51265" y="73561"/>
                      <a:pt x="51265" y="73085"/>
                      <a:pt x="52027" y="72799"/>
                    </a:cubicBezTo>
                    <a:cubicBezTo>
                      <a:pt x="53970" y="71940"/>
                      <a:pt x="55821" y="70887"/>
                      <a:pt x="57552" y="69656"/>
                    </a:cubicBezTo>
                    <a:cubicBezTo>
                      <a:pt x="58466" y="68654"/>
                      <a:pt x="59120" y="67444"/>
                      <a:pt x="59457" y="66131"/>
                    </a:cubicBezTo>
                    <a:cubicBezTo>
                      <a:pt x="59457" y="66131"/>
                      <a:pt x="59457" y="65179"/>
                      <a:pt x="61267" y="64512"/>
                    </a:cubicBezTo>
                    <a:cubicBezTo>
                      <a:pt x="62412" y="64156"/>
                      <a:pt x="63501" y="63643"/>
                      <a:pt x="64505" y="62988"/>
                    </a:cubicBezTo>
                    <a:cubicBezTo>
                      <a:pt x="64505" y="62988"/>
                      <a:pt x="64505" y="62988"/>
                      <a:pt x="64505" y="61845"/>
                    </a:cubicBezTo>
                    <a:cubicBezTo>
                      <a:pt x="64505" y="60702"/>
                      <a:pt x="62600" y="60226"/>
                      <a:pt x="64505" y="57178"/>
                    </a:cubicBezTo>
                    <a:cubicBezTo>
                      <a:pt x="64505" y="57178"/>
                      <a:pt x="64505" y="57178"/>
                      <a:pt x="65172" y="57178"/>
                    </a:cubicBezTo>
                    <a:cubicBezTo>
                      <a:pt x="65839" y="57178"/>
                      <a:pt x="69934" y="57178"/>
                      <a:pt x="73173" y="50034"/>
                    </a:cubicBezTo>
                    <a:cubicBezTo>
                      <a:pt x="73496" y="49474"/>
                      <a:pt x="73496" y="48784"/>
                      <a:pt x="73173" y="48224"/>
                    </a:cubicBezTo>
                    <a:cubicBezTo>
                      <a:pt x="72974" y="48081"/>
                      <a:pt x="72705" y="48081"/>
                      <a:pt x="72506" y="48224"/>
                    </a:cubicBezTo>
                    <a:cubicBezTo>
                      <a:pt x="70423" y="48682"/>
                      <a:pt x="68383" y="49320"/>
                      <a:pt x="66410" y="50129"/>
                    </a:cubicBezTo>
                    <a:cubicBezTo>
                      <a:pt x="64271" y="50988"/>
                      <a:pt x="61882" y="50988"/>
                      <a:pt x="59743" y="50129"/>
                    </a:cubicBezTo>
                    <a:cubicBezTo>
                      <a:pt x="58876" y="49581"/>
                      <a:pt x="58157" y="48829"/>
                      <a:pt x="57647" y="47939"/>
                    </a:cubicBezTo>
                    <a:cubicBezTo>
                      <a:pt x="57647" y="47939"/>
                      <a:pt x="57647" y="46986"/>
                      <a:pt x="55837" y="46891"/>
                    </a:cubicBezTo>
                    <a:cubicBezTo>
                      <a:pt x="54832" y="46774"/>
                      <a:pt x="53843" y="46550"/>
                      <a:pt x="52885" y="46224"/>
                    </a:cubicBezTo>
                    <a:cubicBezTo>
                      <a:pt x="52885" y="46224"/>
                      <a:pt x="52313" y="46224"/>
                      <a:pt x="52027" y="46224"/>
                    </a:cubicBezTo>
                    <a:cubicBezTo>
                      <a:pt x="46081" y="51055"/>
                      <a:pt x="39347" y="54825"/>
                      <a:pt x="32120" y="57368"/>
                    </a:cubicBezTo>
                    <a:cubicBezTo>
                      <a:pt x="31808" y="57447"/>
                      <a:pt x="31579" y="57714"/>
                      <a:pt x="31549" y="58035"/>
                    </a:cubicBezTo>
                    <a:cubicBezTo>
                      <a:pt x="31549" y="58035"/>
                      <a:pt x="30025" y="62798"/>
                      <a:pt x="29072" y="64988"/>
                    </a:cubicBezTo>
                    <a:cubicBezTo>
                      <a:pt x="28907" y="65318"/>
                      <a:pt x="28640" y="65585"/>
                      <a:pt x="28310" y="65750"/>
                    </a:cubicBezTo>
                    <a:cubicBezTo>
                      <a:pt x="27500" y="66037"/>
                      <a:pt x="26777" y="66529"/>
                      <a:pt x="26215" y="67179"/>
                    </a:cubicBezTo>
                    <a:cubicBezTo>
                      <a:pt x="25046" y="68495"/>
                      <a:pt x="23167" y="68917"/>
                      <a:pt x="21547" y="68227"/>
                    </a:cubicBezTo>
                    <a:cubicBezTo>
                      <a:pt x="21183" y="68145"/>
                      <a:pt x="20913" y="67837"/>
                      <a:pt x="20881" y="67465"/>
                    </a:cubicBezTo>
                    <a:cubicBezTo>
                      <a:pt x="20881" y="67465"/>
                      <a:pt x="20881" y="65846"/>
                      <a:pt x="18499" y="64988"/>
                    </a:cubicBezTo>
                    <a:cubicBezTo>
                      <a:pt x="15611" y="64106"/>
                      <a:pt x="12471" y="64792"/>
                      <a:pt x="10213" y="66798"/>
                    </a:cubicBezTo>
                    <a:cubicBezTo>
                      <a:pt x="8774" y="68053"/>
                      <a:pt x="7131" y="69052"/>
                      <a:pt x="5355" y="69751"/>
                    </a:cubicBezTo>
                    <a:cubicBezTo>
                      <a:pt x="4229" y="69914"/>
                      <a:pt x="3094" y="69524"/>
                      <a:pt x="2307" y="68703"/>
                    </a:cubicBezTo>
                    <a:cubicBezTo>
                      <a:pt x="1191" y="67347"/>
                      <a:pt x="408" y="65749"/>
                      <a:pt x="21" y="64036"/>
                    </a:cubicBezTo>
                    <a:cubicBezTo>
                      <a:pt x="-81" y="63022"/>
                      <a:pt x="190" y="62007"/>
                      <a:pt x="783" y="61178"/>
                    </a:cubicBezTo>
                    <a:cubicBezTo>
                      <a:pt x="783" y="61178"/>
                      <a:pt x="3736" y="55178"/>
                      <a:pt x="15928" y="52987"/>
                    </a:cubicBezTo>
                    <a:cubicBezTo>
                      <a:pt x="19158" y="52267"/>
                      <a:pt x="22339" y="51344"/>
                      <a:pt x="25453" y="50225"/>
                    </a:cubicBezTo>
                    <a:cubicBezTo>
                      <a:pt x="25898" y="50083"/>
                      <a:pt x="26294" y="49819"/>
                      <a:pt x="26596" y="49463"/>
                    </a:cubicBezTo>
                    <a:cubicBezTo>
                      <a:pt x="26596" y="49463"/>
                      <a:pt x="30406" y="39938"/>
                      <a:pt x="31930" y="37461"/>
                    </a:cubicBezTo>
                    <a:cubicBezTo>
                      <a:pt x="31930" y="37461"/>
                      <a:pt x="31930" y="36794"/>
                      <a:pt x="31930" y="36509"/>
                    </a:cubicBezTo>
                    <a:lnTo>
                      <a:pt x="31072" y="34794"/>
                    </a:lnTo>
                    <a:cubicBezTo>
                      <a:pt x="31072" y="34794"/>
                      <a:pt x="31072" y="34794"/>
                      <a:pt x="30406" y="34794"/>
                    </a:cubicBezTo>
                    <a:cubicBezTo>
                      <a:pt x="27452" y="35400"/>
                      <a:pt x="24406" y="35400"/>
                      <a:pt x="21452" y="34794"/>
                    </a:cubicBezTo>
                    <a:cubicBezTo>
                      <a:pt x="20019" y="34559"/>
                      <a:pt x="18615" y="34176"/>
                      <a:pt x="17261" y="33651"/>
                    </a:cubicBezTo>
                    <a:cubicBezTo>
                      <a:pt x="17261" y="33651"/>
                      <a:pt x="16309" y="33651"/>
                      <a:pt x="16404" y="32699"/>
                    </a:cubicBezTo>
                    <a:cubicBezTo>
                      <a:pt x="16345" y="32047"/>
                      <a:pt x="16115" y="31423"/>
                      <a:pt x="15737" y="30889"/>
                    </a:cubicBezTo>
                    <a:cubicBezTo>
                      <a:pt x="15155" y="29922"/>
                      <a:pt x="15155" y="28713"/>
                      <a:pt x="15737" y="27746"/>
                    </a:cubicBezTo>
                    <a:cubicBezTo>
                      <a:pt x="15913" y="27334"/>
                      <a:pt x="16262" y="27020"/>
                      <a:pt x="16690" y="26888"/>
                    </a:cubicBezTo>
                    <a:cubicBezTo>
                      <a:pt x="20708" y="25096"/>
                      <a:pt x="24458" y="22756"/>
                      <a:pt x="27834" y="19935"/>
                    </a:cubicBezTo>
                    <a:cubicBezTo>
                      <a:pt x="32165" y="16089"/>
                      <a:pt x="37360" y="13344"/>
                      <a:pt x="42979" y="11934"/>
                    </a:cubicBezTo>
                    <a:cubicBezTo>
                      <a:pt x="51842" y="10377"/>
                      <a:pt x="60073" y="6311"/>
                      <a:pt x="66696" y="218"/>
                    </a:cubicBezTo>
                    <a:close/>
                  </a:path>
                </a:pathLst>
              </a:custGeom>
              <a:grpFill/>
              <a:ln w="9525" cap="flat">
                <a:noFill/>
                <a:prstDash val="solid"/>
                <a:miter/>
              </a:ln>
            </p:spPr>
            <p:txBody>
              <a:bodyPr rtlCol="0" anchor="ctr"/>
              <a:lstStyle/>
              <a:p>
                <a:endParaRPr lang="zh-CN" altLang="en-US"/>
              </a:p>
            </p:txBody>
          </p:sp>
          <p:sp>
            <p:nvSpPr>
              <p:cNvPr id="85" name="任意多边形: 形状 84"/>
              <p:cNvSpPr/>
              <p:nvPr/>
            </p:nvSpPr>
            <p:spPr>
              <a:xfrm>
                <a:off x="1789619" y="3111474"/>
                <a:ext cx="37583" cy="20804"/>
              </a:xfrm>
              <a:custGeom>
                <a:avLst/>
                <a:gdLst>
                  <a:gd name="connsiteX0" fmla="*/ 1907 w 37583"/>
                  <a:gd name="connsiteY0" fmla="*/ 6615 h 20804"/>
                  <a:gd name="connsiteX1" fmla="*/ 4574 w 37583"/>
                  <a:gd name="connsiteY1" fmla="*/ 5472 h 20804"/>
                  <a:gd name="connsiteX2" fmla="*/ 7051 w 37583"/>
                  <a:gd name="connsiteY2" fmla="*/ 6043 h 20804"/>
                  <a:gd name="connsiteX3" fmla="*/ 8003 w 37583"/>
                  <a:gd name="connsiteY3" fmla="*/ 8615 h 20804"/>
                  <a:gd name="connsiteX4" fmla="*/ 11718 w 37583"/>
                  <a:gd name="connsiteY4" fmla="*/ 10329 h 20804"/>
                  <a:gd name="connsiteX5" fmla="*/ 24672 w 37583"/>
                  <a:gd name="connsiteY5" fmla="*/ 5186 h 20804"/>
                  <a:gd name="connsiteX6" fmla="*/ 24672 w 37583"/>
                  <a:gd name="connsiteY6" fmla="*/ 4233 h 20804"/>
                  <a:gd name="connsiteX7" fmla="*/ 24672 w 37583"/>
                  <a:gd name="connsiteY7" fmla="*/ 804 h 20804"/>
                  <a:gd name="connsiteX8" fmla="*/ 25243 w 37583"/>
                  <a:gd name="connsiteY8" fmla="*/ 804 h 20804"/>
                  <a:gd name="connsiteX9" fmla="*/ 33530 w 37583"/>
                  <a:gd name="connsiteY9" fmla="*/ 42 h 20804"/>
                  <a:gd name="connsiteX10" fmla="*/ 34197 w 37583"/>
                  <a:gd name="connsiteY10" fmla="*/ 42 h 20804"/>
                  <a:gd name="connsiteX11" fmla="*/ 35626 w 37583"/>
                  <a:gd name="connsiteY11" fmla="*/ 1185 h 20804"/>
                  <a:gd name="connsiteX12" fmla="*/ 37245 w 37583"/>
                  <a:gd name="connsiteY12" fmla="*/ 6234 h 20804"/>
                  <a:gd name="connsiteX13" fmla="*/ 36673 w 37583"/>
                  <a:gd name="connsiteY13" fmla="*/ 6234 h 20804"/>
                  <a:gd name="connsiteX14" fmla="*/ 19338 w 37583"/>
                  <a:gd name="connsiteY14" fmla="*/ 12139 h 20804"/>
                  <a:gd name="connsiteX15" fmla="*/ 18481 w 37583"/>
                  <a:gd name="connsiteY15" fmla="*/ 14806 h 20804"/>
                  <a:gd name="connsiteX16" fmla="*/ 19243 w 37583"/>
                  <a:gd name="connsiteY16" fmla="*/ 17473 h 20804"/>
                  <a:gd name="connsiteX17" fmla="*/ 19242 w 37583"/>
                  <a:gd name="connsiteY17" fmla="*/ 19092 h 20804"/>
                  <a:gd name="connsiteX18" fmla="*/ 18480 w 37583"/>
                  <a:gd name="connsiteY18" fmla="*/ 19854 h 20804"/>
                  <a:gd name="connsiteX19" fmla="*/ 15242 w 37583"/>
                  <a:gd name="connsiteY19" fmla="*/ 20426 h 20804"/>
                  <a:gd name="connsiteX20" fmla="*/ 4003 w 37583"/>
                  <a:gd name="connsiteY20" fmla="*/ 18807 h 20804"/>
                  <a:gd name="connsiteX21" fmla="*/ 3431 w 37583"/>
                  <a:gd name="connsiteY21" fmla="*/ 18235 h 20804"/>
                  <a:gd name="connsiteX22" fmla="*/ 764 w 37583"/>
                  <a:gd name="connsiteY22" fmla="*/ 14616 h 20804"/>
                  <a:gd name="connsiteX23" fmla="*/ 2 w 37583"/>
                  <a:gd name="connsiteY23" fmla="*/ 13092 h 20804"/>
                  <a:gd name="connsiteX24" fmla="*/ 1907 w 37583"/>
                  <a:gd name="connsiteY24" fmla="*/ 6615 h 20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7583" h="20804">
                    <a:moveTo>
                      <a:pt x="1907" y="6615"/>
                    </a:moveTo>
                    <a:cubicBezTo>
                      <a:pt x="2583" y="5858"/>
                      <a:pt x="3560" y="5439"/>
                      <a:pt x="4574" y="5472"/>
                    </a:cubicBezTo>
                    <a:cubicBezTo>
                      <a:pt x="4574" y="5472"/>
                      <a:pt x="7051" y="5472"/>
                      <a:pt x="7051" y="6043"/>
                    </a:cubicBezTo>
                    <a:cubicBezTo>
                      <a:pt x="6909" y="7007"/>
                      <a:pt x="7268" y="7976"/>
                      <a:pt x="8003" y="8615"/>
                    </a:cubicBezTo>
                    <a:cubicBezTo>
                      <a:pt x="9102" y="9449"/>
                      <a:pt x="10370" y="10034"/>
                      <a:pt x="11718" y="10329"/>
                    </a:cubicBezTo>
                    <a:cubicBezTo>
                      <a:pt x="11718" y="10329"/>
                      <a:pt x="14766" y="11377"/>
                      <a:pt x="24672" y="5186"/>
                    </a:cubicBezTo>
                    <a:cubicBezTo>
                      <a:pt x="24672" y="5186"/>
                      <a:pt x="25243" y="5186"/>
                      <a:pt x="24672" y="4233"/>
                    </a:cubicBezTo>
                    <a:cubicBezTo>
                      <a:pt x="24113" y="3159"/>
                      <a:pt x="24113" y="1879"/>
                      <a:pt x="24672" y="804"/>
                    </a:cubicBezTo>
                    <a:cubicBezTo>
                      <a:pt x="24672" y="804"/>
                      <a:pt x="24672" y="804"/>
                      <a:pt x="25243" y="804"/>
                    </a:cubicBezTo>
                    <a:cubicBezTo>
                      <a:pt x="25815" y="804"/>
                      <a:pt x="30006" y="804"/>
                      <a:pt x="33530" y="42"/>
                    </a:cubicBezTo>
                    <a:cubicBezTo>
                      <a:pt x="33749" y="-14"/>
                      <a:pt x="33978" y="-14"/>
                      <a:pt x="34197" y="42"/>
                    </a:cubicBezTo>
                    <a:lnTo>
                      <a:pt x="35626" y="1185"/>
                    </a:lnTo>
                    <a:cubicBezTo>
                      <a:pt x="37363" y="2218"/>
                      <a:pt x="38058" y="4383"/>
                      <a:pt x="37245" y="6234"/>
                    </a:cubicBezTo>
                    <a:cubicBezTo>
                      <a:pt x="37245" y="6234"/>
                      <a:pt x="37245" y="6234"/>
                      <a:pt x="36673" y="6234"/>
                    </a:cubicBezTo>
                    <a:cubicBezTo>
                      <a:pt x="30455" y="6535"/>
                      <a:pt x="24447" y="8582"/>
                      <a:pt x="19338" y="12139"/>
                    </a:cubicBezTo>
                    <a:cubicBezTo>
                      <a:pt x="19338" y="12139"/>
                      <a:pt x="17242" y="13473"/>
                      <a:pt x="18481" y="14806"/>
                    </a:cubicBezTo>
                    <a:cubicBezTo>
                      <a:pt x="19233" y="15470"/>
                      <a:pt x="19531" y="16512"/>
                      <a:pt x="19243" y="17473"/>
                    </a:cubicBezTo>
                    <a:lnTo>
                      <a:pt x="19242" y="19092"/>
                    </a:lnTo>
                    <a:cubicBezTo>
                      <a:pt x="19149" y="19468"/>
                      <a:pt x="18856" y="19760"/>
                      <a:pt x="18480" y="19854"/>
                    </a:cubicBezTo>
                    <a:lnTo>
                      <a:pt x="15242" y="20426"/>
                    </a:lnTo>
                    <a:cubicBezTo>
                      <a:pt x="11423" y="21269"/>
                      <a:pt x="7428" y="20694"/>
                      <a:pt x="4003" y="18807"/>
                    </a:cubicBezTo>
                    <a:cubicBezTo>
                      <a:pt x="3761" y="18675"/>
                      <a:pt x="3563" y="18477"/>
                      <a:pt x="3431" y="18235"/>
                    </a:cubicBezTo>
                    <a:cubicBezTo>
                      <a:pt x="2961" y="16770"/>
                      <a:pt x="2024" y="15499"/>
                      <a:pt x="764" y="14616"/>
                    </a:cubicBezTo>
                    <a:cubicBezTo>
                      <a:pt x="306" y="14238"/>
                      <a:pt x="29" y="13685"/>
                      <a:pt x="2" y="13092"/>
                    </a:cubicBezTo>
                    <a:cubicBezTo>
                      <a:pt x="-42" y="10788"/>
                      <a:pt x="623" y="8527"/>
                      <a:pt x="1907" y="6615"/>
                    </a:cubicBezTo>
                    <a:close/>
                  </a:path>
                </a:pathLst>
              </a:custGeom>
              <a:grpFill/>
              <a:ln w="9525" cap="flat">
                <a:noFill/>
                <a:prstDash val="solid"/>
                <a:miter/>
              </a:ln>
            </p:spPr>
            <p:txBody>
              <a:bodyPr rtlCol="0" anchor="ctr"/>
              <a:lstStyle/>
              <a:p>
                <a:endParaRPr lang="zh-CN" altLang="en-US"/>
              </a:p>
            </p:txBody>
          </p:sp>
          <p:sp>
            <p:nvSpPr>
              <p:cNvPr id="86" name="任意多边形: 形状 85"/>
              <p:cNvSpPr/>
              <p:nvPr/>
            </p:nvSpPr>
            <p:spPr>
              <a:xfrm>
                <a:off x="1814459" y="3161903"/>
                <a:ext cx="88038" cy="47203"/>
              </a:xfrm>
              <a:custGeom>
                <a:avLst/>
                <a:gdLst>
                  <a:gd name="connsiteX0" fmla="*/ 80508 w 88038"/>
                  <a:gd name="connsiteY0" fmla="*/ 1429 h 47203"/>
                  <a:gd name="connsiteX1" fmla="*/ 82484 w 88038"/>
                  <a:gd name="connsiteY1" fmla="*/ 24 h 47203"/>
                  <a:gd name="connsiteX2" fmla="*/ 82985 w 88038"/>
                  <a:gd name="connsiteY2" fmla="*/ 191 h 47203"/>
                  <a:gd name="connsiteX3" fmla="*/ 87081 w 88038"/>
                  <a:gd name="connsiteY3" fmla="*/ 4858 h 47203"/>
                  <a:gd name="connsiteX4" fmla="*/ 87843 w 88038"/>
                  <a:gd name="connsiteY4" fmla="*/ 15241 h 47203"/>
                  <a:gd name="connsiteX5" fmla="*/ 85461 w 88038"/>
                  <a:gd name="connsiteY5" fmla="*/ 22670 h 47203"/>
                  <a:gd name="connsiteX6" fmla="*/ 80699 w 88038"/>
                  <a:gd name="connsiteY6" fmla="*/ 25718 h 47203"/>
                  <a:gd name="connsiteX7" fmla="*/ 75174 w 88038"/>
                  <a:gd name="connsiteY7" fmla="*/ 28766 h 47203"/>
                  <a:gd name="connsiteX8" fmla="*/ 70507 w 88038"/>
                  <a:gd name="connsiteY8" fmla="*/ 30671 h 47203"/>
                  <a:gd name="connsiteX9" fmla="*/ 65554 w 88038"/>
                  <a:gd name="connsiteY9" fmla="*/ 33814 h 47203"/>
                  <a:gd name="connsiteX10" fmla="*/ 66602 w 88038"/>
                  <a:gd name="connsiteY10" fmla="*/ 36481 h 47203"/>
                  <a:gd name="connsiteX11" fmla="*/ 71936 w 88038"/>
                  <a:gd name="connsiteY11" fmla="*/ 35719 h 47203"/>
                  <a:gd name="connsiteX12" fmla="*/ 75837 w 88038"/>
                  <a:gd name="connsiteY12" fmla="*/ 35525 h 47203"/>
                  <a:gd name="connsiteX13" fmla="*/ 76032 w 88038"/>
                  <a:gd name="connsiteY13" fmla="*/ 35719 h 47203"/>
                  <a:gd name="connsiteX14" fmla="*/ 76032 w 88038"/>
                  <a:gd name="connsiteY14" fmla="*/ 42006 h 47203"/>
                  <a:gd name="connsiteX15" fmla="*/ 74127 w 88038"/>
                  <a:gd name="connsiteY15" fmla="*/ 43435 h 47203"/>
                  <a:gd name="connsiteX16" fmla="*/ 70412 w 88038"/>
                  <a:gd name="connsiteY16" fmla="*/ 44578 h 47203"/>
                  <a:gd name="connsiteX17" fmla="*/ 65649 w 88038"/>
                  <a:gd name="connsiteY17" fmla="*/ 43625 h 47203"/>
                  <a:gd name="connsiteX18" fmla="*/ 51933 w 88038"/>
                  <a:gd name="connsiteY18" fmla="*/ 41434 h 47203"/>
                  <a:gd name="connsiteX19" fmla="*/ 45552 w 88038"/>
                  <a:gd name="connsiteY19" fmla="*/ 43244 h 47203"/>
                  <a:gd name="connsiteX20" fmla="*/ 31359 w 88038"/>
                  <a:gd name="connsiteY20" fmla="*/ 45244 h 47203"/>
                  <a:gd name="connsiteX21" fmla="*/ 22406 w 88038"/>
                  <a:gd name="connsiteY21" fmla="*/ 46578 h 47203"/>
                  <a:gd name="connsiteX22" fmla="*/ 5642 w 88038"/>
                  <a:gd name="connsiteY22" fmla="*/ 44387 h 47203"/>
                  <a:gd name="connsiteX23" fmla="*/ 689 w 88038"/>
                  <a:gd name="connsiteY23" fmla="*/ 40672 h 47203"/>
                  <a:gd name="connsiteX24" fmla="*/ 213 w 88038"/>
                  <a:gd name="connsiteY24" fmla="*/ 40006 h 47203"/>
                  <a:gd name="connsiteX25" fmla="*/ 213 w 88038"/>
                  <a:gd name="connsiteY25" fmla="*/ 36386 h 47203"/>
                  <a:gd name="connsiteX26" fmla="*/ 1019 w 88038"/>
                  <a:gd name="connsiteY26" fmla="*/ 36335 h 47203"/>
                  <a:gd name="connsiteX27" fmla="*/ 1070 w 88038"/>
                  <a:gd name="connsiteY27" fmla="*/ 36386 h 47203"/>
                  <a:gd name="connsiteX28" fmla="*/ 4118 w 88038"/>
                  <a:gd name="connsiteY28" fmla="*/ 38386 h 47203"/>
                  <a:gd name="connsiteX29" fmla="*/ 21549 w 88038"/>
                  <a:gd name="connsiteY29" fmla="*/ 38958 h 47203"/>
                  <a:gd name="connsiteX30" fmla="*/ 31645 w 88038"/>
                  <a:gd name="connsiteY30" fmla="*/ 36577 h 47203"/>
                  <a:gd name="connsiteX31" fmla="*/ 38789 w 88038"/>
                  <a:gd name="connsiteY31" fmla="*/ 34957 h 47203"/>
                  <a:gd name="connsiteX32" fmla="*/ 39456 w 88038"/>
                  <a:gd name="connsiteY32" fmla="*/ 34195 h 47203"/>
                  <a:gd name="connsiteX33" fmla="*/ 37646 w 88038"/>
                  <a:gd name="connsiteY33" fmla="*/ 31814 h 47203"/>
                  <a:gd name="connsiteX34" fmla="*/ 28121 w 88038"/>
                  <a:gd name="connsiteY34" fmla="*/ 27147 h 47203"/>
                  <a:gd name="connsiteX35" fmla="*/ 21168 w 88038"/>
                  <a:gd name="connsiteY35" fmla="*/ 20670 h 47203"/>
                  <a:gd name="connsiteX36" fmla="*/ 21168 w 88038"/>
                  <a:gd name="connsiteY36" fmla="*/ 20194 h 47203"/>
                  <a:gd name="connsiteX37" fmla="*/ 22120 w 88038"/>
                  <a:gd name="connsiteY37" fmla="*/ 18574 h 47203"/>
                  <a:gd name="connsiteX38" fmla="*/ 22120 w 88038"/>
                  <a:gd name="connsiteY38" fmla="*/ 18574 h 47203"/>
                  <a:gd name="connsiteX39" fmla="*/ 27073 w 88038"/>
                  <a:gd name="connsiteY39" fmla="*/ 20670 h 47203"/>
                  <a:gd name="connsiteX40" fmla="*/ 33931 w 88038"/>
                  <a:gd name="connsiteY40" fmla="*/ 25623 h 47203"/>
                  <a:gd name="connsiteX41" fmla="*/ 49647 w 88038"/>
                  <a:gd name="connsiteY41" fmla="*/ 30195 h 47203"/>
                  <a:gd name="connsiteX42" fmla="*/ 58601 w 88038"/>
                  <a:gd name="connsiteY42" fmla="*/ 25432 h 47203"/>
                  <a:gd name="connsiteX43" fmla="*/ 63268 w 88038"/>
                  <a:gd name="connsiteY43" fmla="*/ 23718 h 47203"/>
                  <a:gd name="connsiteX44" fmla="*/ 76317 w 88038"/>
                  <a:gd name="connsiteY44" fmla="*/ 16669 h 47203"/>
                  <a:gd name="connsiteX45" fmla="*/ 77270 w 88038"/>
                  <a:gd name="connsiteY45" fmla="*/ 14479 h 47203"/>
                  <a:gd name="connsiteX46" fmla="*/ 77270 w 88038"/>
                  <a:gd name="connsiteY46" fmla="*/ 9049 h 47203"/>
                  <a:gd name="connsiteX47" fmla="*/ 78318 w 88038"/>
                  <a:gd name="connsiteY47" fmla="*/ 7049 h 47203"/>
                  <a:gd name="connsiteX48" fmla="*/ 79461 w 88038"/>
                  <a:gd name="connsiteY48" fmla="*/ 4763 h 47203"/>
                  <a:gd name="connsiteX49" fmla="*/ 80508 w 88038"/>
                  <a:gd name="connsiteY49" fmla="*/ 1429 h 47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88038" h="47203">
                    <a:moveTo>
                      <a:pt x="80508" y="1429"/>
                    </a:moveTo>
                    <a:cubicBezTo>
                      <a:pt x="80666" y="496"/>
                      <a:pt x="81551" y="-133"/>
                      <a:pt x="82484" y="24"/>
                    </a:cubicBezTo>
                    <a:cubicBezTo>
                      <a:pt x="82659" y="54"/>
                      <a:pt x="82828" y="110"/>
                      <a:pt x="82985" y="191"/>
                    </a:cubicBezTo>
                    <a:cubicBezTo>
                      <a:pt x="82985" y="191"/>
                      <a:pt x="87081" y="3049"/>
                      <a:pt x="87081" y="4858"/>
                    </a:cubicBezTo>
                    <a:cubicBezTo>
                      <a:pt x="87064" y="8334"/>
                      <a:pt x="87318" y="11805"/>
                      <a:pt x="87843" y="15241"/>
                    </a:cubicBezTo>
                    <a:cubicBezTo>
                      <a:pt x="88473" y="17966"/>
                      <a:pt x="87559" y="20818"/>
                      <a:pt x="85461" y="22670"/>
                    </a:cubicBezTo>
                    <a:cubicBezTo>
                      <a:pt x="83994" y="23863"/>
                      <a:pt x="82396" y="24885"/>
                      <a:pt x="80699" y="25718"/>
                    </a:cubicBezTo>
                    <a:cubicBezTo>
                      <a:pt x="78796" y="26618"/>
                      <a:pt x="76951" y="27636"/>
                      <a:pt x="75174" y="28766"/>
                    </a:cubicBezTo>
                    <a:cubicBezTo>
                      <a:pt x="73737" y="29659"/>
                      <a:pt x="72159" y="30303"/>
                      <a:pt x="70507" y="30671"/>
                    </a:cubicBezTo>
                    <a:cubicBezTo>
                      <a:pt x="70507" y="30671"/>
                      <a:pt x="65840" y="31814"/>
                      <a:pt x="65554" y="33814"/>
                    </a:cubicBezTo>
                    <a:cubicBezTo>
                      <a:pt x="65510" y="34812"/>
                      <a:pt x="65891" y="35781"/>
                      <a:pt x="66602" y="36481"/>
                    </a:cubicBezTo>
                    <a:cubicBezTo>
                      <a:pt x="66602" y="36481"/>
                      <a:pt x="68602" y="38767"/>
                      <a:pt x="71936" y="35719"/>
                    </a:cubicBezTo>
                    <a:cubicBezTo>
                      <a:pt x="72960" y="34588"/>
                      <a:pt x="74706" y="34501"/>
                      <a:pt x="75837" y="35525"/>
                    </a:cubicBezTo>
                    <a:cubicBezTo>
                      <a:pt x="75905" y="35587"/>
                      <a:pt x="75970" y="35651"/>
                      <a:pt x="76032" y="35719"/>
                    </a:cubicBezTo>
                    <a:cubicBezTo>
                      <a:pt x="77398" y="37592"/>
                      <a:pt x="77398" y="40133"/>
                      <a:pt x="76032" y="42006"/>
                    </a:cubicBezTo>
                    <a:cubicBezTo>
                      <a:pt x="76032" y="42006"/>
                      <a:pt x="75174" y="43435"/>
                      <a:pt x="74127" y="43435"/>
                    </a:cubicBezTo>
                    <a:cubicBezTo>
                      <a:pt x="72803" y="43444"/>
                      <a:pt x="71512" y="43841"/>
                      <a:pt x="70412" y="44578"/>
                    </a:cubicBezTo>
                    <a:cubicBezTo>
                      <a:pt x="68787" y="45337"/>
                      <a:pt x="66857" y="44951"/>
                      <a:pt x="65649" y="43625"/>
                    </a:cubicBezTo>
                    <a:cubicBezTo>
                      <a:pt x="65649" y="43625"/>
                      <a:pt x="62220" y="40482"/>
                      <a:pt x="51933" y="41434"/>
                    </a:cubicBezTo>
                    <a:cubicBezTo>
                      <a:pt x="49732" y="41734"/>
                      <a:pt x="47583" y="42344"/>
                      <a:pt x="45552" y="43244"/>
                    </a:cubicBezTo>
                    <a:cubicBezTo>
                      <a:pt x="40980" y="44760"/>
                      <a:pt x="36172" y="45437"/>
                      <a:pt x="31359" y="45244"/>
                    </a:cubicBezTo>
                    <a:cubicBezTo>
                      <a:pt x="28345" y="45458"/>
                      <a:pt x="25352" y="45904"/>
                      <a:pt x="22406" y="46578"/>
                    </a:cubicBezTo>
                    <a:cubicBezTo>
                      <a:pt x="16737" y="47896"/>
                      <a:pt x="10782" y="47118"/>
                      <a:pt x="5642" y="44387"/>
                    </a:cubicBezTo>
                    <a:cubicBezTo>
                      <a:pt x="3811" y="43408"/>
                      <a:pt x="2141" y="42155"/>
                      <a:pt x="689" y="40672"/>
                    </a:cubicBezTo>
                    <a:cubicBezTo>
                      <a:pt x="493" y="40479"/>
                      <a:pt x="332" y="40254"/>
                      <a:pt x="213" y="40006"/>
                    </a:cubicBezTo>
                    <a:cubicBezTo>
                      <a:pt x="-71" y="38816"/>
                      <a:pt x="-71" y="37576"/>
                      <a:pt x="213" y="36386"/>
                    </a:cubicBezTo>
                    <a:cubicBezTo>
                      <a:pt x="421" y="36149"/>
                      <a:pt x="782" y="36127"/>
                      <a:pt x="1019" y="36335"/>
                    </a:cubicBezTo>
                    <a:cubicBezTo>
                      <a:pt x="1037" y="36351"/>
                      <a:pt x="1054" y="36368"/>
                      <a:pt x="1070" y="36386"/>
                    </a:cubicBezTo>
                    <a:cubicBezTo>
                      <a:pt x="2139" y="36968"/>
                      <a:pt x="3158" y="37637"/>
                      <a:pt x="4118" y="38386"/>
                    </a:cubicBezTo>
                    <a:cubicBezTo>
                      <a:pt x="4118" y="38386"/>
                      <a:pt x="7737" y="41530"/>
                      <a:pt x="21549" y="38958"/>
                    </a:cubicBezTo>
                    <a:cubicBezTo>
                      <a:pt x="21549" y="38958"/>
                      <a:pt x="28311" y="37624"/>
                      <a:pt x="31645" y="36577"/>
                    </a:cubicBezTo>
                    <a:cubicBezTo>
                      <a:pt x="33993" y="35897"/>
                      <a:pt x="36378" y="35356"/>
                      <a:pt x="38789" y="34957"/>
                    </a:cubicBezTo>
                    <a:cubicBezTo>
                      <a:pt x="39172" y="34909"/>
                      <a:pt x="39459" y="34582"/>
                      <a:pt x="39456" y="34195"/>
                    </a:cubicBezTo>
                    <a:cubicBezTo>
                      <a:pt x="39456" y="34195"/>
                      <a:pt x="39456" y="32100"/>
                      <a:pt x="37646" y="31814"/>
                    </a:cubicBezTo>
                    <a:cubicBezTo>
                      <a:pt x="34156" y="31007"/>
                      <a:pt x="30897" y="29410"/>
                      <a:pt x="28121" y="27147"/>
                    </a:cubicBezTo>
                    <a:cubicBezTo>
                      <a:pt x="25649" y="25159"/>
                      <a:pt x="23325" y="22995"/>
                      <a:pt x="21168" y="20670"/>
                    </a:cubicBezTo>
                    <a:lnTo>
                      <a:pt x="21168" y="20194"/>
                    </a:lnTo>
                    <a:cubicBezTo>
                      <a:pt x="21168" y="20194"/>
                      <a:pt x="21834" y="18955"/>
                      <a:pt x="22120" y="18574"/>
                    </a:cubicBezTo>
                    <a:lnTo>
                      <a:pt x="22120" y="18574"/>
                    </a:lnTo>
                    <a:cubicBezTo>
                      <a:pt x="23938" y="18782"/>
                      <a:pt x="25658" y="19510"/>
                      <a:pt x="27073" y="20670"/>
                    </a:cubicBezTo>
                    <a:cubicBezTo>
                      <a:pt x="28999" y="22770"/>
                      <a:pt x="31332" y="24455"/>
                      <a:pt x="33931" y="25623"/>
                    </a:cubicBezTo>
                    <a:cubicBezTo>
                      <a:pt x="33931" y="25623"/>
                      <a:pt x="45552" y="31719"/>
                      <a:pt x="49647" y="30195"/>
                    </a:cubicBezTo>
                    <a:cubicBezTo>
                      <a:pt x="52843" y="29041"/>
                      <a:pt x="55858" y="27438"/>
                      <a:pt x="58601" y="25432"/>
                    </a:cubicBezTo>
                    <a:cubicBezTo>
                      <a:pt x="60058" y="24621"/>
                      <a:pt x="61633" y="24043"/>
                      <a:pt x="63268" y="23718"/>
                    </a:cubicBezTo>
                    <a:cubicBezTo>
                      <a:pt x="68065" y="22312"/>
                      <a:pt x="72512" y="19911"/>
                      <a:pt x="76317" y="16669"/>
                    </a:cubicBezTo>
                    <a:cubicBezTo>
                      <a:pt x="76880" y="16072"/>
                      <a:pt x="77217" y="15297"/>
                      <a:pt x="77270" y="14479"/>
                    </a:cubicBezTo>
                    <a:lnTo>
                      <a:pt x="77270" y="9049"/>
                    </a:lnTo>
                    <a:cubicBezTo>
                      <a:pt x="77318" y="8264"/>
                      <a:pt x="77699" y="7536"/>
                      <a:pt x="78318" y="7049"/>
                    </a:cubicBezTo>
                    <a:cubicBezTo>
                      <a:pt x="79005" y="6483"/>
                      <a:pt x="79421" y="5653"/>
                      <a:pt x="79461" y="4763"/>
                    </a:cubicBezTo>
                    <a:cubicBezTo>
                      <a:pt x="79601" y="3597"/>
                      <a:pt x="79957" y="2466"/>
                      <a:pt x="80508" y="1429"/>
                    </a:cubicBezTo>
                    <a:close/>
                  </a:path>
                </a:pathLst>
              </a:custGeom>
              <a:grpFill/>
              <a:ln w="9525" cap="flat">
                <a:noFill/>
                <a:prstDash val="solid"/>
                <a:miter/>
              </a:ln>
            </p:spPr>
            <p:txBody>
              <a:bodyPr rtlCol="0" anchor="ctr"/>
              <a:lstStyle/>
              <a:p>
                <a:endParaRPr lang="zh-CN" altLang="en-US"/>
              </a:p>
            </p:txBody>
          </p:sp>
          <p:sp>
            <p:nvSpPr>
              <p:cNvPr id="87" name="任意多边形: 形状 86"/>
              <p:cNvSpPr/>
              <p:nvPr/>
            </p:nvSpPr>
            <p:spPr>
              <a:xfrm>
                <a:off x="1858086" y="3213690"/>
                <a:ext cx="13902" cy="16836"/>
              </a:xfrm>
              <a:custGeom>
                <a:avLst/>
                <a:gdLst>
                  <a:gd name="connsiteX0" fmla="*/ 5544 w 13902"/>
                  <a:gd name="connsiteY0" fmla="*/ 2791 h 16836"/>
                  <a:gd name="connsiteX1" fmla="*/ 6115 w 13902"/>
                  <a:gd name="connsiteY1" fmla="*/ 696 h 16836"/>
                  <a:gd name="connsiteX2" fmla="*/ 8021 w 13902"/>
                  <a:gd name="connsiteY2" fmla="*/ 124 h 16836"/>
                  <a:gd name="connsiteX3" fmla="*/ 13736 w 13902"/>
                  <a:gd name="connsiteY3" fmla="*/ 7363 h 16836"/>
                  <a:gd name="connsiteX4" fmla="*/ 12783 w 13902"/>
                  <a:gd name="connsiteY4" fmla="*/ 12888 h 16836"/>
                  <a:gd name="connsiteX5" fmla="*/ 8497 w 13902"/>
                  <a:gd name="connsiteY5" fmla="*/ 16793 h 16836"/>
                  <a:gd name="connsiteX6" fmla="*/ 4115 w 13902"/>
                  <a:gd name="connsiteY6" fmla="*/ 15459 h 16836"/>
                  <a:gd name="connsiteX7" fmla="*/ 115 w 13902"/>
                  <a:gd name="connsiteY7" fmla="*/ 11173 h 16836"/>
                  <a:gd name="connsiteX8" fmla="*/ 115 w 13902"/>
                  <a:gd name="connsiteY8" fmla="*/ 10316 h 16836"/>
                  <a:gd name="connsiteX9" fmla="*/ 1258 w 13902"/>
                  <a:gd name="connsiteY9" fmla="*/ 8411 h 16836"/>
                  <a:gd name="connsiteX10" fmla="*/ 1829 w 13902"/>
                  <a:gd name="connsiteY10" fmla="*/ 8411 h 16836"/>
                  <a:gd name="connsiteX11" fmla="*/ 5544 w 13902"/>
                  <a:gd name="connsiteY11" fmla="*/ 7839 h 16836"/>
                  <a:gd name="connsiteX12" fmla="*/ 5544 w 13902"/>
                  <a:gd name="connsiteY12" fmla="*/ 2791 h 16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902" h="16836">
                    <a:moveTo>
                      <a:pt x="5544" y="2791"/>
                    </a:moveTo>
                    <a:cubicBezTo>
                      <a:pt x="5279" y="2042"/>
                      <a:pt x="5506" y="1206"/>
                      <a:pt x="6115" y="696"/>
                    </a:cubicBezTo>
                    <a:cubicBezTo>
                      <a:pt x="6116" y="696"/>
                      <a:pt x="7163" y="-352"/>
                      <a:pt x="8021" y="124"/>
                    </a:cubicBezTo>
                    <a:cubicBezTo>
                      <a:pt x="10576" y="1944"/>
                      <a:pt x="12558" y="4455"/>
                      <a:pt x="13736" y="7363"/>
                    </a:cubicBezTo>
                    <a:cubicBezTo>
                      <a:pt x="14141" y="9259"/>
                      <a:pt x="13800" y="11238"/>
                      <a:pt x="12783" y="12888"/>
                    </a:cubicBezTo>
                    <a:cubicBezTo>
                      <a:pt x="12783" y="12888"/>
                      <a:pt x="10592" y="16317"/>
                      <a:pt x="8497" y="16793"/>
                    </a:cubicBezTo>
                    <a:cubicBezTo>
                      <a:pt x="6913" y="16991"/>
                      <a:pt x="5320" y="16506"/>
                      <a:pt x="4115" y="15459"/>
                    </a:cubicBezTo>
                    <a:cubicBezTo>
                      <a:pt x="2603" y="14209"/>
                      <a:pt x="1258" y="12768"/>
                      <a:pt x="115" y="11173"/>
                    </a:cubicBezTo>
                    <a:cubicBezTo>
                      <a:pt x="-38" y="10908"/>
                      <a:pt x="-38" y="10581"/>
                      <a:pt x="115" y="10316"/>
                    </a:cubicBezTo>
                    <a:lnTo>
                      <a:pt x="1258" y="8411"/>
                    </a:lnTo>
                    <a:cubicBezTo>
                      <a:pt x="1258" y="8411"/>
                      <a:pt x="1258" y="7935"/>
                      <a:pt x="1829" y="8411"/>
                    </a:cubicBezTo>
                    <a:cubicBezTo>
                      <a:pt x="3074" y="8952"/>
                      <a:pt x="4519" y="8729"/>
                      <a:pt x="5544" y="7839"/>
                    </a:cubicBezTo>
                    <a:cubicBezTo>
                      <a:pt x="5544" y="7839"/>
                      <a:pt x="7068" y="6220"/>
                      <a:pt x="5544" y="2791"/>
                    </a:cubicBezTo>
                    <a:close/>
                  </a:path>
                </a:pathLst>
              </a:custGeom>
              <a:grpFill/>
              <a:ln w="9525" cap="flat">
                <a:noFill/>
                <a:prstDash val="solid"/>
                <a:miter/>
              </a:ln>
            </p:spPr>
            <p:txBody>
              <a:bodyPr rtlCol="0" anchor="ctr"/>
              <a:lstStyle/>
              <a:p>
                <a:endParaRPr lang="zh-CN" altLang="en-US"/>
              </a:p>
            </p:txBody>
          </p:sp>
          <p:sp>
            <p:nvSpPr>
              <p:cNvPr id="88" name="任意多边形: 形状 87"/>
              <p:cNvSpPr/>
              <p:nvPr/>
            </p:nvSpPr>
            <p:spPr>
              <a:xfrm>
                <a:off x="1934238" y="3228004"/>
                <a:ext cx="60401" cy="45379"/>
              </a:xfrm>
              <a:custGeom>
                <a:avLst/>
                <a:gdLst>
                  <a:gd name="connsiteX0" fmla="*/ 8545 w 60401"/>
                  <a:gd name="connsiteY0" fmla="*/ 955 h 45379"/>
                  <a:gd name="connsiteX1" fmla="*/ 9973 w 60401"/>
                  <a:gd name="connsiteY1" fmla="*/ 2 h 45379"/>
                  <a:gd name="connsiteX2" fmla="*/ 12831 w 60401"/>
                  <a:gd name="connsiteY2" fmla="*/ 2098 h 45379"/>
                  <a:gd name="connsiteX3" fmla="*/ 12831 w 60401"/>
                  <a:gd name="connsiteY3" fmla="*/ 2860 h 45379"/>
                  <a:gd name="connsiteX4" fmla="*/ 11878 w 60401"/>
                  <a:gd name="connsiteY4" fmla="*/ 4765 h 45379"/>
                  <a:gd name="connsiteX5" fmla="*/ 11878 w 60401"/>
                  <a:gd name="connsiteY5" fmla="*/ 7908 h 45379"/>
                  <a:gd name="connsiteX6" fmla="*/ 13974 w 60401"/>
                  <a:gd name="connsiteY6" fmla="*/ 10861 h 45379"/>
                  <a:gd name="connsiteX7" fmla="*/ 15212 w 60401"/>
                  <a:gd name="connsiteY7" fmla="*/ 10861 h 45379"/>
                  <a:gd name="connsiteX8" fmla="*/ 15212 w 60401"/>
                  <a:gd name="connsiteY8" fmla="*/ 10385 h 45379"/>
                  <a:gd name="connsiteX9" fmla="*/ 16165 w 60401"/>
                  <a:gd name="connsiteY9" fmla="*/ 8765 h 45379"/>
                  <a:gd name="connsiteX10" fmla="*/ 18451 w 60401"/>
                  <a:gd name="connsiteY10" fmla="*/ 8003 h 45379"/>
                  <a:gd name="connsiteX11" fmla="*/ 20451 w 60401"/>
                  <a:gd name="connsiteY11" fmla="*/ 6194 h 45379"/>
                  <a:gd name="connsiteX12" fmla="*/ 23689 w 60401"/>
                  <a:gd name="connsiteY12" fmla="*/ 1717 h 45379"/>
                  <a:gd name="connsiteX13" fmla="*/ 25213 w 60401"/>
                  <a:gd name="connsiteY13" fmla="*/ 5336 h 45379"/>
                  <a:gd name="connsiteX14" fmla="*/ 24261 w 60401"/>
                  <a:gd name="connsiteY14" fmla="*/ 11528 h 45379"/>
                  <a:gd name="connsiteX15" fmla="*/ 24261 w 60401"/>
                  <a:gd name="connsiteY15" fmla="*/ 16957 h 45379"/>
                  <a:gd name="connsiteX16" fmla="*/ 25690 w 60401"/>
                  <a:gd name="connsiteY16" fmla="*/ 18290 h 45379"/>
                  <a:gd name="connsiteX17" fmla="*/ 28738 w 60401"/>
                  <a:gd name="connsiteY17" fmla="*/ 20100 h 45379"/>
                  <a:gd name="connsiteX18" fmla="*/ 32548 w 60401"/>
                  <a:gd name="connsiteY18" fmla="*/ 20672 h 45379"/>
                  <a:gd name="connsiteX19" fmla="*/ 32548 w 60401"/>
                  <a:gd name="connsiteY19" fmla="*/ 20672 h 45379"/>
                  <a:gd name="connsiteX20" fmla="*/ 32548 w 60401"/>
                  <a:gd name="connsiteY20" fmla="*/ 19624 h 45379"/>
                  <a:gd name="connsiteX21" fmla="*/ 32548 w 60401"/>
                  <a:gd name="connsiteY21" fmla="*/ 19148 h 45379"/>
                  <a:gd name="connsiteX22" fmla="*/ 27785 w 60401"/>
                  <a:gd name="connsiteY22" fmla="*/ 16576 h 45379"/>
                  <a:gd name="connsiteX23" fmla="*/ 27118 w 60401"/>
                  <a:gd name="connsiteY23" fmla="*/ 15052 h 45379"/>
                  <a:gd name="connsiteX24" fmla="*/ 29500 w 60401"/>
                  <a:gd name="connsiteY24" fmla="*/ 13242 h 45379"/>
                  <a:gd name="connsiteX25" fmla="*/ 29500 w 60401"/>
                  <a:gd name="connsiteY25" fmla="*/ 12480 h 45379"/>
                  <a:gd name="connsiteX26" fmla="*/ 29500 w 60401"/>
                  <a:gd name="connsiteY26" fmla="*/ 9623 h 45379"/>
                  <a:gd name="connsiteX27" fmla="*/ 31309 w 60401"/>
                  <a:gd name="connsiteY27" fmla="*/ 9623 h 45379"/>
                  <a:gd name="connsiteX28" fmla="*/ 36548 w 60401"/>
                  <a:gd name="connsiteY28" fmla="*/ 15433 h 45379"/>
                  <a:gd name="connsiteX29" fmla="*/ 39215 w 60401"/>
                  <a:gd name="connsiteY29" fmla="*/ 16862 h 45379"/>
                  <a:gd name="connsiteX30" fmla="*/ 41120 w 60401"/>
                  <a:gd name="connsiteY30" fmla="*/ 18290 h 45379"/>
                  <a:gd name="connsiteX31" fmla="*/ 49502 w 60401"/>
                  <a:gd name="connsiteY31" fmla="*/ 18862 h 45379"/>
                  <a:gd name="connsiteX32" fmla="*/ 60361 w 60401"/>
                  <a:gd name="connsiteY32" fmla="*/ 22005 h 45379"/>
                  <a:gd name="connsiteX33" fmla="*/ 59789 w 60401"/>
                  <a:gd name="connsiteY33" fmla="*/ 24767 h 45379"/>
                  <a:gd name="connsiteX34" fmla="*/ 56265 w 60401"/>
                  <a:gd name="connsiteY34" fmla="*/ 26291 h 45379"/>
                  <a:gd name="connsiteX35" fmla="*/ 47883 w 60401"/>
                  <a:gd name="connsiteY35" fmla="*/ 24958 h 45379"/>
                  <a:gd name="connsiteX36" fmla="*/ 43692 w 60401"/>
                  <a:gd name="connsiteY36" fmla="*/ 24958 h 45379"/>
                  <a:gd name="connsiteX37" fmla="*/ 43692 w 60401"/>
                  <a:gd name="connsiteY37" fmla="*/ 28196 h 45379"/>
                  <a:gd name="connsiteX38" fmla="*/ 50931 w 60401"/>
                  <a:gd name="connsiteY38" fmla="*/ 33911 h 45379"/>
                  <a:gd name="connsiteX39" fmla="*/ 51979 w 60401"/>
                  <a:gd name="connsiteY39" fmla="*/ 33911 h 45379"/>
                  <a:gd name="connsiteX40" fmla="*/ 53979 w 60401"/>
                  <a:gd name="connsiteY40" fmla="*/ 35245 h 45379"/>
                  <a:gd name="connsiteX41" fmla="*/ 57408 w 60401"/>
                  <a:gd name="connsiteY41" fmla="*/ 40865 h 45379"/>
                  <a:gd name="connsiteX42" fmla="*/ 57408 w 60401"/>
                  <a:gd name="connsiteY42" fmla="*/ 42293 h 45379"/>
                  <a:gd name="connsiteX43" fmla="*/ 54741 w 60401"/>
                  <a:gd name="connsiteY43" fmla="*/ 45151 h 45379"/>
                  <a:gd name="connsiteX44" fmla="*/ 53503 w 60401"/>
                  <a:gd name="connsiteY44" fmla="*/ 45151 h 45379"/>
                  <a:gd name="connsiteX45" fmla="*/ 46264 w 60401"/>
                  <a:gd name="connsiteY45" fmla="*/ 43817 h 45379"/>
                  <a:gd name="connsiteX46" fmla="*/ 38167 w 60401"/>
                  <a:gd name="connsiteY46" fmla="*/ 43817 h 45379"/>
                  <a:gd name="connsiteX47" fmla="*/ 25118 w 60401"/>
                  <a:gd name="connsiteY47" fmla="*/ 35054 h 45379"/>
                  <a:gd name="connsiteX48" fmla="*/ 25118 w 60401"/>
                  <a:gd name="connsiteY48" fmla="*/ 34388 h 45379"/>
                  <a:gd name="connsiteX49" fmla="*/ 26737 w 60401"/>
                  <a:gd name="connsiteY49" fmla="*/ 34388 h 45379"/>
                  <a:gd name="connsiteX50" fmla="*/ 34357 w 60401"/>
                  <a:gd name="connsiteY50" fmla="*/ 35816 h 45379"/>
                  <a:gd name="connsiteX51" fmla="*/ 39406 w 60401"/>
                  <a:gd name="connsiteY51" fmla="*/ 37055 h 45379"/>
                  <a:gd name="connsiteX52" fmla="*/ 41215 w 60401"/>
                  <a:gd name="connsiteY52" fmla="*/ 38483 h 45379"/>
                  <a:gd name="connsiteX53" fmla="*/ 49597 w 60401"/>
                  <a:gd name="connsiteY53" fmla="*/ 39245 h 45379"/>
                  <a:gd name="connsiteX54" fmla="*/ 49597 w 60401"/>
                  <a:gd name="connsiteY54" fmla="*/ 38769 h 45379"/>
                  <a:gd name="connsiteX55" fmla="*/ 49121 w 60401"/>
                  <a:gd name="connsiteY55" fmla="*/ 36959 h 45379"/>
                  <a:gd name="connsiteX56" fmla="*/ 35024 w 60401"/>
                  <a:gd name="connsiteY56" fmla="*/ 28006 h 45379"/>
                  <a:gd name="connsiteX57" fmla="*/ 25499 w 60401"/>
                  <a:gd name="connsiteY57" fmla="*/ 28006 h 45379"/>
                  <a:gd name="connsiteX58" fmla="*/ 24166 w 60401"/>
                  <a:gd name="connsiteY58" fmla="*/ 32864 h 45379"/>
                  <a:gd name="connsiteX59" fmla="*/ 22832 w 60401"/>
                  <a:gd name="connsiteY59" fmla="*/ 33530 h 45379"/>
                  <a:gd name="connsiteX60" fmla="*/ 20451 w 60401"/>
                  <a:gd name="connsiteY60" fmla="*/ 31721 h 45379"/>
                  <a:gd name="connsiteX61" fmla="*/ 20451 w 60401"/>
                  <a:gd name="connsiteY61" fmla="*/ 30578 h 45379"/>
                  <a:gd name="connsiteX62" fmla="*/ 19022 w 60401"/>
                  <a:gd name="connsiteY62" fmla="*/ 25434 h 45379"/>
                  <a:gd name="connsiteX63" fmla="*/ 17593 w 60401"/>
                  <a:gd name="connsiteY63" fmla="*/ 24577 h 45379"/>
                  <a:gd name="connsiteX64" fmla="*/ 10259 w 60401"/>
                  <a:gd name="connsiteY64" fmla="*/ 21719 h 45379"/>
                  <a:gd name="connsiteX65" fmla="*/ 10259 w 60401"/>
                  <a:gd name="connsiteY65" fmla="*/ 21053 h 45379"/>
                  <a:gd name="connsiteX66" fmla="*/ 11497 w 60401"/>
                  <a:gd name="connsiteY66" fmla="*/ 19910 h 45379"/>
                  <a:gd name="connsiteX67" fmla="*/ 12069 w 60401"/>
                  <a:gd name="connsiteY67" fmla="*/ 19910 h 45379"/>
                  <a:gd name="connsiteX68" fmla="*/ 13783 w 60401"/>
                  <a:gd name="connsiteY68" fmla="*/ 19910 h 45379"/>
                  <a:gd name="connsiteX69" fmla="*/ 15403 w 60401"/>
                  <a:gd name="connsiteY69" fmla="*/ 16957 h 45379"/>
                  <a:gd name="connsiteX70" fmla="*/ 8449 w 60401"/>
                  <a:gd name="connsiteY70" fmla="*/ 14861 h 45379"/>
                  <a:gd name="connsiteX71" fmla="*/ 67 w 60401"/>
                  <a:gd name="connsiteY71" fmla="*/ 9242 h 45379"/>
                  <a:gd name="connsiteX72" fmla="*/ 67 w 60401"/>
                  <a:gd name="connsiteY72" fmla="*/ 8575 h 45379"/>
                  <a:gd name="connsiteX73" fmla="*/ 925 w 60401"/>
                  <a:gd name="connsiteY73" fmla="*/ 6194 h 45379"/>
                  <a:gd name="connsiteX74" fmla="*/ 925 w 60401"/>
                  <a:gd name="connsiteY74" fmla="*/ 5622 h 45379"/>
                  <a:gd name="connsiteX75" fmla="*/ 4258 w 60401"/>
                  <a:gd name="connsiteY75" fmla="*/ 4289 h 45379"/>
                  <a:gd name="connsiteX76" fmla="*/ 8545 w 60401"/>
                  <a:gd name="connsiteY76" fmla="*/ 955 h 45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60401" h="45379">
                    <a:moveTo>
                      <a:pt x="8545" y="955"/>
                    </a:moveTo>
                    <a:cubicBezTo>
                      <a:pt x="8756" y="355"/>
                      <a:pt x="9338" y="-34"/>
                      <a:pt x="9973" y="2"/>
                    </a:cubicBezTo>
                    <a:cubicBezTo>
                      <a:pt x="11286" y="-12"/>
                      <a:pt x="12450" y="842"/>
                      <a:pt x="12831" y="2098"/>
                    </a:cubicBezTo>
                    <a:cubicBezTo>
                      <a:pt x="12831" y="2098"/>
                      <a:pt x="12831" y="2669"/>
                      <a:pt x="12831" y="2860"/>
                    </a:cubicBezTo>
                    <a:cubicBezTo>
                      <a:pt x="12453" y="3463"/>
                      <a:pt x="12134" y="4101"/>
                      <a:pt x="11878" y="4765"/>
                    </a:cubicBezTo>
                    <a:cubicBezTo>
                      <a:pt x="11426" y="5764"/>
                      <a:pt x="11426" y="6909"/>
                      <a:pt x="11878" y="7908"/>
                    </a:cubicBezTo>
                    <a:cubicBezTo>
                      <a:pt x="11878" y="7908"/>
                      <a:pt x="13307" y="10575"/>
                      <a:pt x="13974" y="10861"/>
                    </a:cubicBezTo>
                    <a:cubicBezTo>
                      <a:pt x="14641" y="11147"/>
                      <a:pt x="13974" y="10861"/>
                      <a:pt x="15212" y="10861"/>
                    </a:cubicBezTo>
                    <a:cubicBezTo>
                      <a:pt x="16450" y="10861"/>
                      <a:pt x="15212" y="10861"/>
                      <a:pt x="15212" y="10385"/>
                    </a:cubicBezTo>
                    <a:cubicBezTo>
                      <a:pt x="15203" y="9709"/>
                      <a:pt x="15570" y="9085"/>
                      <a:pt x="16165" y="8765"/>
                    </a:cubicBezTo>
                    <a:cubicBezTo>
                      <a:pt x="16887" y="8405"/>
                      <a:pt x="17657" y="8148"/>
                      <a:pt x="18451" y="8003"/>
                    </a:cubicBezTo>
                    <a:cubicBezTo>
                      <a:pt x="19370" y="7758"/>
                      <a:pt x="20115" y="7084"/>
                      <a:pt x="20451" y="6194"/>
                    </a:cubicBezTo>
                    <a:cubicBezTo>
                      <a:pt x="20451" y="6194"/>
                      <a:pt x="21880" y="1717"/>
                      <a:pt x="23689" y="1717"/>
                    </a:cubicBezTo>
                    <a:cubicBezTo>
                      <a:pt x="23689" y="1717"/>
                      <a:pt x="24928" y="1717"/>
                      <a:pt x="25213" y="5336"/>
                    </a:cubicBezTo>
                    <a:cubicBezTo>
                      <a:pt x="25283" y="7441"/>
                      <a:pt x="24960" y="9541"/>
                      <a:pt x="24261" y="11528"/>
                    </a:cubicBezTo>
                    <a:cubicBezTo>
                      <a:pt x="23636" y="13283"/>
                      <a:pt x="23636" y="15201"/>
                      <a:pt x="24261" y="16957"/>
                    </a:cubicBezTo>
                    <a:cubicBezTo>
                      <a:pt x="24606" y="17524"/>
                      <a:pt x="25100" y="17985"/>
                      <a:pt x="25690" y="18290"/>
                    </a:cubicBezTo>
                    <a:lnTo>
                      <a:pt x="28738" y="20100"/>
                    </a:lnTo>
                    <a:cubicBezTo>
                      <a:pt x="29846" y="20883"/>
                      <a:pt x="31259" y="21095"/>
                      <a:pt x="32548" y="20672"/>
                    </a:cubicBezTo>
                    <a:cubicBezTo>
                      <a:pt x="32548" y="20672"/>
                      <a:pt x="32548" y="20672"/>
                      <a:pt x="32548" y="20672"/>
                    </a:cubicBezTo>
                    <a:cubicBezTo>
                      <a:pt x="32572" y="20323"/>
                      <a:pt x="32572" y="19973"/>
                      <a:pt x="32548" y="19624"/>
                    </a:cubicBezTo>
                    <a:cubicBezTo>
                      <a:pt x="32548" y="19624"/>
                      <a:pt x="32548" y="19624"/>
                      <a:pt x="32548" y="19148"/>
                    </a:cubicBezTo>
                    <a:cubicBezTo>
                      <a:pt x="30840" y="18535"/>
                      <a:pt x="29234" y="17668"/>
                      <a:pt x="27785" y="16576"/>
                    </a:cubicBezTo>
                    <a:cubicBezTo>
                      <a:pt x="27785" y="16576"/>
                      <a:pt x="26833" y="15814"/>
                      <a:pt x="27118" y="15052"/>
                    </a:cubicBezTo>
                    <a:cubicBezTo>
                      <a:pt x="27404" y="14290"/>
                      <a:pt x="27118" y="14004"/>
                      <a:pt x="29500" y="13242"/>
                    </a:cubicBezTo>
                    <a:cubicBezTo>
                      <a:pt x="29694" y="13025"/>
                      <a:pt x="29694" y="12697"/>
                      <a:pt x="29500" y="12480"/>
                    </a:cubicBezTo>
                    <a:cubicBezTo>
                      <a:pt x="29500" y="12480"/>
                      <a:pt x="28642" y="10575"/>
                      <a:pt x="29500" y="9623"/>
                    </a:cubicBezTo>
                    <a:cubicBezTo>
                      <a:pt x="30357" y="8670"/>
                      <a:pt x="30833" y="8765"/>
                      <a:pt x="31309" y="9623"/>
                    </a:cubicBezTo>
                    <a:cubicBezTo>
                      <a:pt x="31786" y="10480"/>
                      <a:pt x="34357" y="14671"/>
                      <a:pt x="36548" y="15433"/>
                    </a:cubicBezTo>
                    <a:cubicBezTo>
                      <a:pt x="37528" y="15716"/>
                      <a:pt x="38437" y="16203"/>
                      <a:pt x="39215" y="16862"/>
                    </a:cubicBezTo>
                    <a:cubicBezTo>
                      <a:pt x="39653" y="17556"/>
                      <a:pt x="40331" y="18065"/>
                      <a:pt x="41120" y="18290"/>
                    </a:cubicBezTo>
                    <a:cubicBezTo>
                      <a:pt x="43861" y="18957"/>
                      <a:pt x="46696" y="19150"/>
                      <a:pt x="49502" y="18862"/>
                    </a:cubicBezTo>
                    <a:cubicBezTo>
                      <a:pt x="49502" y="18862"/>
                      <a:pt x="59027" y="18195"/>
                      <a:pt x="60361" y="22005"/>
                    </a:cubicBezTo>
                    <a:cubicBezTo>
                      <a:pt x="60495" y="22964"/>
                      <a:pt x="60293" y="23940"/>
                      <a:pt x="59789" y="24767"/>
                    </a:cubicBezTo>
                    <a:cubicBezTo>
                      <a:pt x="59003" y="25908"/>
                      <a:pt x="57635" y="26500"/>
                      <a:pt x="56265" y="26291"/>
                    </a:cubicBezTo>
                    <a:cubicBezTo>
                      <a:pt x="53431" y="26150"/>
                      <a:pt x="50621" y="25703"/>
                      <a:pt x="47883" y="24958"/>
                    </a:cubicBezTo>
                    <a:cubicBezTo>
                      <a:pt x="47883" y="24958"/>
                      <a:pt x="44263" y="24005"/>
                      <a:pt x="43692" y="24958"/>
                    </a:cubicBezTo>
                    <a:cubicBezTo>
                      <a:pt x="43182" y="25977"/>
                      <a:pt x="43182" y="27177"/>
                      <a:pt x="43692" y="28196"/>
                    </a:cubicBezTo>
                    <a:cubicBezTo>
                      <a:pt x="45479" y="30782"/>
                      <a:pt x="48001" y="32773"/>
                      <a:pt x="50931" y="33911"/>
                    </a:cubicBezTo>
                    <a:cubicBezTo>
                      <a:pt x="51276" y="33989"/>
                      <a:pt x="51634" y="33989"/>
                      <a:pt x="51979" y="33911"/>
                    </a:cubicBezTo>
                    <a:cubicBezTo>
                      <a:pt x="51979" y="33911"/>
                      <a:pt x="53026" y="33911"/>
                      <a:pt x="53979" y="35245"/>
                    </a:cubicBezTo>
                    <a:cubicBezTo>
                      <a:pt x="54931" y="36578"/>
                      <a:pt x="55979" y="38293"/>
                      <a:pt x="57408" y="40865"/>
                    </a:cubicBezTo>
                    <a:cubicBezTo>
                      <a:pt x="57629" y="41315"/>
                      <a:pt x="57629" y="41843"/>
                      <a:pt x="57408" y="42293"/>
                    </a:cubicBezTo>
                    <a:cubicBezTo>
                      <a:pt x="56740" y="43431"/>
                      <a:pt x="55830" y="44406"/>
                      <a:pt x="54741" y="45151"/>
                    </a:cubicBezTo>
                    <a:cubicBezTo>
                      <a:pt x="54385" y="45456"/>
                      <a:pt x="53859" y="45456"/>
                      <a:pt x="53503" y="45151"/>
                    </a:cubicBezTo>
                    <a:cubicBezTo>
                      <a:pt x="51241" y="44102"/>
                      <a:pt x="48751" y="43643"/>
                      <a:pt x="46264" y="43817"/>
                    </a:cubicBezTo>
                    <a:lnTo>
                      <a:pt x="38167" y="43817"/>
                    </a:lnTo>
                    <a:cubicBezTo>
                      <a:pt x="32510" y="43602"/>
                      <a:pt x="27458" y="40210"/>
                      <a:pt x="25118" y="35054"/>
                    </a:cubicBezTo>
                    <a:cubicBezTo>
                      <a:pt x="25118" y="35054"/>
                      <a:pt x="25118" y="34578"/>
                      <a:pt x="25118" y="34388"/>
                    </a:cubicBezTo>
                    <a:cubicBezTo>
                      <a:pt x="25118" y="34197"/>
                      <a:pt x="25118" y="33816"/>
                      <a:pt x="26737" y="34388"/>
                    </a:cubicBezTo>
                    <a:cubicBezTo>
                      <a:pt x="29052" y="35687"/>
                      <a:pt x="31729" y="36189"/>
                      <a:pt x="34357" y="35816"/>
                    </a:cubicBezTo>
                    <a:cubicBezTo>
                      <a:pt x="34357" y="35816"/>
                      <a:pt x="37882" y="34769"/>
                      <a:pt x="39406" y="37055"/>
                    </a:cubicBezTo>
                    <a:cubicBezTo>
                      <a:pt x="39761" y="37780"/>
                      <a:pt x="40427" y="38306"/>
                      <a:pt x="41215" y="38483"/>
                    </a:cubicBezTo>
                    <a:cubicBezTo>
                      <a:pt x="43942" y="39235"/>
                      <a:pt x="46780" y="39493"/>
                      <a:pt x="49597" y="39245"/>
                    </a:cubicBezTo>
                    <a:cubicBezTo>
                      <a:pt x="49597" y="39245"/>
                      <a:pt x="49597" y="39245"/>
                      <a:pt x="49597" y="38769"/>
                    </a:cubicBezTo>
                    <a:cubicBezTo>
                      <a:pt x="49534" y="38145"/>
                      <a:pt x="49374" y="37534"/>
                      <a:pt x="49121" y="36959"/>
                    </a:cubicBezTo>
                    <a:cubicBezTo>
                      <a:pt x="49121" y="36959"/>
                      <a:pt x="47026" y="32673"/>
                      <a:pt x="35024" y="28006"/>
                    </a:cubicBezTo>
                    <a:cubicBezTo>
                      <a:pt x="35024" y="28006"/>
                      <a:pt x="25499" y="24767"/>
                      <a:pt x="25499" y="28006"/>
                    </a:cubicBezTo>
                    <a:cubicBezTo>
                      <a:pt x="25618" y="29729"/>
                      <a:pt x="25148" y="31442"/>
                      <a:pt x="24166" y="32864"/>
                    </a:cubicBezTo>
                    <a:cubicBezTo>
                      <a:pt x="24166" y="32864"/>
                      <a:pt x="23404" y="33721"/>
                      <a:pt x="22832" y="33530"/>
                    </a:cubicBezTo>
                    <a:cubicBezTo>
                      <a:pt x="21955" y="33046"/>
                      <a:pt x="21152" y="32437"/>
                      <a:pt x="20451" y="31721"/>
                    </a:cubicBezTo>
                    <a:cubicBezTo>
                      <a:pt x="20312" y="31352"/>
                      <a:pt x="20312" y="30946"/>
                      <a:pt x="20451" y="30578"/>
                    </a:cubicBezTo>
                    <a:cubicBezTo>
                      <a:pt x="20749" y="28737"/>
                      <a:pt x="20227" y="26857"/>
                      <a:pt x="19022" y="25434"/>
                    </a:cubicBezTo>
                    <a:cubicBezTo>
                      <a:pt x="18693" y="24954"/>
                      <a:pt x="18172" y="24641"/>
                      <a:pt x="17593" y="24577"/>
                    </a:cubicBezTo>
                    <a:cubicBezTo>
                      <a:pt x="14851" y="24726"/>
                      <a:pt x="12178" y="23685"/>
                      <a:pt x="10259" y="21719"/>
                    </a:cubicBezTo>
                    <a:cubicBezTo>
                      <a:pt x="10259" y="21719"/>
                      <a:pt x="10259" y="21719"/>
                      <a:pt x="10259" y="21053"/>
                    </a:cubicBezTo>
                    <a:lnTo>
                      <a:pt x="11497" y="19910"/>
                    </a:lnTo>
                    <a:cubicBezTo>
                      <a:pt x="11674" y="19807"/>
                      <a:pt x="11892" y="19807"/>
                      <a:pt x="12069" y="19910"/>
                    </a:cubicBezTo>
                    <a:cubicBezTo>
                      <a:pt x="12604" y="20197"/>
                      <a:pt x="13248" y="20197"/>
                      <a:pt x="13783" y="19910"/>
                    </a:cubicBezTo>
                    <a:cubicBezTo>
                      <a:pt x="13783" y="19910"/>
                      <a:pt x="16546" y="18576"/>
                      <a:pt x="15403" y="16957"/>
                    </a:cubicBezTo>
                    <a:cubicBezTo>
                      <a:pt x="15403" y="16957"/>
                      <a:pt x="14545" y="16004"/>
                      <a:pt x="8449" y="14861"/>
                    </a:cubicBezTo>
                    <a:cubicBezTo>
                      <a:pt x="4998" y="14230"/>
                      <a:pt x="1963" y="12195"/>
                      <a:pt x="67" y="9242"/>
                    </a:cubicBezTo>
                    <a:cubicBezTo>
                      <a:pt x="-22" y="9028"/>
                      <a:pt x="-22" y="8788"/>
                      <a:pt x="67" y="8575"/>
                    </a:cubicBezTo>
                    <a:cubicBezTo>
                      <a:pt x="447" y="7818"/>
                      <a:pt x="734" y="7019"/>
                      <a:pt x="925" y="6194"/>
                    </a:cubicBezTo>
                    <a:cubicBezTo>
                      <a:pt x="925" y="6194"/>
                      <a:pt x="925" y="5717"/>
                      <a:pt x="925" y="5622"/>
                    </a:cubicBezTo>
                    <a:cubicBezTo>
                      <a:pt x="2083" y="5306"/>
                      <a:pt x="3201" y="4858"/>
                      <a:pt x="4258" y="4289"/>
                    </a:cubicBezTo>
                    <a:cubicBezTo>
                      <a:pt x="4258" y="4289"/>
                      <a:pt x="7783" y="3431"/>
                      <a:pt x="8545" y="955"/>
                    </a:cubicBezTo>
                    <a:close/>
                  </a:path>
                </a:pathLst>
              </a:custGeom>
              <a:grpFill/>
              <a:ln w="9525" cap="flat">
                <a:noFill/>
                <a:prstDash val="solid"/>
                <a:miter/>
              </a:ln>
            </p:spPr>
            <p:txBody>
              <a:bodyPr rtlCol="0" anchor="ctr"/>
              <a:lstStyle/>
              <a:p>
                <a:endParaRPr lang="zh-CN" altLang="en-US"/>
              </a:p>
            </p:txBody>
          </p:sp>
          <p:sp>
            <p:nvSpPr>
              <p:cNvPr id="89" name="任意多边形: 形状 88"/>
              <p:cNvSpPr/>
              <p:nvPr/>
            </p:nvSpPr>
            <p:spPr>
              <a:xfrm>
                <a:off x="1901555" y="3225639"/>
                <a:ext cx="62645" cy="50778"/>
              </a:xfrm>
              <a:custGeom>
                <a:avLst/>
                <a:gdLst>
                  <a:gd name="connsiteX0" fmla="*/ 651 w 62645"/>
                  <a:gd name="connsiteY0" fmla="*/ 1606 h 50778"/>
                  <a:gd name="connsiteX1" fmla="*/ 7700 w 62645"/>
                  <a:gd name="connsiteY1" fmla="*/ 3320 h 50778"/>
                  <a:gd name="connsiteX2" fmla="*/ 27321 w 62645"/>
                  <a:gd name="connsiteY2" fmla="*/ 19989 h 50778"/>
                  <a:gd name="connsiteX3" fmla="*/ 59325 w 62645"/>
                  <a:gd name="connsiteY3" fmla="*/ 41515 h 50778"/>
                  <a:gd name="connsiteX4" fmla="*/ 62564 w 62645"/>
                  <a:gd name="connsiteY4" fmla="*/ 46373 h 50778"/>
                  <a:gd name="connsiteX5" fmla="*/ 61040 w 62645"/>
                  <a:gd name="connsiteY5" fmla="*/ 50659 h 50778"/>
                  <a:gd name="connsiteX6" fmla="*/ 60277 w 62645"/>
                  <a:gd name="connsiteY6" fmla="*/ 50659 h 50778"/>
                  <a:gd name="connsiteX7" fmla="*/ 54277 w 62645"/>
                  <a:gd name="connsiteY7" fmla="*/ 48850 h 50778"/>
                  <a:gd name="connsiteX8" fmla="*/ 41513 w 62645"/>
                  <a:gd name="connsiteY8" fmla="*/ 41230 h 50778"/>
                  <a:gd name="connsiteX9" fmla="*/ 41513 w 62645"/>
                  <a:gd name="connsiteY9" fmla="*/ 40468 h 50778"/>
                  <a:gd name="connsiteX10" fmla="*/ 44466 w 62645"/>
                  <a:gd name="connsiteY10" fmla="*/ 38848 h 50778"/>
                  <a:gd name="connsiteX11" fmla="*/ 50848 w 62645"/>
                  <a:gd name="connsiteY11" fmla="*/ 41230 h 50778"/>
                  <a:gd name="connsiteX12" fmla="*/ 50848 w 62645"/>
                  <a:gd name="connsiteY12" fmla="*/ 41230 h 50778"/>
                  <a:gd name="connsiteX13" fmla="*/ 50848 w 62645"/>
                  <a:gd name="connsiteY13" fmla="*/ 40182 h 50778"/>
                  <a:gd name="connsiteX14" fmla="*/ 50848 w 62645"/>
                  <a:gd name="connsiteY14" fmla="*/ 39706 h 50778"/>
                  <a:gd name="connsiteX15" fmla="*/ 30083 w 62645"/>
                  <a:gd name="connsiteY15" fmla="*/ 27990 h 50778"/>
                  <a:gd name="connsiteX16" fmla="*/ 11700 w 62645"/>
                  <a:gd name="connsiteY16" fmla="*/ 19132 h 50778"/>
                  <a:gd name="connsiteX17" fmla="*/ 7509 w 62645"/>
                  <a:gd name="connsiteY17" fmla="*/ 17512 h 50778"/>
                  <a:gd name="connsiteX18" fmla="*/ 6176 w 62645"/>
                  <a:gd name="connsiteY18" fmla="*/ 16560 h 50778"/>
                  <a:gd name="connsiteX19" fmla="*/ 2937 w 62645"/>
                  <a:gd name="connsiteY19" fmla="*/ 11321 h 50778"/>
                  <a:gd name="connsiteX20" fmla="*/ 651 w 62645"/>
                  <a:gd name="connsiteY20" fmla="*/ 1606 h 50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2645" h="50778">
                    <a:moveTo>
                      <a:pt x="651" y="1606"/>
                    </a:moveTo>
                    <a:cubicBezTo>
                      <a:pt x="651" y="1606"/>
                      <a:pt x="3223" y="-2966"/>
                      <a:pt x="7700" y="3320"/>
                    </a:cubicBezTo>
                    <a:cubicBezTo>
                      <a:pt x="12467" y="10678"/>
                      <a:pt x="19290" y="16474"/>
                      <a:pt x="27321" y="19989"/>
                    </a:cubicBezTo>
                    <a:cubicBezTo>
                      <a:pt x="38448" y="26458"/>
                      <a:pt x="49139" y="33649"/>
                      <a:pt x="59325" y="41515"/>
                    </a:cubicBezTo>
                    <a:cubicBezTo>
                      <a:pt x="60750" y="42875"/>
                      <a:pt x="61856" y="44534"/>
                      <a:pt x="62564" y="46373"/>
                    </a:cubicBezTo>
                    <a:cubicBezTo>
                      <a:pt x="62873" y="47973"/>
                      <a:pt x="62290" y="49614"/>
                      <a:pt x="61040" y="50659"/>
                    </a:cubicBezTo>
                    <a:cubicBezTo>
                      <a:pt x="60811" y="50819"/>
                      <a:pt x="60506" y="50819"/>
                      <a:pt x="60277" y="50659"/>
                    </a:cubicBezTo>
                    <a:cubicBezTo>
                      <a:pt x="58332" y="49888"/>
                      <a:pt x="56324" y="49283"/>
                      <a:pt x="54277" y="48850"/>
                    </a:cubicBezTo>
                    <a:cubicBezTo>
                      <a:pt x="49252" y="47906"/>
                      <a:pt x="44728" y="45205"/>
                      <a:pt x="41513" y="41230"/>
                    </a:cubicBezTo>
                    <a:cubicBezTo>
                      <a:pt x="41394" y="40990"/>
                      <a:pt x="41394" y="40708"/>
                      <a:pt x="41513" y="40468"/>
                    </a:cubicBezTo>
                    <a:cubicBezTo>
                      <a:pt x="41513" y="40468"/>
                      <a:pt x="42847" y="37896"/>
                      <a:pt x="44466" y="38848"/>
                    </a:cubicBezTo>
                    <a:cubicBezTo>
                      <a:pt x="46257" y="40350"/>
                      <a:pt x="48510" y="41191"/>
                      <a:pt x="50848" y="41230"/>
                    </a:cubicBezTo>
                    <a:lnTo>
                      <a:pt x="50848" y="41230"/>
                    </a:lnTo>
                    <a:cubicBezTo>
                      <a:pt x="50871" y="40881"/>
                      <a:pt x="50871" y="40531"/>
                      <a:pt x="50848" y="40182"/>
                    </a:cubicBezTo>
                    <a:cubicBezTo>
                      <a:pt x="50868" y="40024"/>
                      <a:pt x="50868" y="39864"/>
                      <a:pt x="50848" y="39706"/>
                    </a:cubicBezTo>
                    <a:cubicBezTo>
                      <a:pt x="44328" y="35127"/>
                      <a:pt x="37373" y="31203"/>
                      <a:pt x="30083" y="27990"/>
                    </a:cubicBezTo>
                    <a:cubicBezTo>
                      <a:pt x="23726" y="25538"/>
                      <a:pt x="17579" y="22576"/>
                      <a:pt x="11700" y="19132"/>
                    </a:cubicBezTo>
                    <a:cubicBezTo>
                      <a:pt x="10395" y="18378"/>
                      <a:pt x="8981" y="17832"/>
                      <a:pt x="7509" y="17512"/>
                    </a:cubicBezTo>
                    <a:cubicBezTo>
                      <a:pt x="6962" y="17370"/>
                      <a:pt x="6487" y="17031"/>
                      <a:pt x="6176" y="16560"/>
                    </a:cubicBezTo>
                    <a:cubicBezTo>
                      <a:pt x="6176" y="16560"/>
                      <a:pt x="4556" y="13702"/>
                      <a:pt x="2937" y="11321"/>
                    </a:cubicBezTo>
                    <a:cubicBezTo>
                      <a:pt x="2461" y="11035"/>
                      <a:pt x="-1540" y="5892"/>
                      <a:pt x="651" y="1606"/>
                    </a:cubicBezTo>
                    <a:close/>
                  </a:path>
                </a:pathLst>
              </a:custGeom>
              <a:grpFill/>
              <a:ln w="9525" cap="flat">
                <a:noFill/>
                <a:prstDash val="solid"/>
                <a:miter/>
              </a:ln>
            </p:spPr>
            <p:txBody>
              <a:bodyPr rtlCol="0" anchor="ctr"/>
              <a:lstStyle/>
              <a:p>
                <a:endParaRPr lang="zh-CN" altLang="en-US"/>
              </a:p>
            </p:txBody>
          </p:sp>
          <p:sp>
            <p:nvSpPr>
              <p:cNvPr id="90" name="任意多边形: 形状 89"/>
              <p:cNvSpPr/>
              <p:nvPr/>
            </p:nvSpPr>
            <p:spPr>
              <a:xfrm>
                <a:off x="1898589" y="3255216"/>
                <a:ext cx="61434" cy="36417"/>
              </a:xfrm>
              <a:custGeom>
                <a:avLst/>
                <a:gdLst>
                  <a:gd name="connsiteX0" fmla="*/ 20953 w 61434"/>
                  <a:gd name="connsiteY0" fmla="*/ 509 h 36417"/>
                  <a:gd name="connsiteX1" fmla="*/ 22825 w 61434"/>
                  <a:gd name="connsiteY1" fmla="*/ 286 h 36417"/>
                  <a:gd name="connsiteX2" fmla="*/ 23048 w 61434"/>
                  <a:gd name="connsiteY2" fmla="*/ 509 h 36417"/>
                  <a:gd name="connsiteX3" fmla="*/ 30764 w 61434"/>
                  <a:gd name="connsiteY3" fmla="*/ 6414 h 36417"/>
                  <a:gd name="connsiteX4" fmla="*/ 45908 w 61434"/>
                  <a:gd name="connsiteY4" fmla="*/ 17939 h 36417"/>
                  <a:gd name="connsiteX5" fmla="*/ 56957 w 61434"/>
                  <a:gd name="connsiteY5" fmla="*/ 26226 h 36417"/>
                  <a:gd name="connsiteX6" fmla="*/ 58386 w 61434"/>
                  <a:gd name="connsiteY6" fmla="*/ 27274 h 36417"/>
                  <a:gd name="connsiteX7" fmla="*/ 61434 w 61434"/>
                  <a:gd name="connsiteY7" fmla="*/ 32989 h 36417"/>
                  <a:gd name="connsiteX8" fmla="*/ 58291 w 61434"/>
                  <a:gd name="connsiteY8" fmla="*/ 36418 h 36417"/>
                  <a:gd name="connsiteX9" fmla="*/ 56862 w 61434"/>
                  <a:gd name="connsiteY9" fmla="*/ 36418 h 36417"/>
                  <a:gd name="connsiteX10" fmla="*/ 55148 w 61434"/>
                  <a:gd name="connsiteY10" fmla="*/ 35846 h 36417"/>
                  <a:gd name="connsiteX11" fmla="*/ 40574 w 61434"/>
                  <a:gd name="connsiteY11" fmla="*/ 27179 h 36417"/>
                  <a:gd name="connsiteX12" fmla="*/ 33335 w 61434"/>
                  <a:gd name="connsiteY12" fmla="*/ 20797 h 36417"/>
                  <a:gd name="connsiteX13" fmla="*/ 32192 w 61434"/>
                  <a:gd name="connsiteY13" fmla="*/ 20035 h 36417"/>
                  <a:gd name="connsiteX14" fmla="*/ 29049 w 61434"/>
                  <a:gd name="connsiteY14" fmla="*/ 20892 h 36417"/>
                  <a:gd name="connsiteX15" fmla="*/ 25525 w 61434"/>
                  <a:gd name="connsiteY15" fmla="*/ 23750 h 36417"/>
                  <a:gd name="connsiteX16" fmla="*/ 22477 w 61434"/>
                  <a:gd name="connsiteY16" fmla="*/ 25940 h 36417"/>
                  <a:gd name="connsiteX17" fmla="*/ 15714 w 61434"/>
                  <a:gd name="connsiteY17" fmla="*/ 30703 h 36417"/>
                  <a:gd name="connsiteX18" fmla="*/ 13142 w 61434"/>
                  <a:gd name="connsiteY18" fmla="*/ 32894 h 36417"/>
                  <a:gd name="connsiteX19" fmla="*/ 9809 w 61434"/>
                  <a:gd name="connsiteY19" fmla="*/ 34989 h 36417"/>
                  <a:gd name="connsiteX20" fmla="*/ 5237 w 61434"/>
                  <a:gd name="connsiteY20" fmla="*/ 30893 h 36417"/>
                  <a:gd name="connsiteX21" fmla="*/ 3903 w 61434"/>
                  <a:gd name="connsiteY21" fmla="*/ 21845 h 36417"/>
                  <a:gd name="connsiteX22" fmla="*/ 1903 w 61434"/>
                  <a:gd name="connsiteY22" fmla="*/ 12320 h 36417"/>
                  <a:gd name="connsiteX23" fmla="*/ 474 w 61434"/>
                  <a:gd name="connsiteY23" fmla="*/ 3366 h 36417"/>
                  <a:gd name="connsiteX24" fmla="*/ 2760 w 61434"/>
                  <a:gd name="connsiteY24" fmla="*/ 2604 h 36417"/>
                  <a:gd name="connsiteX25" fmla="*/ 4189 w 61434"/>
                  <a:gd name="connsiteY25" fmla="*/ 6224 h 36417"/>
                  <a:gd name="connsiteX26" fmla="*/ 6189 w 61434"/>
                  <a:gd name="connsiteY26" fmla="*/ 10319 h 36417"/>
                  <a:gd name="connsiteX27" fmla="*/ 8761 w 61434"/>
                  <a:gd name="connsiteY27" fmla="*/ 15463 h 36417"/>
                  <a:gd name="connsiteX28" fmla="*/ 15619 w 61434"/>
                  <a:gd name="connsiteY28" fmla="*/ 22321 h 36417"/>
                  <a:gd name="connsiteX29" fmla="*/ 22953 w 61434"/>
                  <a:gd name="connsiteY29" fmla="*/ 19654 h 36417"/>
                  <a:gd name="connsiteX30" fmla="*/ 27239 w 61434"/>
                  <a:gd name="connsiteY30" fmla="*/ 15082 h 36417"/>
                  <a:gd name="connsiteX31" fmla="*/ 27239 w 61434"/>
                  <a:gd name="connsiteY31" fmla="*/ 14034 h 36417"/>
                  <a:gd name="connsiteX32" fmla="*/ 21715 w 61434"/>
                  <a:gd name="connsiteY32" fmla="*/ 7843 h 36417"/>
                  <a:gd name="connsiteX33" fmla="*/ 20953 w 61434"/>
                  <a:gd name="connsiteY33" fmla="*/ 509 h 36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1434" h="36417">
                    <a:moveTo>
                      <a:pt x="20953" y="509"/>
                    </a:moveTo>
                    <a:cubicBezTo>
                      <a:pt x="21408" y="-70"/>
                      <a:pt x="22247" y="-170"/>
                      <a:pt x="22825" y="286"/>
                    </a:cubicBezTo>
                    <a:cubicBezTo>
                      <a:pt x="22908" y="351"/>
                      <a:pt x="22983" y="426"/>
                      <a:pt x="23048" y="509"/>
                    </a:cubicBezTo>
                    <a:cubicBezTo>
                      <a:pt x="25167" y="3007"/>
                      <a:pt x="27798" y="5021"/>
                      <a:pt x="30764" y="6414"/>
                    </a:cubicBezTo>
                    <a:cubicBezTo>
                      <a:pt x="36109" y="9849"/>
                      <a:pt x="41173" y="13703"/>
                      <a:pt x="45908" y="17939"/>
                    </a:cubicBezTo>
                    <a:cubicBezTo>
                      <a:pt x="49205" y="21182"/>
                      <a:pt x="52921" y="23969"/>
                      <a:pt x="56957" y="26226"/>
                    </a:cubicBezTo>
                    <a:cubicBezTo>
                      <a:pt x="57519" y="26440"/>
                      <a:pt x="58013" y="26802"/>
                      <a:pt x="58386" y="27274"/>
                    </a:cubicBezTo>
                    <a:cubicBezTo>
                      <a:pt x="58386" y="27274"/>
                      <a:pt x="61434" y="31179"/>
                      <a:pt x="61434" y="32989"/>
                    </a:cubicBezTo>
                    <a:cubicBezTo>
                      <a:pt x="61357" y="34743"/>
                      <a:pt x="60032" y="36189"/>
                      <a:pt x="58291" y="36418"/>
                    </a:cubicBezTo>
                    <a:cubicBezTo>
                      <a:pt x="57816" y="36370"/>
                      <a:pt x="57337" y="36370"/>
                      <a:pt x="56862" y="36418"/>
                    </a:cubicBezTo>
                    <a:cubicBezTo>
                      <a:pt x="56862" y="36418"/>
                      <a:pt x="56195" y="36418"/>
                      <a:pt x="55148" y="35846"/>
                    </a:cubicBezTo>
                    <a:cubicBezTo>
                      <a:pt x="50594" y="32474"/>
                      <a:pt x="45711" y="29570"/>
                      <a:pt x="40574" y="27179"/>
                    </a:cubicBezTo>
                    <a:cubicBezTo>
                      <a:pt x="37743" y="25579"/>
                      <a:pt x="35277" y="23405"/>
                      <a:pt x="33335" y="20797"/>
                    </a:cubicBezTo>
                    <a:cubicBezTo>
                      <a:pt x="33056" y="20416"/>
                      <a:pt x="32651" y="20146"/>
                      <a:pt x="32192" y="20035"/>
                    </a:cubicBezTo>
                    <a:cubicBezTo>
                      <a:pt x="32192" y="20035"/>
                      <a:pt x="29906" y="20035"/>
                      <a:pt x="29049" y="20892"/>
                    </a:cubicBezTo>
                    <a:cubicBezTo>
                      <a:pt x="27969" y="21956"/>
                      <a:pt x="26789" y="22913"/>
                      <a:pt x="25525" y="23750"/>
                    </a:cubicBezTo>
                    <a:lnTo>
                      <a:pt x="22477" y="25940"/>
                    </a:lnTo>
                    <a:cubicBezTo>
                      <a:pt x="20351" y="27702"/>
                      <a:pt x="18090" y="29295"/>
                      <a:pt x="15714" y="30703"/>
                    </a:cubicBezTo>
                    <a:cubicBezTo>
                      <a:pt x="14712" y="31244"/>
                      <a:pt x="13836" y="31991"/>
                      <a:pt x="13142" y="32894"/>
                    </a:cubicBezTo>
                    <a:cubicBezTo>
                      <a:pt x="13142" y="32894"/>
                      <a:pt x="11714" y="35370"/>
                      <a:pt x="9809" y="34989"/>
                    </a:cubicBezTo>
                    <a:cubicBezTo>
                      <a:pt x="7874" y="34166"/>
                      <a:pt x="6267" y="32726"/>
                      <a:pt x="5237" y="30893"/>
                    </a:cubicBezTo>
                    <a:cubicBezTo>
                      <a:pt x="3972" y="28056"/>
                      <a:pt x="3510" y="24926"/>
                      <a:pt x="3903" y="21845"/>
                    </a:cubicBezTo>
                    <a:cubicBezTo>
                      <a:pt x="4039" y="18553"/>
                      <a:pt x="3351" y="15279"/>
                      <a:pt x="1903" y="12320"/>
                    </a:cubicBezTo>
                    <a:cubicBezTo>
                      <a:pt x="1903" y="12320"/>
                      <a:pt x="-1145" y="6700"/>
                      <a:pt x="474" y="3366"/>
                    </a:cubicBezTo>
                    <a:cubicBezTo>
                      <a:pt x="474" y="3366"/>
                      <a:pt x="1712" y="1271"/>
                      <a:pt x="2760" y="2604"/>
                    </a:cubicBezTo>
                    <a:cubicBezTo>
                      <a:pt x="3507" y="3685"/>
                      <a:pt x="3996" y="4924"/>
                      <a:pt x="4189" y="6224"/>
                    </a:cubicBezTo>
                    <a:cubicBezTo>
                      <a:pt x="4469" y="7746"/>
                      <a:pt x="5161" y="9162"/>
                      <a:pt x="6189" y="10319"/>
                    </a:cubicBezTo>
                    <a:cubicBezTo>
                      <a:pt x="7367" y="11854"/>
                      <a:pt x="8240" y="13600"/>
                      <a:pt x="8761" y="15463"/>
                    </a:cubicBezTo>
                    <a:cubicBezTo>
                      <a:pt x="8761" y="15463"/>
                      <a:pt x="11428" y="24035"/>
                      <a:pt x="15619" y="22321"/>
                    </a:cubicBezTo>
                    <a:cubicBezTo>
                      <a:pt x="18011" y="21293"/>
                      <a:pt x="20460" y="20402"/>
                      <a:pt x="22953" y="19654"/>
                    </a:cubicBezTo>
                    <a:cubicBezTo>
                      <a:pt x="25116" y="19037"/>
                      <a:pt x="26763" y="17280"/>
                      <a:pt x="27239" y="15082"/>
                    </a:cubicBezTo>
                    <a:cubicBezTo>
                      <a:pt x="27394" y="14750"/>
                      <a:pt x="27394" y="14366"/>
                      <a:pt x="27239" y="14034"/>
                    </a:cubicBezTo>
                    <a:cubicBezTo>
                      <a:pt x="25155" y="12200"/>
                      <a:pt x="23300" y="10122"/>
                      <a:pt x="21715" y="7843"/>
                    </a:cubicBezTo>
                    <a:cubicBezTo>
                      <a:pt x="21715" y="7843"/>
                      <a:pt x="17810" y="3652"/>
                      <a:pt x="20953" y="509"/>
                    </a:cubicBezTo>
                    <a:close/>
                  </a:path>
                </a:pathLst>
              </a:custGeom>
              <a:grpFill/>
              <a:ln w="9525" cap="flat">
                <a:noFill/>
                <a:prstDash val="solid"/>
                <a:miter/>
              </a:ln>
            </p:spPr>
            <p:txBody>
              <a:bodyPr rtlCol="0" anchor="ctr"/>
              <a:lstStyle/>
              <a:p>
                <a:endParaRPr lang="zh-CN" altLang="en-US"/>
              </a:p>
            </p:txBody>
          </p:sp>
          <p:sp>
            <p:nvSpPr>
              <p:cNvPr id="91" name="任意多边形: 形状 90"/>
              <p:cNvSpPr/>
              <p:nvPr/>
            </p:nvSpPr>
            <p:spPr>
              <a:xfrm>
                <a:off x="1557515" y="3060081"/>
                <a:ext cx="20724" cy="27622"/>
              </a:xfrm>
              <a:custGeom>
                <a:avLst/>
                <a:gdLst>
                  <a:gd name="connsiteX0" fmla="*/ 13507 w 20724"/>
                  <a:gd name="connsiteY0" fmla="*/ 2572 h 27622"/>
                  <a:gd name="connsiteX1" fmla="*/ 15603 w 20724"/>
                  <a:gd name="connsiteY1" fmla="*/ 0 h 27622"/>
                  <a:gd name="connsiteX2" fmla="*/ 17412 w 20724"/>
                  <a:gd name="connsiteY2" fmla="*/ 0 h 27622"/>
                  <a:gd name="connsiteX3" fmla="*/ 18936 w 20724"/>
                  <a:gd name="connsiteY3" fmla="*/ 1905 h 27622"/>
                  <a:gd name="connsiteX4" fmla="*/ 20175 w 20724"/>
                  <a:gd name="connsiteY4" fmla="*/ 3810 h 27622"/>
                  <a:gd name="connsiteX5" fmla="*/ 20175 w 20724"/>
                  <a:gd name="connsiteY5" fmla="*/ 12001 h 27622"/>
                  <a:gd name="connsiteX6" fmla="*/ 12459 w 20724"/>
                  <a:gd name="connsiteY6" fmla="*/ 19145 h 27622"/>
                  <a:gd name="connsiteX7" fmla="*/ 744 w 20724"/>
                  <a:gd name="connsiteY7" fmla="*/ 27623 h 27622"/>
                  <a:gd name="connsiteX8" fmla="*/ 77 w 20724"/>
                  <a:gd name="connsiteY8" fmla="*/ 27623 h 27622"/>
                  <a:gd name="connsiteX9" fmla="*/ 77 w 20724"/>
                  <a:gd name="connsiteY9" fmla="*/ 25241 h 27622"/>
                  <a:gd name="connsiteX10" fmla="*/ 77 w 20724"/>
                  <a:gd name="connsiteY10" fmla="*/ 24575 h 27622"/>
                  <a:gd name="connsiteX11" fmla="*/ 6554 w 20724"/>
                  <a:gd name="connsiteY11" fmla="*/ 15812 h 27622"/>
                  <a:gd name="connsiteX12" fmla="*/ 12459 w 20724"/>
                  <a:gd name="connsiteY12" fmla="*/ 6287 h 27622"/>
                  <a:gd name="connsiteX13" fmla="*/ 13507 w 20724"/>
                  <a:gd name="connsiteY13" fmla="*/ 2572 h 27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24" h="27622">
                    <a:moveTo>
                      <a:pt x="13507" y="2572"/>
                    </a:moveTo>
                    <a:cubicBezTo>
                      <a:pt x="13556" y="1344"/>
                      <a:pt x="14410" y="296"/>
                      <a:pt x="15603" y="0"/>
                    </a:cubicBezTo>
                    <a:cubicBezTo>
                      <a:pt x="15603" y="0"/>
                      <a:pt x="17031" y="0"/>
                      <a:pt x="17412" y="0"/>
                    </a:cubicBezTo>
                    <a:cubicBezTo>
                      <a:pt x="17780" y="736"/>
                      <a:pt x="18299" y="1385"/>
                      <a:pt x="18936" y="1905"/>
                    </a:cubicBezTo>
                    <a:cubicBezTo>
                      <a:pt x="19633" y="2302"/>
                      <a:pt x="20095" y="3012"/>
                      <a:pt x="20175" y="3810"/>
                    </a:cubicBezTo>
                    <a:cubicBezTo>
                      <a:pt x="20175" y="3810"/>
                      <a:pt x="21413" y="11049"/>
                      <a:pt x="20175" y="12001"/>
                    </a:cubicBezTo>
                    <a:cubicBezTo>
                      <a:pt x="17279" y="14007"/>
                      <a:pt x="14681" y="16412"/>
                      <a:pt x="12459" y="19145"/>
                    </a:cubicBezTo>
                    <a:cubicBezTo>
                      <a:pt x="9245" y="22820"/>
                      <a:pt x="5239" y="25719"/>
                      <a:pt x="744" y="27623"/>
                    </a:cubicBezTo>
                    <a:cubicBezTo>
                      <a:pt x="744" y="27623"/>
                      <a:pt x="172" y="27623"/>
                      <a:pt x="77" y="27623"/>
                    </a:cubicBezTo>
                    <a:cubicBezTo>
                      <a:pt x="160" y="26831"/>
                      <a:pt x="160" y="26033"/>
                      <a:pt x="77" y="25241"/>
                    </a:cubicBezTo>
                    <a:cubicBezTo>
                      <a:pt x="-26" y="25031"/>
                      <a:pt x="-26" y="24785"/>
                      <a:pt x="77" y="24575"/>
                    </a:cubicBezTo>
                    <a:cubicBezTo>
                      <a:pt x="2625" y="21963"/>
                      <a:pt x="4805" y="19014"/>
                      <a:pt x="6554" y="15812"/>
                    </a:cubicBezTo>
                    <a:cubicBezTo>
                      <a:pt x="8252" y="12476"/>
                      <a:pt x="10227" y="9290"/>
                      <a:pt x="12459" y="6287"/>
                    </a:cubicBezTo>
                    <a:cubicBezTo>
                      <a:pt x="13143" y="5168"/>
                      <a:pt x="13505" y="3883"/>
                      <a:pt x="13507" y="2572"/>
                    </a:cubicBezTo>
                    <a:close/>
                  </a:path>
                </a:pathLst>
              </a:custGeom>
              <a:grpFill/>
              <a:ln w="9525" cap="flat">
                <a:noFill/>
                <a:prstDash val="solid"/>
                <a:miter/>
              </a:ln>
            </p:spPr>
            <p:txBody>
              <a:bodyPr rtlCol="0" anchor="ctr"/>
              <a:lstStyle/>
              <a:p>
                <a:endParaRPr lang="zh-CN" altLang="en-US"/>
              </a:p>
            </p:txBody>
          </p:sp>
          <p:sp>
            <p:nvSpPr>
              <p:cNvPr id="92" name="任意多边形: 形状 91"/>
              <p:cNvSpPr/>
              <p:nvPr/>
            </p:nvSpPr>
            <p:spPr>
              <a:xfrm>
                <a:off x="1551468" y="3109454"/>
                <a:ext cx="9576" cy="29779"/>
              </a:xfrm>
              <a:custGeom>
                <a:avLst/>
                <a:gdLst>
                  <a:gd name="connsiteX0" fmla="*/ 2219 w 9576"/>
                  <a:gd name="connsiteY0" fmla="*/ 1395 h 29779"/>
                  <a:gd name="connsiteX1" fmla="*/ 3267 w 9576"/>
                  <a:gd name="connsiteY1" fmla="*/ 62 h 29779"/>
                  <a:gd name="connsiteX2" fmla="*/ 5362 w 9576"/>
                  <a:gd name="connsiteY2" fmla="*/ 1490 h 29779"/>
                  <a:gd name="connsiteX3" fmla="*/ 6410 w 9576"/>
                  <a:gd name="connsiteY3" fmla="*/ 5110 h 29779"/>
                  <a:gd name="connsiteX4" fmla="*/ 7648 w 9576"/>
                  <a:gd name="connsiteY4" fmla="*/ 9301 h 29779"/>
                  <a:gd name="connsiteX5" fmla="*/ 9363 w 9576"/>
                  <a:gd name="connsiteY5" fmla="*/ 20921 h 29779"/>
                  <a:gd name="connsiteX6" fmla="*/ 4075 w 9576"/>
                  <a:gd name="connsiteY6" fmla="*/ 29688 h 29779"/>
                  <a:gd name="connsiteX7" fmla="*/ 3648 w 9576"/>
                  <a:gd name="connsiteY7" fmla="*/ 29780 h 29779"/>
                  <a:gd name="connsiteX8" fmla="*/ 2124 w 9576"/>
                  <a:gd name="connsiteY8" fmla="*/ 29780 h 29779"/>
                  <a:gd name="connsiteX9" fmla="*/ 219 w 9576"/>
                  <a:gd name="connsiteY9" fmla="*/ 22541 h 29779"/>
                  <a:gd name="connsiteX10" fmla="*/ 1362 w 9576"/>
                  <a:gd name="connsiteY10" fmla="*/ 16730 h 29779"/>
                  <a:gd name="connsiteX11" fmla="*/ 2219 w 9576"/>
                  <a:gd name="connsiteY11" fmla="*/ 1395 h 29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76" h="29779">
                    <a:moveTo>
                      <a:pt x="2219" y="1395"/>
                    </a:moveTo>
                    <a:cubicBezTo>
                      <a:pt x="2219" y="1395"/>
                      <a:pt x="2219" y="252"/>
                      <a:pt x="3267" y="62"/>
                    </a:cubicBezTo>
                    <a:cubicBezTo>
                      <a:pt x="4315" y="-129"/>
                      <a:pt x="4696" y="62"/>
                      <a:pt x="5362" y="1490"/>
                    </a:cubicBezTo>
                    <a:cubicBezTo>
                      <a:pt x="5362" y="1490"/>
                      <a:pt x="6029" y="4062"/>
                      <a:pt x="6410" y="5110"/>
                    </a:cubicBezTo>
                    <a:cubicBezTo>
                      <a:pt x="7142" y="6392"/>
                      <a:pt x="7566" y="7827"/>
                      <a:pt x="7648" y="9301"/>
                    </a:cubicBezTo>
                    <a:cubicBezTo>
                      <a:pt x="7648" y="9301"/>
                      <a:pt x="8601" y="16540"/>
                      <a:pt x="9363" y="20921"/>
                    </a:cubicBezTo>
                    <a:cubicBezTo>
                      <a:pt x="10323" y="24802"/>
                      <a:pt x="7956" y="28727"/>
                      <a:pt x="4075" y="29688"/>
                    </a:cubicBezTo>
                    <a:cubicBezTo>
                      <a:pt x="3934" y="29723"/>
                      <a:pt x="3791" y="29753"/>
                      <a:pt x="3648" y="29780"/>
                    </a:cubicBezTo>
                    <a:cubicBezTo>
                      <a:pt x="3648" y="29780"/>
                      <a:pt x="2505" y="29780"/>
                      <a:pt x="2124" y="29780"/>
                    </a:cubicBezTo>
                    <a:cubicBezTo>
                      <a:pt x="314" y="27839"/>
                      <a:pt x="-401" y="25121"/>
                      <a:pt x="219" y="22541"/>
                    </a:cubicBezTo>
                    <a:cubicBezTo>
                      <a:pt x="857" y="20663"/>
                      <a:pt x="1241" y="18709"/>
                      <a:pt x="1362" y="16730"/>
                    </a:cubicBezTo>
                    <a:cubicBezTo>
                      <a:pt x="1317" y="11606"/>
                      <a:pt x="1603" y="6483"/>
                      <a:pt x="2219" y="1395"/>
                    </a:cubicBezTo>
                    <a:close/>
                  </a:path>
                </a:pathLst>
              </a:custGeom>
              <a:grpFill/>
              <a:ln w="9525" cap="flat">
                <a:noFill/>
                <a:prstDash val="solid"/>
                <a:miter/>
              </a:ln>
            </p:spPr>
            <p:txBody>
              <a:bodyPr rtlCol="0" anchor="ctr"/>
              <a:lstStyle/>
              <a:p>
                <a:endParaRPr lang="zh-CN" altLang="en-US"/>
              </a:p>
            </p:txBody>
          </p:sp>
          <p:sp>
            <p:nvSpPr>
              <p:cNvPr id="93" name="任意多边形: 形状 92"/>
              <p:cNvSpPr/>
              <p:nvPr/>
            </p:nvSpPr>
            <p:spPr>
              <a:xfrm>
                <a:off x="1552025" y="3133968"/>
                <a:ext cx="58466" cy="35269"/>
              </a:xfrm>
              <a:custGeom>
                <a:avLst/>
                <a:gdLst>
                  <a:gd name="connsiteX0" fmla="*/ 13663 w 58466"/>
                  <a:gd name="connsiteY0" fmla="*/ 1741 h 35269"/>
                  <a:gd name="connsiteX1" fmla="*/ 16235 w 58466"/>
                  <a:gd name="connsiteY1" fmla="*/ 122 h 35269"/>
                  <a:gd name="connsiteX2" fmla="*/ 17854 w 58466"/>
                  <a:gd name="connsiteY2" fmla="*/ 3360 h 35269"/>
                  <a:gd name="connsiteX3" fmla="*/ 17854 w 58466"/>
                  <a:gd name="connsiteY3" fmla="*/ 4789 h 35269"/>
                  <a:gd name="connsiteX4" fmla="*/ 15568 w 58466"/>
                  <a:gd name="connsiteY4" fmla="*/ 12981 h 35269"/>
                  <a:gd name="connsiteX5" fmla="*/ 14235 w 58466"/>
                  <a:gd name="connsiteY5" fmla="*/ 18886 h 35269"/>
                  <a:gd name="connsiteX6" fmla="*/ 14235 w 58466"/>
                  <a:gd name="connsiteY6" fmla="*/ 19458 h 35269"/>
                  <a:gd name="connsiteX7" fmla="*/ 15378 w 58466"/>
                  <a:gd name="connsiteY7" fmla="*/ 19458 h 35269"/>
                  <a:gd name="connsiteX8" fmla="*/ 18045 w 58466"/>
                  <a:gd name="connsiteY8" fmla="*/ 19458 h 35269"/>
                  <a:gd name="connsiteX9" fmla="*/ 22998 w 58466"/>
                  <a:gd name="connsiteY9" fmla="*/ 19458 h 35269"/>
                  <a:gd name="connsiteX10" fmla="*/ 34904 w 58466"/>
                  <a:gd name="connsiteY10" fmla="*/ 17076 h 35269"/>
                  <a:gd name="connsiteX11" fmla="*/ 44905 w 58466"/>
                  <a:gd name="connsiteY11" fmla="*/ 12885 h 35269"/>
                  <a:gd name="connsiteX12" fmla="*/ 44905 w 58466"/>
                  <a:gd name="connsiteY12" fmla="*/ 12314 h 35269"/>
                  <a:gd name="connsiteX13" fmla="*/ 44905 w 58466"/>
                  <a:gd name="connsiteY13" fmla="*/ 8313 h 35269"/>
                  <a:gd name="connsiteX14" fmla="*/ 48906 w 58466"/>
                  <a:gd name="connsiteY14" fmla="*/ 7361 h 35269"/>
                  <a:gd name="connsiteX15" fmla="*/ 50430 w 58466"/>
                  <a:gd name="connsiteY15" fmla="*/ 7932 h 35269"/>
                  <a:gd name="connsiteX16" fmla="*/ 54430 w 58466"/>
                  <a:gd name="connsiteY16" fmla="*/ 8885 h 35269"/>
                  <a:gd name="connsiteX17" fmla="*/ 57764 w 58466"/>
                  <a:gd name="connsiteY17" fmla="*/ 11266 h 35269"/>
                  <a:gd name="connsiteX18" fmla="*/ 58431 w 58466"/>
                  <a:gd name="connsiteY18" fmla="*/ 13362 h 35269"/>
                  <a:gd name="connsiteX19" fmla="*/ 58431 w 58466"/>
                  <a:gd name="connsiteY19" fmla="*/ 13933 h 35269"/>
                  <a:gd name="connsiteX20" fmla="*/ 56430 w 58466"/>
                  <a:gd name="connsiteY20" fmla="*/ 16600 h 35269"/>
                  <a:gd name="connsiteX21" fmla="*/ 46905 w 58466"/>
                  <a:gd name="connsiteY21" fmla="*/ 22029 h 35269"/>
                  <a:gd name="connsiteX22" fmla="*/ 20140 w 58466"/>
                  <a:gd name="connsiteY22" fmla="*/ 25173 h 35269"/>
                  <a:gd name="connsiteX23" fmla="*/ 12996 w 58466"/>
                  <a:gd name="connsiteY23" fmla="*/ 23268 h 35269"/>
                  <a:gd name="connsiteX24" fmla="*/ 12139 w 58466"/>
                  <a:gd name="connsiteY24" fmla="*/ 23268 h 35269"/>
                  <a:gd name="connsiteX25" fmla="*/ 5376 w 58466"/>
                  <a:gd name="connsiteY25" fmla="*/ 34317 h 35269"/>
                  <a:gd name="connsiteX26" fmla="*/ 2614 w 58466"/>
                  <a:gd name="connsiteY26" fmla="*/ 35269 h 35269"/>
                  <a:gd name="connsiteX27" fmla="*/ 1185 w 58466"/>
                  <a:gd name="connsiteY27" fmla="*/ 34602 h 35269"/>
                  <a:gd name="connsiteX28" fmla="*/ 423 w 58466"/>
                  <a:gd name="connsiteY28" fmla="*/ 33269 h 35269"/>
                  <a:gd name="connsiteX29" fmla="*/ 423 w 58466"/>
                  <a:gd name="connsiteY29" fmla="*/ 29078 h 35269"/>
                  <a:gd name="connsiteX30" fmla="*/ 2614 w 58466"/>
                  <a:gd name="connsiteY30" fmla="*/ 24887 h 35269"/>
                  <a:gd name="connsiteX31" fmla="*/ 13663 w 58466"/>
                  <a:gd name="connsiteY31" fmla="*/ 1741 h 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8466" h="35269">
                    <a:moveTo>
                      <a:pt x="13663" y="1741"/>
                    </a:moveTo>
                    <a:cubicBezTo>
                      <a:pt x="13663" y="1741"/>
                      <a:pt x="14997" y="-545"/>
                      <a:pt x="16235" y="122"/>
                    </a:cubicBezTo>
                    <a:cubicBezTo>
                      <a:pt x="17172" y="952"/>
                      <a:pt x="17752" y="2113"/>
                      <a:pt x="17854" y="3360"/>
                    </a:cubicBezTo>
                    <a:cubicBezTo>
                      <a:pt x="18021" y="3822"/>
                      <a:pt x="18021" y="4328"/>
                      <a:pt x="17854" y="4789"/>
                    </a:cubicBezTo>
                    <a:cubicBezTo>
                      <a:pt x="16860" y="7450"/>
                      <a:pt x="16096" y="10190"/>
                      <a:pt x="15568" y="12981"/>
                    </a:cubicBezTo>
                    <a:cubicBezTo>
                      <a:pt x="15262" y="14978"/>
                      <a:pt x="14817" y="16951"/>
                      <a:pt x="14235" y="18886"/>
                    </a:cubicBezTo>
                    <a:cubicBezTo>
                      <a:pt x="14235" y="18886"/>
                      <a:pt x="14235" y="18886"/>
                      <a:pt x="14235" y="19458"/>
                    </a:cubicBezTo>
                    <a:cubicBezTo>
                      <a:pt x="14611" y="19537"/>
                      <a:pt x="15001" y="19537"/>
                      <a:pt x="15378" y="19458"/>
                    </a:cubicBezTo>
                    <a:lnTo>
                      <a:pt x="18045" y="19458"/>
                    </a:lnTo>
                    <a:cubicBezTo>
                      <a:pt x="19692" y="19310"/>
                      <a:pt x="21350" y="19310"/>
                      <a:pt x="22998" y="19458"/>
                    </a:cubicBezTo>
                    <a:cubicBezTo>
                      <a:pt x="27061" y="19249"/>
                      <a:pt x="31072" y="18447"/>
                      <a:pt x="34904" y="17076"/>
                    </a:cubicBezTo>
                    <a:cubicBezTo>
                      <a:pt x="38331" y="15913"/>
                      <a:pt x="41673" y="14513"/>
                      <a:pt x="44905" y="12885"/>
                    </a:cubicBezTo>
                    <a:cubicBezTo>
                      <a:pt x="45007" y="12709"/>
                      <a:pt x="45007" y="12491"/>
                      <a:pt x="44905" y="12314"/>
                    </a:cubicBezTo>
                    <a:cubicBezTo>
                      <a:pt x="44905" y="12314"/>
                      <a:pt x="43762" y="8885"/>
                      <a:pt x="44905" y="8313"/>
                    </a:cubicBezTo>
                    <a:cubicBezTo>
                      <a:pt x="46048" y="7742"/>
                      <a:pt x="48048" y="6980"/>
                      <a:pt x="48906" y="7361"/>
                    </a:cubicBezTo>
                    <a:cubicBezTo>
                      <a:pt x="49386" y="7619"/>
                      <a:pt x="49898" y="7811"/>
                      <a:pt x="50430" y="7932"/>
                    </a:cubicBezTo>
                    <a:cubicBezTo>
                      <a:pt x="51741" y="8338"/>
                      <a:pt x="53077" y="8656"/>
                      <a:pt x="54430" y="8885"/>
                    </a:cubicBezTo>
                    <a:cubicBezTo>
                      <a:pt x="55833" y="9160"/>
                      <a:pt x="57048" y="10028"/>
                      <a:pt x="57764" y="11266"/>
                    </a:cubicBezTo>
                    <a:cubicBezTo>
                      <a:pt x="58078" y="11932"/>
                      <a:pt x="58302" y="12637"/>
                      <a:pt x="58431" y="13362"/>
                    </a:cubicBezTo>
                    <a:cubicBezTo>
                      <a:pt x="58479" y="13549"/>
                      <a:pt x="58479" y="13746"/>
                      <a:pt x="58431" y="13933"/>
                    </a:cubicBezTo>
                    <a:cubicBezTo>
                      <a:pt x="57630" y="14714"/>
                      <a:pt x="56956" y="15613"/>
                      <a:pt x="56430" y="16600"/>
                    </a:cubicBezTo>
                    <a:cubicBezTo>
                      <a:pt x="56430" y="16600"/>
                      <a:pt x="55192" y="19362"/>
                      <a:pt x="46905" y="22029"/>
                    </a:cubicBezTo>
                    <a:cubicBezTo>
                      <a:pt x="38238" y="24645"/>
                      <a:pt x="29177" y="25709"/>
                      <a:pt x="20140" y="25173"/>
                    </a:cubicBezTo>
                    <a:cubicBezTo>
                      <a:pt x="17867" y="24185"/>
                      <a:pt x="15459" y="23543"/>
                      <a:pt x="12996" y="23268"/>
                    </a:cubicBezTo>
                    <a:cubicBezTo>
                      <a:pt x="12727" y="23132"/>
                      <a:pt x="12409" y="23132"/>
                      <a:pt x="12139" y="23268"/>
                    </a:cubicBezTo>
                    <a:cubicBezTo>
                      <a:pt x="10982" y="27519"/>
                      <a:pt x="8636" y="31352"/>
                      <a:pt x="5376" y="34317"/>
                    </a:cubicBezTo>
                    <a:cubicBezTo>
                      <a:pt x="4592" y="34941"/>
                      <a:pt x="3617" y="35277"/>
                      <a:pt x="2614" y="35269"/>
                    </a:cubicBezTo>
                    <a:cubicBezTo>
                      <a:pt x="2082" y="35196"/>
                      <a:pt x="1584" y="34964"/>
                      <a:pt x="1185" y="34602"/>
                    </a:cubicBezTo>
                    <a:cubicBezTo>
                      <a:pt x="801" y="34246"/>
                      <a:pt x="536" y="33781"/>
                      <a:pt x="423" y="33269"/>
                    </a:cubicBezTo>
                    <a:cubicBezTo>
                      <a:pt x="423" y="33269"/>
                      <a:pt x="-529" y="29840"/>
                      <a:pt x="423" y="29078"/>
                    </a:cubicBezTo>
                    <a:cubicBezTo>
                      <a:pt x="1255" y="27736"/>
                      <a:pt x="1987" y="26336"/>
                      <a:pt x="2614" y="24887"/>
                    </a:cubicBezTo>
                    <a:cubicBezTo>
                      <a:pt x="5729" y="16913"/>
                      <a:pt x="9422" y="9177"/>
                      <a:pt x="13663" y="1741"/>
                    </a:cubicBezTo>
                    <a:close/>
                  </a:path>
                </a:pathLst>
              </a:custGeom>
              <a:grpFill/>
              <a:ln w="9525" cap="flat">
                <a:noFill/>
                <a:prstDash val="solid"/>
                <a:miter/>
              </a:ln>
            </p:spPr>
            <p:txBody>
              <a:bodyPr rtlCol="0" anchor="ctr"/>
              <a:lstStyle/>
              <a:p>
                <a:endParaRPr lang="zh-CN" altLang="en-US"/>
              </a:p>
            </p:txBody>
          </p:sp>
          <p:sp>
            <p:nvSpPr>
              <p:cNvPr id="94" name="任意多边形: 形状 93"/>
              <p:cNvSpPr/>
              <p:nvPr/>
            </p:nvSpPr>
            <p:spPr>
              <a:xfrm>
                <a:off x="1558979" y="3075220"/>
                <a:ext cx="62057" cy="70940"/>
              </a:xfrm>
              <a:custGeom>
                <a:avLst/>
                <a:gdLst>
                  <a:gd name="connsiteX0" fmla="*/ 60525 w 62057"/>
                  <a:gd name="connsiteY0" fmla="*/ 50965 h 70940"/>
                  <a:gd name="connsiteX1" fmla="*/ 55382 w 62057"/>
                  <a:gd name="connsiteY1" fmla="*/ 46964 h 70940"/>
                  <a:gd name="connsiteX2" fmla="*/ 46904 w 62057"/>
                  <a:gd name="connsiteY2" fmla="*/ 46964 h 70940"/>
                  <a:gd name="connsiteX3" fmla="*/ 34903 w 62057"/>
                  <a:gd name="connsiteY3" fmla="*/ 57823 h 70940"/>
                  <a:gd name="connsiteX4" fmla="*/ 31379 w 62057"/>
                  <a:gd name="connsiteY4" fmla="*/ 60490 h 70940"/>
                  <a:gd name="connsiteX5" fmla="*/ 27473 w 62057"/>
                  <a:gd name="connsiteY5" fmla="*/ 62776 h 70940"/>
                  <a:gd name="connsiteX6" fmla="*/ 25283 w 62057"/>
                  <a:gd name="connsiteY6" fmla="*/ 62776 h 70940"/>
                  <a:gd name="connsiteX7" fmla="*/ 25854 w 62057"/>
                  <a:gd name="connsiteY7" fmla="*/ 61537 h 70940"/>
                  <a:gd name="connsiteX8" fmla="*/ 28807 w 62057"/>
                  <a:gd name="connsiteY8" fmla="*/ 52012 h 70940"/>
                  <a:gd name="connsiteX9" fmla="*/ 28807 w 62057"/>
                  <a:gd name="connsiteY9" fmla="*/ 34772 h 70940"/>
                  <a:gd name="connsiteX10" fmla="*/ 33188 w 62057"/>
                  <a:gd name="connsiteY10" fmla="*/ 7626 h 70940"/>
                  <a:gd name="connsiteX11" fmla="*/ 33760 w 62057"/>
                  <a:gd name="connsiteY11" fmla="*/ 4292 h 70940"/>
                  <a:gd name="connsiteX12" fmla="*/ 32712 w 62057"/>
                  <a:gd name="connsiteY12" fmla="*/ 101 h 70940"/>
                  <a:gd name="connsiteX13" fmla="*/ 32045 w 62057"/>
                  <a:gd name="connsiteY13" fmla="*/ 101 h 70940"/>
                  <a:gd name="connsiteX14" fmla="*/ 24806 w 62057"/>
                  <a:gd name="connsiteY14" fmla="*/ 101 h 70940"/>
                  <a:gd name="connsiteX15" fmla="*/ 20425 w 62057"/>
                  <a:gd name="connsiteY15" fmla="*/ 1911 h 70940"/>
                  <a:gd name="connsiteX16" fmla="*/ 10138 w 62057"/>
                  <a:gd name="connsiteY16" fmla="*/ 10102 h 70940"/>
                  <a:gd name="connsiteX17" fmla="*/ 5280 w 62057"/>
                  <a:gd name="connsiteY17" fmla="*/ 13246 h 70940"/>
                  <a:gd name="connsiteX18" fmla="*/ 41 w 62057"/>
                  <a:gd name="connsiteY18" fmla="*/ 18580 h 70940"/>
                  <a:gd name="connsiteX19" fmla="*/ 2518 w 62057"/>
                  <a:gd name="connsiteY19" fmla="*/ 25342 h 70940"/>
                  <a:gd name="connsiteX20" fmla="*/ 4328 w 62057"/>
                  <a:gd name="connsiteY20" fmla="*/ 32581 h 70940"/>
                  <a:gd name="connsiteX21" fmla="*/ 2327 w 62057"/>
                  <a:gd name="connsiteY21" fmla="*/ 37439 h 70940"/>
                  <a:gd name="connsiteX22" fmla="*/ 2327 w 62057"/>
                  <a:gd name="connsiteY22" fmla="*/ 38201 h 70940"/>
                  <a:gd name="connsiteX23" fmla="*/ 3851 w 62057"/>
                  <a:gd name="connsiteY23" fmla="*/ 45535 h 70940"/>
                  <a:gd name="connsiteX24" fmla="*/ 6804 w 62057"/>
                  <a:gd name="connsiteY24" fmla="*/ 47821 h 70940"/>
                  <a:gd name="connsiteX25" fmla="*/ 13281 w 62057"/>
                  <a:gd name="connsiteY25" fmla="*/ 51822 h 70940"/>
                  <a:gd name="connsiteX26" fmla="*/ 19853 w 62057"/>
                  <a:gd name="connsiteY26" fmla="*/ 51822 h 70940"/>
                  <a:gd name="connsiteX27" fmla="*/ 20520 w 62057"/>
                  <a:gd name="connsiteY27" fmla="*/ 52584 h 70940"/>
                  <a:gd name="connsiteX28" fmla="*/ 18710 w 62057"/>
                  <a:gd name="connsiteY28" fmla="*/ 56013 h 70940"/>
                  <a:gd name="connsiteX29" fmla="*/ 17282 w 62057"/>
                  <a:gd name="connsiteY29" fmla="*/ 58585 h 70940"/>
                  <a:gd name="connsiteX30" fmla="*/ 18234 w 62057"/>
                  <a:gd name="connsiteY30" fmla="*/ 64966 h 70940"/>
                  <a:gd name="connsiteX31" fmla="*/ 18901 w 62057"/>
                  <a:gd name="connsiteY31" fmla="*/ 66109 h 70940"/>
                  <a:gd name="connsiteX32" fmla="*/ 23949 w 62057"/>
                  <a:gd name="connsiteY32" fmla="*/ 70300 h 70940"/>
                  <a:gd name="connsiteX33" fmla="*/ 25854 w 62057"/>
                  <a:gd name="connsiteY33" fmla="*/ 70872 h 70940"/>
                  <a:gd name="connsiteX34" fmla="*/ 33474 w 62057"/>
                  <a:gd name="connsiteY34" fmla="*/ 68395 h 70940"/>
                  <a:gd name="connsiteX35" fmla="*/ 46428 w 62057"/>
                  <a:gd name="connsiteY35" fmla="*/ 50965 h 70940"/>
                  <a:gd name="connsiteX36" fmla="*/ 47190 w 62057"/>
                  <a:gd name="connsiteY36" fmla="*/ 50298 h 70940"/>
                  <a:gd name="connsiteX37" fmla="*/ 50524 w 62057"/>
                  <a:gd name="connsiteY37" fmla="*/ 50298 h 70940"/>
                  <a:gd name="connsiteX38" fmla="*/ 51286 w 62057"/>
                  <a:gd name="connsiteY38" fmla="*/ 53822 h 70940"/>
                  <a:gd name="connsiteX39" fmla="*/ 51286 w 62057"/>
                  <a:gd name="connsiteY39" fmla="*/ 54584 h 70940"/>
                  <a:gd name="connsiteX40" fmla="*/ 54715 w 62057"/>
                  <a:gd name="connsiteY40" fmla="*/ 56013 h 70940"/>
                  <a:gd name="connsiteX41" fmla="*/ 55382 w 62057"/>
                  <a:gd name="connsiteY41" fmla="*/ 56013 h 70940"/>
                  <a:gd name="connsiteX42" fmla="*/ 61859 w 62057"/>
                  <a:gd name="connsiteY42" fmla="*/ 52298 h 70940"/>
                  <a:gd name="connsiteX43" fmla="*/ 60525 w 62057"/>
                  <a:gd name="connsiteY43" fmla="*/ 50965 h 70940"/>
                  <a:gd name="connsiteX44" fmla="*/ 20044 w 62057"/>
                  <a:gd name="connsiteY44" fmla="*/ 46583 h 70940"/>
                  <a:gd name="connsiteX45" fmla="*/ 14234 w 62057"/>
                  <a:gd name="connsiteY45" fmla="*/ 43535 h 70940"/>
                  <a:gd name="connsiteX46" fmla="*/ 8614 w 62057"/>
                  <a:gd name="connsiteY46" fmla="*/ 40106 h 70940"/>
                  <a:gd name="connsiteX47" fmla="*/ 8614 w 62057"/>
                  <a:gd name="connsiteY47" fmla="*/ 39439 h 70940"/>
                  <a:gd name="connsiteX48" fmla="*/ 10519 w 62057"/>
                  <a:gd name="connsiteY48" fmla="*/ 28867 h 70940"/>
                  <a:gd name="connsiteX49" fmla="*/ 4137 w 62057"/>
                  <a:gd name="connsiteY49" fmla="*/ 19342 h 70940"/>
                  <a:gd name="connsiteX50" fmla="*/ 4137 w 62057"/>
                  <a:gd name="connsiteY50" fmla="*/ 19342 h 70940"/>
                  <a:gd name="connsiteX51" fmla="*/ 9566 w 62057"/>
                  <a:gd name="connsiteY51" fmla="*/ 18103 h 70940"/>
                  <a:gd name="connsiteX52" fmla="*/ 14710 w 62057"/>
                  <a:gd name="connsiteY52" fmla="*/ 15627 h 70940"/>
                  <a:gd name="connsiteX53" fmla="*/ 24235 w 62057"/>
                  <a:gd name="connsiteY53" fmla="*/ 7340 h 70940"/>
                  <a:gd name="connsiteX54" fmla="*/ 25092 w 62057"/>
                  <a:gd name="connsiteY54" fmla="*/ 7340 h 70940"/>
                  <a:gd name="connsiteX55" fmla="*/ 25854 w 62057"/>
                  <a:gd name="connsiteY55" fmla="*/ 7912 h 70940"/>
                  <a:gd name="connsiteX56" fmla="*/ 22044 w 62057"/>
                  <a:gd name="connsiteY56" fmla="*/ 29438 h 70940"/>
                  <a:gd name="connsiteX57" fmla="*/ 21568 w 62057"/>
                  <a:gd name="connsiteY57" fmla="*/ 41440 h 70940"/>
                  <a:gd name="connsiteX58" fmla="*/ 20711 w 62057"/>
                  <a:gd name="connsiteY58" fmla="*/ 46774 h 70940"/>
                  <a:gd name="connsiteX59" fmla="*/ 20044 w 62057"/>
                  <a:gd name="connsiteY59" fmla="*/ 46869 h 70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62057" h="70940">
                    <a:moveTo>
                      <a:pt x="60525" y="50965"/>
                    </a:moveTo>
                    <a:cubicBezTo>
                      <a:pt x="59028" y="49373"/>
                      <a:pt x="57292" y="48024"/>
                      <a:pt x="55382" y="46964"/>
                    </a:cubicBezTo>
                    <a:cubicBezTo>
                      <a:pt x="52670" y="45826"/>
                      <a:pt x="49615" y="45826"/>
                      <a:pt x="46904" y="46964"/>
                    </a:cubicBezTo>
                    <a:cubicBezTo>
                      <a:pt x="42314" y="49872"/>
                      <a:pt x="38254" y="53545"/>
                      <a:pt x="34903" y="57823"/>
                    </a:cubicBezTo>
                    <a:cubicBezTo>
                      <a:pt x="33935" y="58956"/>
                      <a:pt x="32733" y="59866"/>
                      <a:pt x="31379" y="60490"/>
                    </a:cubicBezTo>
                    <a:cubicBezTo>
                      <a:pt x="30007" y="61126"/>
                      <a:pt x="28700" y="61892"/>
                      <a:pt x="27473" y="62776"/>
                    </a:cubicBezTo>
                    <a:cubicBezTo>
                      <a:pt x="25664" y="63728"/>
                      <a:pt x="25283" y="62776"/>
                      <a:pt x="25283" y="62776"/>
                    </a:cubicBezTo>
                    <a:cubicBezTo>
                      <a:pt x="25283" y="62776"/>
                      <a:pt x="25854" y="61537"/>
                      <a:pt x="25854" y="61537"/>
                    </a:cubicBezTo>
                    <a:cubicBezTo>
                      <a:pt x="30426" y="55251"/>
                      <a:pt x="28807" y="52012"/>
                      <a:pt x="28807" y="52012"/>
                    </a:cubicBezTo>
                    <a:cubicBezTo>
                      <a:pt x="27455" y="46345"/>
                      <a:pt x="27455" y="40439"/>
                      <a:pt x="28807" y="34772"/>
                    </a:cubicBezTo>
                    <a:cubicBezTo>
                      <a:pt x="31288" y="25918"/>
                      <a:pt x="32758" y="16811"/>
                      <a:pt x="33188" y="7626"/>
                    </a:cubicBezTo>
                    <a:cubicBezTo>
                      <a:pt x="33188" y="4959"/>
                      <a:pt x="33760" y="4292"/>
                      <a:pt x="33760" y="4292"/>
                    </a:cubicBezTo>
                    <a:cubicBezTo>
                      <a:pt x="33760" y="4292"/>
                      <a:pt x="32712" y="101"/>
                      <a:pt x="32712" y="101"/>
                    </a:cubicBezTo>
                    <a:cubicBezTo>
                      <a:pt x="32496" y="28"/>
                      <a:pt x="32262" y="28"/>
                      <a:pt x="32045" y="101"/>
                    </a:cubicBezTo>
                    <a:cubicBezTo>
                      <a:pt x="29634" y="-34"/>
                      <a:pt x="27217" y="-34"/>
                      <a:pt x="24806" y="101"/>
                    </a:cubicBezTo>
                    <a:cubicBezTo>
                      <a:pt x="23203" y="275"/>
                      <a:pt x="21684" y="903"/>
                      <a:pt x="20425" y="1911"/>
                    </a:cubicBezTo>
                    <a:lnTo>
                      <a:pt x="10138" y="10102"/>
                    </a:lnTo>
                    <a:cubicBezTo>
                      <a:pt x="8575" y="11235"/>
                      <a:pt x="6954" y="12284"/>
                      <a:pt x="5280" y="13246"/>
                    </a:cubicBezTo>
                    <a:cubicBezTo>
                      <a:pt x="-816" y="17151"/>
                      <a:pt x="41" y="18580"/>
                      <a:pt x="41" y="18580"/>
                    </a:cubicBezTo>
                    <a:cubicBezTo>
                      <a:pt x="642" y="20910"/>
                      <a:pt x="1472" y="23175"/>
                      <a:pt x="2518" y="25342"/>
                    </a:cubicBezTo>
                    <a:cubicBezTo>
                      <a:pt x="3645" y="27593"/>
                      <a:pt x="4263" y="30065"/>
                      <a:pt x="4328" y="32581"/>
                    </a:cubicBezTo>
                    <a:cubicBezTo>
                      <a:pt x="4275" y="34390"/>
                      <a:pt x="3563" y="36117"/>
                      <a:pt x="2327" y="37439"/>
                    </a:cubicBezTo>
                    <a:cubicBezTo>
                      <a:pt x="2221" y="37682"/>
                      <a:pt x="2221" y="37958"/>
                      <a:pt x="2327" y="38201"/>
                    </a:cubicBezTo>
                    <a:cubicBezTo>
                      <a:pt x="2327" y="40106"/>
                      <a:pt x="3851" y="45535"/>
                      <a:pt x="3851" y="45535"/>
                    </a:cubicBezTo>
                    <a:cubicBezTo>
                      <a:pt x="4227" y="46863"/>
                      <a:pt x="5425" y="47790"/>
                      <a:pt x="6804" y="47821"/>
                    </a:cubicBezTo>
                    <a:cubicBezTo>
                      <a:pt x="9540" y="47842"/>
                      <a:pt x="12037" y="49384"/>
                      <a:pt x="13281" y="51822"/>
                    </a:cubicBezTo>
                    <a:cubicBezTo>
                      <a:pt x="13948" y="53727"/>
                      <a:pt x="19853" y="51822"/>
                      <a:pt x="19853" y="51822"/>
                    </a:cubicBezTo>
                    <a:cubicBezTo>
                      <a:pt x="19853" y="51822"/>
                      <a:pt x="20520" y="52584"/>
                      <a:pt x="20520" y="52584"/>
                    </a:cubicBezTo>
                    <a:cubicBezTo>
                      <a:pt x="20419" y="53928"/>
                      <a:pt x="19763" y="55171"/>
                      <a:pt x="18710" y="56013"/>
                    </a:cubicBezTo>
                    <a:cubicBezTo>
                      <a:pt x="16805" y="57632"/>
                      <a:pt x="17282" y="58585"/>
                      <a:pt x="17282" y="58585"/>
                    </a:cubicBezTo>
                    <a:cubicBezTo>
                      <a:pt x="17784" y="60680"/>
                      <a:pt x="18103" y="62815"/>
                      <a:pt x="18234" y="64966"/>
                    </a:cubicBezTo>
                    <a:cubicBezTo>
                      <a:pt x="18217" y="65444"/>
                      <a:pt x="18477" y="65889"/>
                      <a:pt x="18901" y="66109"/>
                    </a:cubicBezTo>
                    <a:cubicBezTo>
                      <a:pt x="21663" y="68205"/>
                      <a:pt x="23949" y="70300"/>
                      <a:pt x="23949" y="70300"/>
                    </a:cubicBezTo>
                    <a:cubicBezTo>
                      <a:pt x="24534" y="70628"/>
                      <a:pt x="25185" y="70823"/>
                      <a:pt x="25854" y="70872"/>
                    </a:cubicBezTo>
                    <a:cubicBezTo>
                      <a:pt x="28635" y="71207"/>
                      <a:pt x="31422" y="70301"/>
                      <a:pt x="33474" y="68395"/>
                    </a:cubicBezTo>
                    <a:cubicBezTo>
                      <a:pt x="38437" y="63094"/>
                      <a:pt x="42783" y="57246"/>
                      <a:pt x="46428" y="50965"/>
                    </a:cubicBezTo>
                    <a:cubicBezTo>
                      <a:pt x="46510" y="50600"/>
                      <a:pt x="46818" y="50330"/>
                      <a:pt x="47190" y="50298"/>
                    </a:cubicBezTo>
                    <a:cubicBezTo>
                      <a:pt x="50048" y="49726"/>
                      <a:pt x="50524" y="50298"/>
                      <a:pt x="50524" y="50298"/>
                    </a:cubicBezTo>
                    <a:cubicBezTo>
                      <a:pt x="50950" y="51429"/>
                      <a:pt x="51207" y="52616"/>
                      <a:pt x="51286" y="53822"/>
                    </a:cubicBezTo>
                    <a:cubicBezTo>
                      <a:pt x="51286" y="54679"/>
                      <a:pt x="51286" y="54584"/>
                      <a:pt x="51286" y="54584"/>
                    </a:cubicBezTo>
                    <a:cubicBezTo>
                      <a:pt x="52591" y="54485"/>
                      <a:pt x="53866" y="55016"/>
                      <a:pt x="54715" y="56013"/>
                    </a:cubicBezTo>
                    <a:cubicBezTo>
                      <a:pt x="54715" y="56489"/>
                      <a:pt x="55382" y="56013"/>
                      <a:pt x="55382" y="56013"/>
                    </a:cubicBezTo>
                    <a:cubicBezTo>
                      <a:pt x="57869" y="55465"/>
                      <a:pt x="60129" y="54168"/>
                      <a:pt x="61859" y="52298"/>
                    </a:cubicBezTo>
                    <a:cubicBezTo>
                      <a:pt x="62716" y="53441"/>
                      <a:pt x="60525" y="50965"/>
                      <a:pt x="60525" y="50965"/>
                    </a:cubicBezTo>
                    <a:close/>
                    <a:moveTo>
                      <a:pt x="20044" y="46583"/>
                    </a:moveTo>
                    <a:cubicBezTo>
                      <a:pt x="18348" y="45162"/>
                      <a:pt x="16366" y="44123"/>
                      <a:pt x="14234" y="43535"/>
                    </a:cubicBezTo>
                    <a:cubicBezTo>
                      <a:pt x="12091" y="42907"/>
                      <a:pt x="10152" y="41724"/>
                      <a:pt x="8614" y="40106"/>
                    </a:cubicBezTo>
                    <a:cubicBezTo>
                      <a:pt x="8614" y="40106"/>
                      <a:pt x="8614" y="40106"/>
                      <a:pt x="8614" y="39439"/>
                    </a:cubicBezTo>
                    <a:cubicBezTo>
                      <a:pt x="10851" y="36400"/>
                      <a:pt x="11554" y="32496"/>
                      <a:pt x="10519" y="28867"/>
                    </a:cubicBezTo>
                    <a:cubicBezTo>
                      <a:pt x="10519" y="28867"/>
                      <a:pt x="8614" y="21532"/>
                      <a:pt x="4137" y="19342"/>
                    </a:cubicBezTo>
                    <a:cubicBezTo>
                      <a:pt x="4137" y="19342"/>
                      <a:pt x="3566" y="19342"/>
                      <a:pt x="4137" y="19342"/>
                    </a:cubicBezTo>
                    <a:cubicBezTo>
                      <a:pt x="5822" y="18502"/>
                      <a:pt x="7684" y="18077"/>
                      <a:pt x="9566" y="18103"/>
                    </a:cubicBezTo>
                    <a:cubicBezTo>
                      <a:pt x="11509" y="17875"/>
                      <a:pt x="13320" y="17003"/>
                      <a:pt x="14710" y="15627"/>
                    </a:cubicBezTo>
                    <a:cubicBezTo>
                      <a:pt x="14710" y="15627"/>
                      <a:pt x="21663" y="10198"/>
                      <a:pt x="24235" y="7340"/>
                    </a:cubicBezTo>
                    <a:cubicBezTo>
                      <a:pt x="24235" y="7340"/>
                      <a:pt x="24235" y="6769"/>
                      <a:pt x="25092" y="7340"/>
                    </a:cubicBezTo>
                    <a:cubicBezTo>
                      <a:pt x="25949" y="7912"/>
                      <a:pt x="26045" y="7340"/>
                      <a:pt x="25854" y="7912"/>
                    </a:cubicBezTo>
                    <a:cubicBezTo>
                      <a:pt x="23762" y="14917"/>
                      <a:pt x="22484" y="22140"/>
                      <a:pt x="22044" y="29438"/>
                    </a:cubicBezTo>
                    <a:cubicBezTo>
                      <a:pt x="21654" y="33426"/>
                      <a:pt x="21495" y="37433"/>
                      <a:pt x="21568" y="41440"/>
                    </a:cubicBezTo>
                    <a:cubicBezTo>
                      <a:pt x="21610" y="43255"/>
                      <a:pt x="21320" y="45063"/>
                      <a:pt x="20711" y="46774"/>
                    </a:cubicBezTo>
                    <a:lnTo>
                      <a:pt x="20044" y="46869"/>
                    </a:lnTo>
                    <a:close/>
                  </a:path>
                </a:pathLst>
              </a:custGeom>
              <a:grpFill/>
              <a:ln w="9525" cap="flat">
                <a:noFill/>
                <a:prstDash val="solid"/>
                <a:miter/>
              </a:ln>
            </p:spPr>
            <p:txBody>
              <a:bodyPr rtlCol="0" anchor="ctr"/>
              <a:lstStyle/>
              <a:p>
                <a:endParaRPr lang="zh-CN" altLang="en-US"/>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21" presetClass="entr" presetSubtype="1" fill="hold" grpId="0"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heel(1)">
                                      <p:cBhvr>
                                        <p:cTn id="13" dur="500"/>
                                        <p:tgtEl>
                                          <p:spTgt spid="13"/>
                                        </p:tgtEl>
                                      </p:cBhvr>
                                    </p:animEffect>
                                  </p:childTnLst>
                                </p:cTn>
                              </p:par>
                              <p:par>
                                <p:cTn id="14" presetID="21" presetClass="entr" presetSubtype="1"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heel(1)">
                                      <p:cBhvr>
                                        <p:cTn id="16" dur="500"/>
                                        <p:tgtEl>
                                          <p:spTgt spid="12"/>
                                        </p:tgtEl>
                                      </p:cBhvr>
                                    </p:animEffect>
                                  </p:childTnLst>
                                </p:cTn>
                              </p:par>
                              <p:par>
                                <p:cTn id="17" presetID="21" presetClass="entr" presetSubtype="1"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heel(1)">
                                      <p:cBhvr>
                                        <p:cTn id="19" dur="500"/>
                                        <p:tgtEl>
                                          <p:spTgt spid="14"/>
                                        </p:tgtEl>
                                      </p:cBhvr>
                                    </p:animEffect>
                                  </p:childTnLst>
                                </p:cTn>
                              </p:par>
                            </p:childTnLst>
                          </p:cTn>
                        </p:par>
                        <p:par>
                          <p:cTn id="20" fill="hold">
                            <p:stCondLst>
                              <p:cond delay="1000"/>
                            </p:stCondLst>
                            <p:childTnLst>
                              <p:par>
                                <p:cTn id="21" presetID="22" presetClass="entr" presetSubtype="8"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left)">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六分支">
    <p:spTree>
      <p:nvGrpSpPr>
        <p:cNvPr id="1" name=""/>
        <p:cNvGrpSpPr/>
        <p:nvPr/>
      </p:nvGrpSpPr>
      <p:grpSpPr>
        <a:xfrm>
          <a:off x="0" y="0"/>
          <a:ext cx="0" cy="0"/>
          <a:chOff x="0" y="0"/>
          <a:chExt cx="0" cy="0"/>
        </a:xfrm>
      </p:grpSpPr>
      <p:sp>
        <p:nvSpPr>
          <p:cNvPr id="10" name="圆: 空心 9"/>
          <p:cNvSpPr/>
          <p:nvPr userDrawn="1"/>
        </p:nvSpPr>
        <p:spPr>
          <a:xfrm>
            <a:off x="-1355454" y="-1252724"/>
            <a:ext cx="3250361" cy="3250361"/>
          </a:xfrm>
          <a:prstGeom prst="donut">
            <a:avLst>
              <a:gd name="adj" fmla="val 18785"/>
            </a:avLst>
          </a:prstGeom>
          <a:gradFill>
            <a:gsLst>
              <a:gs pos="44000">
                <a:srgbClr val="3793FB">
                  <a:alpha val="9000"/>
                </a:srgbClr>
              </a:gs>
              <a:gs pos="100000">
                <a:srgbClr val="1D6AF2">
                  <a:alpha val="10000"/>
                </a:srgbClr>
              </a:gs>
            </a:gsLst>
            <a:lin ang="8100000" scaled="0"/>
          </a:gradFill>
          <a:ln>
            <a:noFill/>
          </a:ln>
          <a:effectLst>
            <a:outerShdw blurRad="190500" dist="38100" dir="2700000" algn="tl" rotWithShape="0">
              <a:schemeClr val="bg1">
                <a:alpha val="20000"/>
              </a:schemeClr>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Roboto Regular"/>
              <a:ea typeface="思源黑体 CN Regular"/>
              <a:cs typeface="+mn-cs"/>
            </a:endParaRPr>
          </a:p>
        </p:txBody>
      </p:sp>
      <p:sp>
        <p:nvSpPr>
          <p:cNvPr id="2" name="标题 1"/>
          <p:cNvSpPr>
            <a:spLocks noGrp="1"/>
          </p:cNvSpPr>
          <p:nvPr>
            <p:ph type="title"/>
          </p:nvPr>
        </p:nvSpPr>
        <p:spPr>
          <a:xfrm>
            <a:off x="673100" y="433464"/>
            <a:ext cx="8089874" cy="595236"/>
          </a:xfrm>
        </p:spPr>
        <p:txBody>
          <a:bodyPr>
            <a:normAutofit/>
          </a:bodyPr>
          <a:lstStyle>
            <a:lvl1pPr>
              <a:defRPr sz="2400"/>
            </a:lvl1pPr>
          </a:lstStyle>
          <a:p>
            <a:r>
              <a:rPr lang="zh-CN" altLang="en-US" dirty="0"/>
              <a:t>单击此处编辑母版标题样式</a:t>
            </a:r>
            <a:endParaRPr lang="zh-CN" altLang="en-US" dirty="0"/>
          </a:p>
        </p:txBody>
      </p:sp>
      <p:sp>
        <p:nvSpPr>
          <p:cNvPr id="3" name="日期占位符 2"/>
          <p:cNvSpPr>
            <a:spLocks noGrp="1"/>
          </p:cNvSpPr>
          <p:nvPr>
            <p:ph type="dt" sz="half" idx="10"/>
          </p:nvPr>
        </p:nvSpPr>
        <p:spPr/>
        <p:txBody>
          <a:bodyPr/>
          <a:lstStyle/>
          <a:p>
            <a:fld id="{2456B7F3-024D-429A-ABCA-81F64A6B851E}" type="datetimeFigureOut">
              <a:rPr lang="zh-CN" altLang="en-US" smtClean="0"/>
            </a:fld>
            <a:endParaRPr lang="zh-CN" altLang="en-US"/>
          </a:p>
        </p:txBody>
      </p:sp>
      <p:sp>
        <p:nvSpPr>
          <p:cNvPr id="4" name="页脚占位符 3"/>
          <p:cNvSpPr>
            <a:spLocks noGrp="1"/>
          </p:cNvSpPr>
          <p:nvPr>
            <p:ph type="ftr" sz="quarter" idx="11"/>
          </p:nvPr>
        </p:nvSpPr>
        <p:spPr>
          <a:xfrm>
            <a:off x="4038600" y="6356354"/>
            <a:ext cx="4114800" cy="365125"/>
          </a:xfrm>
        </p:spPr>
        <p:txBody>
          <a:bodyPr/>
          <a:lstStyle/>
          <a:p>
            <a:endParaRPr lang="zh-CN" altLang="en-US"/>
          </a:p>
        </p:txBody>
      </p:sp>
      <p:sp>
        <p:nvSpPr>
          <p:cNvPr id="5" name="灯片编号占位符 4"/>
          <p:cNvSpPr>
            <a:spLocks noGrp="1"/>
          </p:cNvSpPr>
          <p:nvPr>
            <p:ph type="sldNum" sz="quarter" idx="12"/>
          </p:nvPr>
        </p:nvSpPr>
        <p:spPr/>
        <p:txBody>
          <a:bodyPr/>
          <a:lstStyle/>
          <a:p>
            <a:fld id="{B1E17D63-A816-4E6A-BE97-618CAC8BA0E1}" type="slidenum">
              <a:rPr lang="zh-CN" altLang="en-US" smtClean="0"/>
            </a:fld>
            <a:endParaRPr lang="zh-CN" altLang="en-US"/>
          </a:p>
        </p:txBody>
      </p:sp>
      <p:pic>
        <p:nvPicPr>
          <p:cNvPr id="9" name="图片 8" descr="图片包含 游戏机&#10;&#10;描述已自动生成"/>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259546" y="372457"/>
            <a:ext cx="2259354" cy="537942"/>
          </a:xfrm>
          <a:prstGeom prst="rect">
            <a:avLst/>
          </a:prstGeom>
        </p:spPr>
      </p:pic>
      <p:sp>
        <p:nvSpPr>
          <p:cNvPr id="8" name="椭圆 7"/>
          <p:cNvSpPr/>
          <p:nvPr userDrawn="1"/>
        </p:nvSpPr>
        <p:spPr>
          <a:xfrm>
            <a:off x="3162301" y="803080"/>
            <a:ext cx="5867398" cy="5867394"/>
          </a:xfrm>
          <a:prstGeom prst="ellipse">
            <a:avLst/>
          </a:prstGeom>
          <a:noFill/>
          <a:ln w="6350">
            <a:solidFill>
              <a:srgbClr val="1D6AF2">
                <a:alpha val="2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userDrawn="1"/>
        </p:nvSpPr>
        <p:spPr>
          <a:xfrm>
            <a:off x="4195760" y="1836537"/>
            <a:ext cx="3800480" cy="3800480"/>
          </a:xfrm>
          <a:prstGeom prst="ellipse">
            <a:avLst/>
          </a:prstGeom>
          <a:noFill/>
          <a:ln w="22225">
            <a:solidFill>
              <a:srgbClr val="1D6AF2">
                <a:alpha val="38000"/>
              </a:srgb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p:cNvSpPr/>
          <p:nvPr userDrawn="1"/>
        </p:nvSpPr>
        <p:spPr>
          <a:xfrm>
            <a:off x="4462755" y="2103532"/>
            <a:ext cx="3266490" cy="3266490"/>
          </a:xfrm>
          <a:prstGeom prst="ellipse">
            <a:avLst/>
          </a:prstGeom>
          <a:noFill/>
          <a:ln w="9525">
            <a:solidFill>
              <a:srgbClr val="3793FB">
                <a:alpha val="38000"/>
              </a:srgb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userDrawn="1"/>
        </p:nvSpPr>
        <p:spPr>
          <a:xfrm>
            <a:off x="4771325" y="2410932"/>
            <a:ext cx="2649350" cy="2649350"/>
          </a:xfrm>
          <a:prstGeom prst="ellipse">
            <a:avLst/>
          </a:prstGeom>
          <a:noFill/>
          <a:ln w="9525">
            <a:solidFill>
              <a:srgbClr val="3793FB">
                <a:alpha val="38000"/>
              </a:srgb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p:cNvSpPr/>
          <p:nvPr userDrawn="1"/>
        </p:nvSpPr>
        <p:spPr>
          <a:xfrm>
            <a:off x="4667530" y="2308308"/>
            <a:ext cx="2856941" cy="2856939"/>
          </a:xfrm>
          <a:prstGeom prst="ellipse">
            <a:avLst/>
          </a:prstGeom>
          <a:ln w="63500" cap="rnd">
            <a:gradFill>
              <a:gsLst>
                <a:gs pos="12000">
                  <a:srgbClr val="3793FB"/>
                </a:gs>
                <a:gs pos="82000">
                  <a:srgbClr val="1D6AF2"/>
                </a:gs>
              </a:gsLst>
              <a:lin ang="5400000" scaled="1"/>
            </a:gradFill>
            <a:roun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tx1"/>
              </a:solidFill>
            </a:endParaRPr>
          </a:p>
        </p:txBody>
      </p:sp>
      <p:grpSp>
        <p:nvGrpSpPr>
          <p:cNvPr id="6" name="组合 5"/>
          <p:cNvGrpSpPr/>
          <p:nvPr userDrawn="1"/>
        </p:nvGrpSpPr>
        <p:grpSpPr>
          <a:xfrm>
            <a:off x="4925119" y="2565896"/>
            <a:ext cx="2341762" cy="2341762"/>
            <a:chOff x="4925119" y="2565896"/>
            <a:chExt cx="2341762" cy="2341762"/>
          </a:xfrm>
        </p:grpSpPr>
        <p:sp>
          <p:nvSpPr>
            <p:cNvPr id="15" name="椭圆 14"/>
            <p:cNvSpPr/>
            <p:nvPr userDrawn="1"/>
          </p:nvSpPr>
          <p:spPr>
            <a:xfrm>
              <a:off x="4925119" y="2565896"/>
              <a:ext cx="2341762" cy="2341762"/>
            </a:xfrm>
            <a:prstGeom prst="ellipse">
              <a:avLst/>
            </a:prstGeom>
            <a:gradFill>
              <a:gsLst>
                <a:gs pos="12000">
                  <a:srgbClr val="1D6AF2"/>
                </a:gs>
                <a:gs pos="82000">
                  <a:srgbClr val="3793FB"/>
                </a:gs>
              </a:gsLst>
              <a:lin ang="2700000" scaled="0"/>
            </a:gradFill>
            <a:ln>
              <a:noFill/>
            </a:ln>
            <a:effectLst>
              <a:outerShdw blurRad="508000" dist="241300" dir="3000000" sx="101000" sy="101000" algn="t" rotWithShape="0">
                <a:srgbClr val="2B8CFF">
                  <a:alpha val="6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zh-CN" altLang="en-US">
                <a:solidFill>
                  <a:prstClr val="white"/>
                </a:solidFill>
                <a:latin typeface="等线" panose="02010600030101010101" charset="-122"/>
                <a:ea typeface="等线" panose="02010600030101010101" charset="-122"/>
              </a:endParaRPr>
            </a:p>
          </p:txBody>
        </p:sp>
        <p:grpSp>
          <p:nvGrpSpPr>
            <p:cNvPr id="16" name="图形 39"/>
            <p:cNvGrpSpPr/>
            <p:nvPr userDrawn="1"/>
          </p:nvGrpSpPr>
          <p:grpSpPr>
            <a:xfrm>
              <a:off x="5195048" y="2785346"/>
              <a:ext cx="1801904" cy="1900522"/>
              <a:chOff x="1210631" y="3060081"/>
              <a:chExt cx="858553" cy="905541"/>
            </a:xfrm>
            <a:solidFill>
              <a:srgbClr val="3793FB">
                <a:alpha val="50000"/>
              </a:srgbClr>
            </a:solidFill>
          </p:grpSpPr>
          <p:sp>
            <p:nvSpPr>
              <p:cNvPr id="17" name="任意多边形: 形状 16"/>
              <p:cNvSpPr/>
              <p:nvPr/>
            </p:nvSpPr>
            <p:spPr>
              <a:xfrm>
                <a:off x="1757685" y="3638899"/>
                <a:ext cx="14906" cy="18233"/>
              </a:xfrm>
              <a:custGeom>
                <a:avLst/>
                <a:gdLst>
                  <a:gd name="connsiteX0" fmla="*/ 6981 w 14906"/>
                  <a:gd name="connsiteY0" fmla="*/ 17 h 18233"/>
                  <a:gd name="connsiteX1" fmla="*/ 1933 w 14906"/>
                  <a:gd name="connsiteY1" fmla="*/ 2208 h 18233"/>
                  <a:gd name="connsiteX2" fmla="*/ 28 w 14906"/>
                  <a:gd name="connsiteY2" fmla="*/ 9637 h 18233"/>
                  <a:gd name="connsiteX3" fmla="*/ 1933 w 14906"/>
                  <a:gd name="connsiteY3" fmla="*/ 16114 h 18233"/>
                  <a:gd name="connsiteX4" fmla="*/ 7457 w 14906"/>
                  <a:gd name="connsiteY4" fmla="*/ 18210 h 18233"/>
                  <a:gd name="connsiteX5" fmla="*/ 12886 w 14906"/>
                  <a:gd name="connsiteY5" fmla="*/ 16114 h 18233"/>
                  <a:gd name="connsiteX6" fmla="*/ 14887 w 14906"/>
                  <a:gd name="connsiteY6" fmla="*/ 9637 h 18233"/>
                  <a:gd name="connsiteX7" fmla="*/ 14887 w 14906"/>
                  <a:gd name="connsiteY7" fmla="*/ 9637 h 18233"/>
                  <a:gd name="connsiteX8" fmla="*/ 12791 w 14906"/>
                  <a:gd name="connsiteY8" fmla="*/ 2398 h 18233"/>
                  <a:gd name="connsiteX9" fmla="*/ 6981 w 14906"/>
                  <a:gd name="connsiteY9" fmla="*/ 17 h 18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906" h="18233">
                    <a:moveTo>
                      <a:pt x="6981" y="17"/>
                    </a:moveTo>
                    <a:cubicBezTo>
                      <a:pt x="5040" y="-130"/>
                      <a:pt x="3152" y="690"/>
                      <a:pt x="1933" y="2208"/>
                    </a:cubicBezTo>
                    <a:cubicBezTo>
                      <a:pt x="539" y="4425"/>
                      <a:pt x="-127" y="7023"/>
                      <a:pt x="28" y="9637"/>
                    </a:cubicBezTo>
                    <a:cubicBezTo>
                      <a:pt x="-149" y="11956"/>
                      <a:pt x="528" y="14260"/>
                      <a:pt x="1933" y="16114"/>
                    </a:cubicBezTo>
                    <a:cubicBezTo>
                      <a:pt x="3363" y="17611"/>
                      <a:pt x="5394" y="18381"/>
                      <a:pt x="7457" y="18210"/>
                    </a:cubicBezTo>
                    <a:cubicBezTo>
                      <a:pt x="9490" y="18365"/>
                      <a:pt x="11485" y="17595"/>
                      <a:pt x="12886" y="16114"/>
                    </a:cubicBezTo>
                    <a:cubicBezTo>
                      <a:pt x="14325" y="14273"/>
                      <a:pt x="15037" y="11968"/>
                      <a:pt x="14887" y="9637"/>
                    </a:cubicBezTo>
                    <a:lnTo>
                      <a:pt x="14887" y="9637"/>
                    </a:lnTo>
                    <a:cubicBezTo>
                      <a:pt x="15034" y="7056"/>
                      <a:pt x="14295" y="4501"/>
                      <a:pt x="12791" y="2398"/>
                    </a:cubicBezTo>
                    <a:cubicBezTo>
                      <a:pt x="11317" y="762"/>
                      <a:pt x="9179" y="-115"/>
                      <a:pt x="6981" y="17"/>
                    </a:cubicBezTo>
                    <a:close/>
                  </a:path>
                </a:pathLst>
              </a:custGeom>
              <a:grpFill/>
              <a:ln w="9525" cap="flat">
                <a:noFill/>
                <a:prstDash val="solid"/>
                <a:miter/>
              </a:ln>
            </p:spPr>
            <p:txBody>
              <a:bodyPr rtlCol="0" anchor="ctr"/>
              <a:lstStyle/>
              <a:p>
                <a:endParaRPr lang="zh-CN" altLang="en-US"/>
              </a:p>
            </p:txBody>
          </p:sp>
          <p:sp>
            <p:nvSpPr>
              <p:cNvPr id="18" name="任意多边形: 形状 17"/>
              <p:cNvSpPr/>
              <p:nvPr/>
            </p:nvSpPr>
            <p:spPr>
              <a:xfrm>
                <a:off x="1714250" y="3614408"/>
                <a:ext cx="14915" cy="18237"/>
              </a:xfrm>
              <a:custGeom>
                <a:avLst/>
                <a:gdLst>
                  <a:gd name="connsiteX0" fmla="*/ 7458 w 14915"/>
                  <a:gd name="connsiteY0" fmla="*/ 28 h 18237"/>
                  <a:gd name="connsiteX1" fmla="*/ 2028 w 14915"/>
                  <a:gd name="connsiteY1" fmla="*/ 2218 h 18237"/>
                  <a:gd name="connsiteX2" fmla="*/ 28 w 14915"/>
                  <a:gd name="connsiteY2" fmla="*/ 9076 h 18237"/>
                  <a:gd name="connsiteX3" fmla="*/ 2028 w 14915"/>
                  <a:gd name="connsiteY3" fmla="*/ 16030 h 18237"/>
                  <a:gd name="connsiteX4" fmla="*/ 7458 w 14915"/>
                  <a:gd name="connsiteY4" fmla="*/ 18221 h 18237"/>
                  <a:gd name="connsiteX5" fmla="*/ 12887 w 14915"/>
                  <a:gd name="connsiteY5" fmla="*/ 16030 h 18237"/>
                  <a:gd name="connsiteX6" fmla="*/ 14887 w 14915"/>
                  <a:gd name="connsiteY6" fmla="*/ 9076 h 18237"/>
                  <a:gd name="connsiteX7" fmla="*/ 14887 w 14915"/>
                  <a:gd name="connsiteY7" fmla="*/ 9076 h 18237"/>
                  <a:gd name="connsiteX8" fmla="*/ 12887 w 14915"/>
                  <a:gd name="connsiteY8" fmla="*/ 2218 h 18237"/>
                  <a:gd name="connsiteX9" fmla="*/ 7458 w 14915"/>
                  <a:gd name="connsiteY9" fmla="*/ 28 h 18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915" h="18237">
                    <a:moveTo>
                      <a:pt x="7458" y="28"/>
                    </a:moveTo>
                    <a:cubicBezTo>
                      <a:pt x="5405" y="-133"/>
                      <a:pt x="3395" y="678"/>
                      <a:pt x="2028" y="2218"/>
                    </a:cubicBezTo>
                    <a:cubicBezTo>
                      <a:pt x="556" y="4188"/>
                      <a:pt x="-154" y="6624"/>
                      <a:pt x="28" y="9076"/>
                    </a:cubicBezTo>
                    <a:cubicBezTo>
                      <a:pt x="-144" y="11557"/>
                      <a:pt x="565" y="14019"/>
                      <a:pt x="2028" y="16030"/>
                    </a:cubicBezTo>
                    <a:cubicBezTo>
                      <a:pt x="3420" y="17535"/>
                      <a:pt x="5411" y="18338"/>
                      <a:pt x="7458" y="18221"/>
                    </a:cubicBezTo>
                    <a:cubicBezTo>
                      <a:pt x="9508" y="18366"/>
                      <a:pt x="11512" y="17558"/>
                      <a:pt x="12887" y="16030"/>
                    </a:cubicBezTo>
                    <a:cubicBezTo>
                      <a:pt x="14351" y="14019"/>
                      <a:pt x="15059" y="11557"/>
                      <a:pt x="14887" y="9076"/>
                    </a:cubicBezTo>
                    <a:lnTo>
                      <a:pt x="14887" y="9076"/>
                    </a:lnTo>
                    <a:cubicBezTo>
                      <a:pt x="15070" y="6624"/>
                      <a:pt x="14359" y="4188"/>
                      <a:pt x="12887" y="2218"/>
                    </a:cubicBezTo>
                    <a:cubicBezTo>
                      <a:pt x="11539" y="652"/>
                      <a:pt x="9515" y="-164"/>
                      <a:pt x="7458" y="28"/>
                    </a:cubicBezTo>
                    <a:close/>
                  </a:path>
                </a:pathLst>
              </a:custGeom>
              <a:grpFill/>
              <a:ln w="9525" cap="flat">
                <a:noFill/>
                <a:prstDash val="solid"/>
                <a:miter/>
              </a:ln>
            </p:spPr>
            <p:txBody>
              <a:bodyPr rtlCol="0" anchor="ctr"/>
              <a:lstStyle/>
              <a:p>
                <a:endParaRPr lang="zh-CN" altLang="en-US"/>
              </a:p>
            </p:txBody>
          </p:sp>
          <p:sp>
            <p:nvSpPr>
              <p:cNvPr id="19" name="任意多边形: 形状 18"/>
              <p:cNvSpPr/>
              <p:nvPr/>
            </p:nvSpPr>
            <p:spPr>
              <a:xfrm>
                <a:off x="1210631" y="3191616"/>
                <a:ext cx="858553" cy="633570"/>
              </a:xfrm>
              <a:custGeom>
                <a:avLst/>
                <a:gdLst>
                  <a:gd name="connsiteX0" fmla="*/ 856549 w 858553"/>
                  <a:gd name="connsiteY0" fmla="*/ 204031 h 633570"/>
                  <a:gd name="connsiteX1" fmla="*/ 678907 w 858553"/>
                  <a:gd name="connsiteY1" fmla="*/ 120973 h 633570"/>
                  <a:gd name="connsiteX2" fmla="*/ 234332 w 858553"/>
                  <a:gd name="connsiteY2" fmla="*/ 67701 h 633570"/>
                  <a:gd name="connsiteX3" fmla="*/ 195895 w 858553"/>
                  <a:gd name="connsiteY3" fmla="*/ 103447 h 633570"/>
                  <a:gd name="connsiteX4" fmla="*/ 211420 w 858553"/>
                  <a:gd name="connsiteY4" fmla="*/ 93922 h 633570"/>
                  <a:gd name="connsiteX5" fmla="*/ 303813 w 858553"/>
                  <a:gd name="connsiteY5" fmla="*/ 85635 h 633570"/>
                  <a:gd name="connsiteX6" fmla="*/ 369345 w 858553"/>
                  <a:gd name="connsiteY6" fmla="*/ 123735 h 633570"/>
                  <a:gd name="connsiteX7" fmla="*/ 393634 w 858553"/>
                  <a:gd name="connsiteY7" fmla="*/ 220890 h 633570"/>
                  <a:gd name="connsiteX8" fmla="*/ 392776 w 858553"/>
                  <a:gd name="connsiteY8" fmla="*/ 224605 h 633570"/>
                  <a:gd name="connsiteX9" fmla="*/ 307051 w 858553"/>
                  <a:gd name="connsiteY9" fmla="*/ 304519 h 633570"/>
                  <a:gd name="connsiteX10" fmla="*/ 360391 w 858553"/>
                  <a:gd name="connsiteY10" fmla="*/ 241750 h 633570"/>
                  <a:gd name="connsiteX11" fmla="*/ 294574 w 858553"/>
                  <a:gd name="connsiteY11" fmla="*/ 138403 h 633570"/>
                  <a:gd name="connsiteX12" fmla="*/ 191207 w 858553"/>
                  <a:gd name="connsiteY12" fmla="*/ 203790 h 633570"/>
                  <a:gd name="connsiteX13" fmla="*/ 191132 w 858553"/>
                  <a:gd name="connsiteY13" fmla="*/ 204126 h 633570"/>
                  <a:gd name="connsiteX14" fmla="*/ 208849 w 858553"/>
                  <a:gd name="connsiteY14" fmla="*/ 283945 h 633570"/>
                  <a:gd name="connsiteX15" fmla="*/ 239614 w 858553"/>
                  <a:gd name="connsiteY15" fmla="*/ 316140 h 633570"/>
                  <a:gd name="connsiteX16" fmla="*/ 324006 w 858553"/>
                  <a:gd name="connsiteY16" fmla="*/ 344715 h 633570"/>
                  <a:gd name="connsiteX17" fmla="*/ 434210 w 858553"/>
                  <a:gd name="connsiteY17" fmla="*/ 313854 h 633570"/>
                  <a:gd name="connsiteX18" fmla="*/ 434210 w 858553"/>
                  <a:gd name="connsiteY18" fmla="*/ 313854 h 633570"/>
                  <a:gd name="connsiteX19" fmla="*/ 595564 w 858553"/>
                  <a:gd name="connsiteY19" fmla="*/ 313854 h 633570"/>
                  <a:gd name="connsiteX20" fmla="*/ 715769 w 858553"/>
                  <a:gd name="connsiteY20" fmla="*/ 332904 h 633570"/>
                  <a:gd name="connsiteX21" fmla="*/ 599374 w 858553"/>
                  <a:gd name="connsiteY21" fmla="*/ 349287 h 633570"/>
                  <a:gd name="connsiteX22" fmla="*/ 471453 w 858553"/>
                  <a:gd name="connsiteY22" fmla="*/ 343572 h 633570"/>
                  <a:gd name="connsiteX23" fmla="*/ 369154 w 858553"/>
                  <a:gd name="connsiteY23" fmla="*/ 387482 h 633570"/>
                  <a:gd name="connsiteX24" fmla="*/ 159604 w 858553"/>
                  <a:gd name="connsiteY24" fmla="*/ 316521 h 633570"/>
                  <a:gd name="connsiteX25" fmla="*/ 131791 w 858553"/>
                  <a:gd name="connsiteY25" fmla="*/ 220318 h 633570"/>
                  <a:gd name="connsiteX26" fmla="*/ 133125 w 858553"/>
                  <a:gd name="connsiteY26" fmla="*/ 205650 h 633570"/>
                  <a:gd name="connsiteX27" fmla="*/ 114075 w 858553"/>
                  <a:gd name="connsiteY27" fmla="*/ 346334 h 633570"/>
                  <a:gd name="connsiteX28" fmla="*/ 323053 w 858553"/>
                  <a:gd name="connsiteY28" fmla="*/ 427678 h 633570"/>
                  <a:gd name="connsiteX29" fmla="*/ 314386 w 858553"/>
                  <a:gd name="connsiteY29" fmla="*/ 429106 h 633570"/>
                  <a:gd name="connsiteX30" fmla="*/ 288192 w 858553"/>
                  <a:gd name="connsiteY30" fmla="*/ 432154 h 633570"/>
                  <a:gd name="connsiteX31" fmla="*/ 112646 w 858553"/>
                  <a:gd name="connsiteY31" fmla="*/ 417867 h 633570"/>
                  <a:gd name="connsiteX32" fmla="*/ 112646 w 858553"/>
                  <a:gd name="connsiteY32" fmla="*/ 417867 h 633570"/>
                  <a:gd name="connsiteX33" fmla="*/ 56353 w 858553"/>
                  <a:gd name="connsiteY33" fmla="*/ 369289 h 633570"/>
                  <a:gd name="connsiteX34" fmla="*/ 99216 w 858553"/>
                  <a:gd name="connsiteY34" fmla="*/ 281088 h 633570"/>
                  <a:gd name="connsiteX35" fmla="*/ 2156 w 858553"/>
                  <a:gd name="connsiteY35" fmla="*/ 429297 h 633570"/>
                  <a:gd name="connsiteX36" fmla="*/ 180274 w 858553"/>
                  <a:gd name="connsiteY36" fmla="*/ 512450 h 633570"/>
                  <a:gd name="connsiteX37" fmla="*/ 625100 w 858553"/>
                  <a:gd name="connsiteY37" fmla="*/ 565888 h 633570"/>
                  <a:gd name="connsiteX38" fmla="*/ 727961 w 858553"/>
                  <a:gd name="connsiteY38" fmla="*/ 210793 h 633570"/>
                  <a:gd name="connsiteX39" fmla="*/ 801685 w 858553"/>
                  <a:gd name="connsiteY39" fmla="*/ 264705 h 633570"/>
                  <a:gd name="connsiteX40" fmla="*/ 758917 w 858553"/>
                  <a:gd name="connsiteY40" fmla="*/ 352906 h 633570"/>
                  <a:gd name="connsiteX41" fmla="*/ 856549 w 858553"/>
                  <a:gd name="connsiteY41" fmla="*/ 204031 h 633570"/>
                  <a:gd name="connsiteX42" fmla="*/ 559750 w 858553"/>
                  <a:gd name="connsiteY42" fmla="*/ 264800 h 633570"/>
                  <a:gd name="connsiteX43" fmla="*/ 514220 w 858553"/>
                  <a:gd name="connsiteY43" fmla="*/ 247750 h 633570"/>
                  <a:gd name="connsiteX44" fmla="*/ 482597 w 858553"/>
                  <a:gd name="connsiteY44" fmla="*/ 250989 h 633570"/>
                  <a:gd name="connsiteX45" fmla="*/ 460404 w 858553"/>
                  <a:gd name="connsiteY45" fmla="*/ 262800 h 633570"/>
                  <a:gd name="connsiteX46" fmla="*/ 457165 w 858553"/>
                  <a:gd name="connsiteY46" fmla="*/ 265181 h 633570"/>
                  <a:gd name="connsiteX47" fmla="*/ 450974 w 858553"/>
                  <a:gd name="connsiteY47" fmla="*/ 267848 h 633570"/>
                  <a:gd name="connsiteX48" fmla="*/ 436210 w 858553"/>
                  <a:gd name="connsiteY48" fmla="*/ 262609 h 633570"/>
                  <a:gd name="connsiteX49" fmla="*/ 432210 w 858553"/>
                  <a:gd name="connsiteY49" fmla="*/ 248893 h 633570"/>
                  <a:gd name="connsiteX50" fmla="*/ 438306 w 858553"/>
                  <a:gd name="connsiteY50" fmla="*/ 239368 h 633570"/>
                  <a:gd name="connsiteX51" fmla="*/ 492884 w 858553"/>
                  <a:gd name="connsiteY51" fmla="*/ 215365 h 633570"/>
                  <a:gd name="connsiteX52" fmla="*/ 494980 w 858553"/>
                  <a:gd name="connsiteY52" fmla="*/ 215365 h 633570"/>
                  <a:gd name="connsiteX53" fmla="*/ 575847 w 858553"/>
                  <a:gd name="connsiteY53" fmla="*/ 246417 h 633570"/>
                  <a:gd name="connsiteX54" fmla="*/ 649285 w 858553"/>
                  <a:gd name="connsiteY54" fmla="*/ 281945 h 633570"/>
                  <a:gd name="connsiteX55" fmla="*/ 559750 w 858553"/>
                  <a:gd name="connsiteY55" fmla="*/ 264800 h 633570"/>
                  <a:gd name="connsiteX56" fmla="*/ 480406 w 858553"/>
                  <a:gd name="connsiteY56" fmla="*/ 475493 h 633570"/>
                  <a:gd name="connsiteX57" fmla="*/ 469453 w 858553"/>
                  <a:gd name="connsiteY57" fmla="*/ 475493 h 633570"/>
                  <a:gd name="connsiteX58" fmla="*/ 469453 w 858553"/>
                  <a:gd name="connsiteY58" fmla="*/ 425201 h 633570"/>
                  <a:gd name="connsiteX59" fmla="*/ 459928 w 858553"/>
                  <a:gd name="connsiteY59" fmla="*/ 431107 h 633570"/>
                  <a:gd name="connsiteX60" fmla="*/ 459928 w 858553"/>
                  <a:gd name="connsiteY60" fmla="*/ 419296 h 633570"/>
                  <a:gd name="connsiteX61" fmla="*/ 469453 w 858553"/>
                  <a:gd name="connsiteY61" fmla="*/ 412819 h 633570"/>
                  <a:gd name="connsiteX62" fmla="*/ 480216 w 858553"/>
                  <a:gd name="connsiteY62" fmla="*/ 412819 h 633570"/>
                  <a:gd name="connsiteX63" fmla="*/ 528603 w 858553"/>
                  <a:gd name="connsiteY63" fmla="*/ 439393 h 633570"/>
                  <a:gd name="connsiteX64" fmla="*/ 526126 w 858553"/>
                  <a:gd name="connsiteY64" fmla="*/ 446823 h 633570"/>
                  <a:gd name="connsiteX65" fmla="*/ 526126 w 858553"/>
                  <a:gd name="connsiteY65" fmla="*/ 447871 h 633570"/>
                  <a:gd name="connsiteX66" fmla="*/ 525079 w 858553"/>
                  <a:gd name="connsiteY66" fmla="*/ 448918 h 633570"/>
                  <a:gd name="connsiteX67" fmla="*/ 512029 w 858553"/>
                  <a:gd name="connsiteY67" fmla="*/ 475112 h 633570"/>
                  <a:gd name="connsiteX68" fmla="*/ 500028 w 858553"/>
                  <a:gd name="connsiteY68" fmla="*/ 475112 h 633570"/>
                  <a:gd name="connsiteX69" fmla="*/ 512315 w 858553"/>
                  <a:gd name="connsiteY69" fmla="*/ 450728 h 633570"/>
                  <a:gd name="connsiteX70" fmla="*/ 509458 w 858553"/>
                  <a:gd name="connsiteY70" fmla="*/ 450728 h 633570"/>
                  <a:gd name="connsiteX71" fmla="*/ 500695 w 858553"/>
                  <a:gd name="connsiteY71" fmla="*/ 448252 h 633570"/>
                  <a:gd name="connsiteX72" fmla="*/ 494789 w 858553"/>
                  <a:gd name="connsiteY72" fmla="*/ 441394 h 633570"/>
                  <a:gd name="connsiteX73" fmla="*/ 492789 w 858553"/>
                  <a:gd name="connsiteY73" fmla="*/ 431869 h 633570"/>
                  <a:gd name="connsiteX74" fmla="*/ 494599 w 858553"/>
                  <a:gd name="connsiteY74" fmla="*/ 421582 h 633570"/>
                  <a:gd name="connsiteX75" fmla="*/ 500980 w 858553"/>
                  <a:gd name="connsiteY75" fmla="*/ 414628 h 633570"/>
                  <a:gd name="connsiteX76" fmla="*/ 520697 w 858553"/>
                  <a:gd name="connsiteY76" fmla="*/ 414628 h 633570"/>
                  <a:gd name="connsiteX77" fmla="*/ 526984 w 858553"/>
                  <a:gd name="connsiteY77" fmla="*/ 421677 h 633570"/>
                  <a:gd name="connsiteX78" fmla="*/ 526984 w 858553"/>
                  <a:gd name="connsiteY78" fmla="*/ 421677 h 633570"/>
                  <a:gd name="connsiteX79" fmla="*/ 529174 w 858553"/>
                  <a:gd name="connsiteY79" fmla="*/ 432345 h 633570"/>
                  <a:gd name="connsiteX80" fmla="*/ 528603 w 858553"/>
                  <a:gd name="connsiteY80" fmla="*/ 439393 h 633570"/>
                  <a:gd name="connsiteX81" fmla="*/ 570799 w 858553"/>
                  <a:gd name="connsiteY81" fmla="*/ 466730 h 633570"/>
                  <a:gd name="connsiteX82" fmla="*/ 564417 w 858553"/>
                  <a:gd name="connsiteY82" fmla="*/ 473779 h 633570"/>
                  <a:gd name="connsiteX83" fmla="*/ 554892 w 858553"/>
                  <a:gd name="connsiteY83" fmla="*/ 476065 h 633570"/>
                  <a:gd name="connsiteX84" fmla="*/ 545367 w 858553"/>
                  <a:gd name="connsiteY84" fmla="*/ 473779 h 633570"/>
                  <a:gd name="connsiteX85" fmla="*/ 538985 w 858553"/>
                  <a:gd name="connsiteY85" fmla="*/ 466825 h 633570"/>
                  <a:gd name="connsiteX86" fmla="*/ 536794 w 858553"/>
                  <a:gd name="connsiteY86" fmla="*/ 456443 h 633570"/>
                  <a:gd name="connsiteX87" fmla="*/ 537652 w 858553"/>
                  <a:gd name="connsiteY87" fmla="*/ 449109 h 633570"/>
                  <a:gd name="connsiteX88" fmla="*/ 539938 w 858553"/>
                  <a:gd name="connsiteY88" fmla="*/ 441680 h 633570"/>
                  <a:gd name="connsiteX89" fmla="*/ 540509 w 858553"/>
                  <a:gd name="connsiteY89" fmla="*/ 440441 h 633570"/>
                  <a:gd name="connsiteX90" fmla="*/ 541081 w 858553"/>
                  <a:gd name="connsiteY90" fmla="*/ 439203 h 633570"/>
                  <a:gd name="connsiteX91" fmla="*/ 554416 w 858553"/>
                  <a:gd name="connsiteY91" fmla="*/ 412819 h 633570"/>
                  <a:gd name="connsiteX92" fmla="*/ 566417 w 858553"/>
                  <a:gd name="connsiteY92" fmla="*/ 412819 h 633570"/>
                  <a:gd name="connsiteX93" fmla="*/ 554130 w 858553"/>
                  <a:gd name="connsiteY93" fmla="*/ 436917 h 633570"/>
                  <a:gd name="connsiteX94" fmla="*/ 556416 w 858553"/>
                  <a:gd name="connsiteY94" fmla="*/ 436917 h 633570"/>
                  <a:gd name="connsiteX95" fmla="*/ 565941 w 858553"/>
                  <a:gd name="connsiteY95" fmla="*/ 439203 h 633570"/>
                  <a:gd name="connsiteX96" fmla="*/ 571942 w 858553"/>
                  <a:gd name="connsiteY96" fmla="*/ 446061 h 633570"/>
                  <a:gd name="connsiteX97" fmla="*/ 573847 w 858553"/>
                  <a:gd name="connsiteY97" fmla="*/ 456348 h 633570"/>
                  <a:gd name="connsiteX98" fmla="*/ 570799 w 858553"/>
                  <a:gd name="connsiteY98" fmla="*/ 466730 h 633570"/>
                  <a:gd name="connsiteX99" fmla="*/ 621567 w 858553"/>
                  <a:gd name="connsiteY99" fmla="*/ 457205 h 633570"/>
                  <a:gd name="connsiteX100" fmla="*/ 616709 w 858553"/>
                  <a:gd name="connsiteY100" fmla="*/ 470826 h 633570"/>
                  <a:gd name="connsiteX101" fmla="*/ 588896 w 858553"/>
                  <a:gd name="connsiteY101" fmla="*/ 470826 h 633570"/>
                  <a:gd name="connsiteX102" fmla="*/ 584134 w 858553"/>
                  <a:gd name="connsiteY102" fmla="*/ 457205 h 633570"/>
                  <a:gd name="connsiteX103" fmla="*/ 584134 w 858553"/>
                  <a:gd name="connsiteY103" fmla="*/ 430726 h 633570"/>
                  <a:gd name="connsiteX104" fmla="*/ 588896 w 858553"/>
                  <a:gd name="connsiteY104" fmla="*/ 417105 h 633570"/>
                  <a:gd name="connsiteX105" fmla="*/ 616709 w 858553"/>
                  <a:gd name="connsiteY105" fmla="*/ 417105 h 633570"/>
                  <a:gd name="connsiteX106" fmla="*/ 621567 w 858553"/>
                  <a:gd name="connsiteY106" fmla="*/ 430726 h 63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858553" h="633570">
                    <a:moveTo>
                      <a:pt x="856549" y="204031"/>
                    </a:moveTo>
                    <a:cubicBezTo>
                      <a:pt x="843785" y="155644"/>
                      <a:pt x="775967" y="127069"/>
                      <a:pt x="678907" y="120973"/>
                    </a:cubicBezTo>
                    <a:cubicBezTo>
                      <a:pt x="570852" y="-16504"/>
                      <a:pt x="371809" y="-40355"/>
                      <a:pt x="234332" y="67701"/>
                    </a:cubicBezTo>
                    <a:cubicBezTo>
                      <a:pt x="220552" y="78532"/>
                      <a:pt x="207696" y="90488"/>
                      <a:pt x="195895" y="103447"/>
                    </a:cubicBezTo>
                    <a:cubicBezTo>
                      <a:pt x="200804" y="99857"/>
                      <a:pt x="205996" y="96672"/>
                      <a:pt x="211420" y="93922"/>
                    </a:cubicBezTo>
                    <a:cubicBezTo>
                      <a:pt x="253330" y="72586"/>
                      <a:pt x="303813" y="85635"/>
                      <a:pt x="303813" y="85635"/>
                    </a:cubicBezTo>
                    <a:cubicBezTo>
                      <a:pt x="328800" y="91932"/>
                      <a:pt x="351510" y="105135"/>
                      <a:pt x="369345" y="123735"/>
                    </a:cubicBezTo>
                    <a:cubicBezTo>
                      <a:pt x="392314" y="150475"/>
                      <a:pt x="401317" y="186487"/>
                      <a:pt x="393634" y="220890"/>
                    </a:cubicBezTo>
                    <a:cubicBezTo>
                      <a:pt x="393634" y="222033"/>
                      <a:pt x="393062" y="223557"/>
                      <a:pt x="392776" y="224605"/>
                    </a:cubicBezTo>
                    <a:cubicBezTo>
                      <a:pt x="382524" y="265855"/>
                      <a:pt x="348918" y="297183"/>
                      <a:pt x="307051" y="304519"/>
                    </a:cubicBezTo>
                    <a:cubicBezTo>
                      <a:pt x="333531" y="292902"/>
                      <a:pt x="353199" y="269756"/>
                      <a:pt x="360391" y="241750"/>
                    </a:cubicBezTo>
                    <a:cubicBezTo>
                      <a:pt x="370023" y="195168"/>
                      <a:pt x="340858" y="149374"/>
                      <a:pt x="294574" y="138403"/>
                    </a:cubicBezTo>
                    <a:cubicBezTo>
                      <a:pt x="247974" y="127916"/>
                      <a:pt x="201695" y="157190"/>
                      <a:pt x="191207" y="203790"/>
                    </a:cubicBezTo>
                    <a:cubicBezTo>
                      <a:pt x="191182" y="203902"/>
                      <a:pt x="191157" y="204014"/>
                      <a:pt x="191132" y="204126"/>
                    </a:cubicBezTo>
                    <a:cubicBezTo>
                      <a:pt x="185494" y="232041"/>
                      <a:pt x="191930" y="261037"/>
                      <a:pt x="208849" y="283945"/>
                    </a:cubicBezTo>
                    <a:cubicBezTo>
                      <a:pt x="217343" y="296231"/>
                      <a:pt x="227727" y="307097"/>
                      <a:pt x="239614" y="316140"/>
                    </a:cubicBezTo>
                    <a:cubicBezTo>
                      <a:pt x="264412" y="333582"/>
                      <a:pt x="293713" y="343503"/>
                      <a:pt x="324006" y="344715"/>
                    </a:cubicBezTo>
                    <a:cubicBezTo>
                      <a:pt x="362955" y="345325"/>
                      <a:pt x="401242" y="334604"/>
                      <a:pt x="434210" y="313854"/>
                    </a:cubicBezTo>
                    <a:lnTo>
                      <a:pt x="434210" y="313854"/>
                    </a:lnTo>
                    <a:cubicBezTo>
                      <a:pt x="513363" y="260990"/>
                      <a:pt x="595564" y="313854"/>
                      <a:pt x="595564" y="313854"/>
                    </a:cubicBezTo>
                    <a:cubicBezTo>
                      <a:pt x="669478" y="356907"/>
                      <a:pt x="715769" y="332904"/>
                      <a:pt x="715769" y="332904"/>
                    </a:cubicBezTo>
                    <a:cubicBezTo>
                      <a:pt x="673383" y="385672"/>
                      <a:pt x="599374" y="349287"/>
                      <a:pt x="599374" y="349287"/>
                    </a:cubicBezTo>
                    <a:cubicBezTo>
                      <a:pt x="518030" y="312235"/>
                      <a:pt x="471453" y="343572"/>
                      <a:pt x="471453" y="343572"/>
                    </a:cubicBezTo>
                    <a:cubicBezTo>
                      <a:pt x="440268" y="364235"/>
                      <a:pt x="405615" y="379110"/>
                      <a:pt x="369154" y="387482"/>
                    </a:cubicBezTo>
                    <a:cubicBezTo>
                      <a:pt x="227518" y="411390"/>
                      <a:pt x="159604" y="316521"/>
                      <a:pt x="159604" y="316521"/>
                    </a:cubicBezTo>
                    <a:cubicBezTo>
                      <a:pt x="140443" y="288178"/>
                      <a:pt x="130710" y="254513"/>
                      <a:pt x="131791" y="220318"/>
                    </a:cubicBezTo>
                    <a:cubicBezTo>
                      <a:pt x="131973" y="215409"/>
                      <a:pt x="132419" y="210512"/>
                      <a:pt x="133125" y="205650"/>
                    </a:cubicBezTo>
                    <a:cubicBezTo>
                      <a:pt x="116253" y="250509"/>
                      <a:pt x="109740" y="298603"/>
                      <a:pt x="114075" y="346334"/>
                    </a:cubicBezTo>
                    <a:cubicBezTo>
                      <a:pt x="114075" y="346334"/>
                      <a:pt x="171225" y="437488"/>
                      <a:pt x="323053" y="427678"/>
                    </a:cubicBezTo>
                    <a:lnTo>
                      <a:pt x="314386" y="429106"/>
                    </a:lnTo>
                    <a:cubicBezTo>
                      <a:pt x="303908" y="430916"/>
                      <a:pt x="288192" y="432154"/>
                      <a:pt x="288192" y="432154"/>
                    </a:cubicBezTo>
                    <a:cubicBezTo>
                      <a:pt x="239995" y="436726"/>
                      <a:pt x="169415" y="438155"/>
                      <a:pt x="112646" y="417867"/>
                    </a:cubicBezTo>
                    <a:lnTo>
                      <a:pt x="112646" y="417867"/>
                    </a:lnTo>
                    <a:cubicBezTo>
                      <a:pt x="81976" y="407008"/>
                      <a:pt x="61973" y="390721"/>
                      <a:pt x="56353" y="369289"/>
                    </a:cubicBezTo>
                    <a:cubicBezTo>
                      <a:pt x="49305" y="342715"/>
                      <a:pt x="65878" y="312139"/>
                      <a:pt x="99216" y="281088"/>
                    </a:cubicBezTo>
                    <a:cubicBezTo>
                      <a:pt x="28350" y="330713"/>
                      <a:pt x="-9750" y="384339"/>
                      <a:pt x="2156" y="429297"/>
                    </a:cubicBezTo>
                    <a:cubicBezTo>
                      <a:pt x="14920" y="477493"/>
                      <a:pt x="83023" y="506068"/>
                      <a:pt x="180274" y="512450"/>
                    </a:cubicBezTo>
                    <a:cubicBezTo>
                      <a:pt x="288353" y="650042"/>
                      <a:pt x="487508" y="673967"/>
                      <a:pt x="625100" y="565888"/>
                    </a:cubicBezTo>
                    <a:cubicBezTo>
                      <a:pt x="732056" y="481875"/>
                      <a:pt x="773452" y="338967"/>
                      <a:pt x="727961" y="210793"/>
                    </a:cubicBezTo>
                    <a:cubicBezTo>
                      <a:pt x="768442" y="221271"/>
                      <a:pt x="794636" y="239368"/>
                      <a:pt x="801685" y="264705"/>
                    </a:cubicBezTo>
                    <a:cubicBezTo>
                      <a:pt x="808733" y="290041"/>
                      <a:pt x="792160" y="321855"/>
                      <a:pt x="758917" y="352906"/>
                    </a:cubicBezTo>
                    <a:cubicBezTo>
                      <a:pt x="829879" y="302614"/>
                      <a:pt x="867979" y="248893"/>
                      <a:pt x="856549" y="204031"/>
                    </a:cubicBezTo>
                    <a:close/>
                    <a:moveTo>
                      <a:pt x="559750" y="264800"/>
                    </a:moveTo>
                    <a:cubicBezTo>
                      <a:pt x="546169" y="255531"/>
                      <a:pt x="530549" y="249681"/>
                      <a:pt x="514220" y="247750"/>
                    </a:cubicBezTo>
                    <a:cubicBezTo>
                      <a:pt x="503569" y="246817"/>
                      <a:pt x="492838" y="247916"/>
                      <a:pt x="482597" y="250989"/>
                    </a:cubicBezTo>
                    <a:cubicBezTo>
                      <a:pt x="474475" y="253379"/>
                      <a:pt x="466924" y="257398"/>
                      <a:pt x="460404" y="262800"/>
                    </a:cubicBezTo>
                    <a:cubicBezTo>
                      <a:pt x="459451" y="263657"/>
                      <a:pt x="457165" y="265181"/>
                      <a:pt x="457165" y="265181"/>
                    </a:cubicBezTo>
                    <a:cubicBezTo>
                      <a:pt x="455233" y="266349"/>
                      <a:pt x="453150" y="267247"/>
                      <a:pt x="450974" y="267848"/>
                    </a:cubicBezTo>
                    <a:cubicBezTo>
                      <a:pt x="445483" y="268720"/>
                      <a:pt x="439924" y="266748"/>
                      <a:pt x="436210" y="262609"/>
                    </a:cubicBezTo>
                    <a:cubicBezTo>
                      <a:pt x="432797" y="258920"/>
                      <a:pt x="431315" y="253840"/>
                      <a:pt x="432210" y="248893"/>
                    </a:cubicBezTo>
                    <a:cubicBezTo>
                      <a:pt x="433467" y="245285"/>
                      <a:pt x="435556" y="242022"/>
                      <a:pt x="438306" y="239368"/>
                    </a:cubicBezTo>
                    <a:cubicBezTo>
                      <a:pt x="453355" y="221938"/>
                      <a:pt x="484597" y="216508"/>
                      <a:pt x="492884" y="215365"/>
                    </a:cubicBezTo>
                    <a:lnTo>
                      <a:pt x="494980" y="215365"/>
                    </a:lnTo>
                    <a:cubicBezTo>
                      <a:pt x="525301" y="212551"/>
                      <a:pt x="555201" y="224033"/>
                      <a:pt x="575847" y="246417"/>
                    </a:cubicBezTo>
                    <a:cubicBezTo>
                      <a:pt x="613947" y="290041"/>
                      <a:pt x="649285" y="281945"/>
                      <a:pt x="649285" y="281945"/>
                    </a:cubicBezTo>
                    <a:cubicBezTo>
                      <a:pt x="610994" y="305472"/>
                      <a:pt x="559750" y="264800"/>
                      <a:pt x="559750" y="264800"/>
                    </a:cubicBezTo>
                    <a:close/>
                    <a:moveTo>
                      <a:pt x="480406" y="475493"/>
                    </a:moveTo>
                    <a:lnTo>
                      <a:pt x="469453" y="475493"/>
                    </a:lnTo>
                    <a:lnTo>
                      <a:pt x="469453" y="425201"/>
                    </a:lnTo>
                    <a:lnTo>
                      <a:pt x="459928" y="431107"/>
                    </a:lnTo>
                    <a:lnTo>
                      <a:pt x="459928" y="419296"/>
                    </a:lnTo>
                    <a:lnTo>
                      <a:pt x="469453" y="412819"/>
                    </a:lnTo>
                    <a:lnTo>
                      <a:pt x="480216" y="412819"/>
                    </a:lnTo>
                    <a:close/>
                    <a:moveTo>
                      <a:pt x="528603" y="439393"/>
                    </a:moveTo>
                    <a:cubicBezTo>
                      <a:pt x="527993" y="441937"/>
                      <a:pt x="527165" y="444423"/>
                      <a:pt x="526126" y="446823"/>
                    </a:cubicBezTo>
                    <a:cubicBezTo>
                      <a:pt x="526143" y="447172"/>
                      <a:pt x="526143" y="447522"/>
                      <a:pt x="526126" y="447871"/>
                    </a:cubicBezTo>
                    <a:lnTo>
                      <a:pt x="525079" y="448918"/>
                    </a:lnTo>
                    <a:lnTo>
                      <a:pt x="512029" y="475112"/>
                    </a:lnTo>
                    <a:lnTo>
                      <a:pt x="500028" y="475112"/>
                    </a:lnTo>
                    <a:lnTo>
                      <a:pt x="512315" y="450728"/>
                    </a:lnTo>
                    <a:cubicBezTo>
                      <a:pt x="511365" y="450827"/>
                      <a:pt x="510408" y="450827"/>
                      <a:pt x="509458" y="450728"/>
                    </a:cubicBezTo>
                    <a:cubicBezTo>
                      <a:pt x="506356" y="450786"/>
                      <a:pt x="503307" y="449924"/>
                      <a:pt x="500695" y="448252"/>
                    </a:cubicBezTo>
                    <a:cubicBezTo>
                      <a:pt x="498085" y="446607"/>
                      <a:pt x="496028" y="444219"/>
                      <a:pt x="494789" y="441394"/>
                    </a:cubicBezTo>
                    <a:cubicBezTo>
                      <a:pt x="493455" y="438396"/>
                      <a:pt x="492773" y="435150"/>
                      <a:pt x="492789" y="431869"/>
                    </a:cubicBezTo>
                    <a:cubicBezTo>
                      <a:pt x="492636" y="428349"/>
                      <a:pt x="493254" y="424838"/>
                      <a:pt x="494599" y="421582"/>
                    </a:cubicBezTo>
                    <a:cubicBezTo>
                      <a:pt x="495931" y="418643"/>
                      <a:pt x="498167" y="416207"/>
                      <a:pt x="500980" y="414628"/>
                    </a:cubicBezTo>
                    <a:cubicBezTo>
                      <a:pt x="507170" y="411457"/>
                      <a:pt x="514507" y="411457"/>
                      <a:pt x="520697" y="414628"/>
                    </a:cubicBezTo>
                    <a:cubicBezTo>
                      <a:pt x="523470" y="416273"/>
                      <a:pt x="525666" y="418735"/>
                      <a:pt x="526984" y="421677"/>
                    </a:cubicBezTo>
                    <a:lnTo>
                      <a:pt x="526984" y="421677"/>
                    </a:lnTo>
                    <a:cubicBezTo>
                      <a:pt x="528496" y="425026"/>
                      <a:pt x="529245" y="428670"/>
                      <a:pt x="529174" y="432345"/>
                    </a:cubicBezTo>
                    <a:cubicBezTo>
                      <a:pt x="529235" y="434708"/>
                      <a:pt x="529044" y="437071"/>
                      <a:pt x="528603" y="439393"/>
                    </a:cubicBezTo>
                    <a:close/>
                    <a:moveTo>
                      <a:pt x="570799" y="466730"/>
                    </a:moveTo>
                    <a:cubicBezTo>
                      <a:pt x="569445" y="469679"/>
                      <a:pt x="567217" y="472140"/>
                      <a:pt x="564417" y="473779"/>
                    </a:cubicBezTo>
                    <a:cubicBezTo>
                      <a:pt x="561478" y="475311"/>
                      <a:pt x="558206" y="476096"/>
                      <a:pt x="554892" y="476065"/>
                    </a:cubicBezTo>
                    <a:cubicBezTo>
                      <a:pt x="551575" y="476120"/>
                      <a:pt x="548298" y="475334"/>
                      <a:pt x="545367" y="473779"/>
                    </a:cubicBezTo>
                    <a:cubicBezTo>
                      <a:pt x="542549" y="472205"/>
                      <a:pt x="540312" y="469768"/>
                      <a:pt x="538985" y="466825"/>
                    </a:cubicBezTo>
                    <a:cubicBezTo>
                      <a:pt x="537464" y="463580"/>
                      <a:pt x="536714" y="460027"/>
                      <a:pt x="536794" y="456443"/>
                    </a:cubicBezTo>
                    <a:cubicBezTo>
                      <a:pt x="536809" y="453974"/>
                      <a:pt x="537096" y="451515"/>
                      <a:pt x="537652" y="449109"/>
                    </a:cubicBezTo>
                    <a:cubicBezTo>
                      <a:pt x="538225" y="446578"/>
                      <a:pt x="538989" y="444095"/>
                      <a:pt x="539938" y="441680"/>
                    </a:cubicBezTo>
                    <a:lnTo>
                      <a:pt x="540509" y="440441"/>
                    </a:lnTo>
                    <a:lnTo>
                      <a:pt x="541081" y="439203"/>
                    </a:lnTo>
                    <a:lnTo>
                      <a:pt x="554416" y="412819"/>
                    </a:lnTo>
                    <a:lnTo>
                      <a:pt x="566417" y="412819"/>
                    </a:lnTo>
                    <a:lnTo>
                      <a:pt x="554130" y="436917"/>
                    </a:lnTo>
                    <a:cubicBezTo>
                      <a:pt x="554889" y="436825"/>
                      <a:pt x="555657" y="436825"/>
                      <a:pt x="556416" y="436917"/>
                    </a:cubicBezTo>
                    <a:cubicBezTo>
                      <a:pt x="559745" y="436747"/>
                      <a:pt x="563052" y="437541"/>
                      <a:pt x="565941" y="439203"/>
                    </a:cubicBezTo>
                    <a:cubicBezTo>
                      <a:pt x="568602" y="440814"/>
                      <a:pt x="570698" y="443210"/>
                      <a:pt x="571942" y="446061"/>
                    </a:cubicBezTo>
                    <a:cubicBezTo>
                      <a:pt x="573264" y="449326"/>
                      <a:pt x="573912" y="452825"/>
                      <a:pt x="573847" y="456348"/>
                    </a:cubicBezTo>
                    <a:cubicBezTo>
                      <a:pt x="573631" y="459995"/>
                      <a:pt x="572588" y="463545"/>
                      <a:pt x="570799" y="466730"/>
                    </a:cubicBezTo>
                    <a:close/>
                    <a:moveTo>
                      <a:pt x="621567" y="457205"/>
                    </a:moveTo>
                    <a:cubicBezTo>
                      <a:pt x="621801" y="462207"/>
                      <a:pt x="620056" y="467101"/>
                      <a:pt x="616709" y="470826"/>
                    </a:cubicBezTo>
                    <a:cubicBezTo>
                      <a:pt x="608614" y="477429"/>
                      <a:pt x="596992" y="477429"/>
                      <a:pt x="588896" y="470826"/>
                    </a:cubicBezTo>
                    <a:cubicBezTo>
                      <a:pt x="585584" y="467086"/>
                      <a:pt x="583874" y="462194"/>
                      <a:pt x="584134" y="457205"/>
                    </a:cubicBezTo>
                    <a:lnTo>
                      <a:pt x="584134" y="430726"/>
                    </a:lnTo>
                    <a:cubicBezTo>
                      <a:pt x="583874" y="425737"/>
                      <a:pt x="585584" y="420845"/>
                      <a:pt x="588896" y="417105"/>
                    </a:cubicBezTo>
                    <a:cubicBezTo>
                      <a:pt x="596992" y="410502"/>
                      <a:pt x="608614" y="410502"/>
                      <a:pt x="616709" y="417105"/>
                    </a:cubicBezTo>
                    <a:cubicBezTo>
                      <a:pt x="620056" y="420830"/>
                      <a:pt x="621801" y="425723"/>
                      <a:pt x="621567" y="430726"/>
                    </a:cubicBezTo>
                    <a:close/>
                  </a:path>
                </a:pathLst>
              </a:custGeom>
              <a:grpFill/>
              <a:ln w="9525" cap="flat">
                <a:noFill/>
                <a:prstDash val="solid"/>
                <a:miter/>
              </a:ln>
            </p:spPr>
            <p:txBody>
              <a:bodyPr rtlCol="0" anchor="ctr"/>
              <a:lstStyle/>
              <a:p>
                <a:endParaRPr lang="zh-CN" altLang="en-US" dirty="0"/>
              </a:p>
            </p:txBody>
          </p:sp>
          <p:sp>
            <p:nvSpPr>
              <p:cNvPr id="20" name="任意多边形: 形状 19"/>
              <p:cNvSpPr/>
              <p:nvPr/>
            </p:nvSpPr>
            <p:spPr>
              <a:xfrm>
                <a:off x="1805508" y="3614209"/>
                <a:ext cx="15670" cy="43032"/>
              </a:xfrm>
              <a:custGeom>
                <a:avLst/>
                <a:gdLst>
                  <a:gd name="connsiteX0" fmla="*/ 7830 w 15670"/>
                  <a:gd name="connsiteY0" fmla="*/ 36 h 43032"/>
                  <a:gd name="connsiteX1" fmla="*/ 1924 w 15670"/>
                  <a:gd name="connsiteY1" fmla="*/ 1941 h 43032"/>
                  <a:gd name="connsiteX2" fmla="*/ 19 w 15670"/>
                  <a:gd name="connsiteY2" fmla="*/ 8133 h 43032"/>
                  <a:gd name="connsiteX3" fmla="*/ 19 w 15670"/>
                  <a:gd name="connsiteY3" fmla="*/ 34898 h 43032"/>
                  <a:gd name="connsiteX4" fmla="*/ 1924 w 15670"/>
                  <a:gd name="connsiteY4" fmla="*/ 40994 h 43032"/>
                  <a:gd name="connsiteX5" fmla="*/ 7830 w 15670"/>
                  <a:gd name="connsiteY5" fmla="*/ 42994 h 43032"/>
                  <a:gd name="connsiteX6" fmla="*/ 13830 w 15670"/>
                  <a:gd name="connsiteY6" fmla="*/ 40994 h 43032"/>
                  <a:gd name="connsiteX7" fmla="*/ 15640 w 15670"/>
                  <a:gd name="connsiteY7" fmla="*/ 34898 h 43032"/>
                  <a:gd name="connsiteX8" fmla="*/ 15640 w 15670"/>
                  <a:gd name="connsiteY8" fmla="*/ 8133 h 43032"/>
                  <a:gd name="connsiteX9" fmla="*/ 13830 w 15670"/>
                  <a:gd name="connsiteY9" fmla="*/ 1941 h 43032"/>
                  <a:gd name="connsiteX10" fmla="*/ 7830 w 15670"/>
                  <a:gd name="connsiteY10" fmla="*/ 36 h 43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670" h="43032">
                    <a:moveTo>
                      <a:pt x="7830" y="36"/>
                    </a:moveTo>
                    <a:cubicBezTo>
                      <a:pt x="5683" y="-171"/>
                      <a:pt x="3545" y="518"/>
                      <a:pt x="1924" y="1941"/>
                    </a:cubicBezTo>
                    <a:cubicBezTo>
                      <a:pt x="585" y="3719"/>
                      <a:pt x="-89" y="5910"/>
                      <a:pt x="19" y="8133"/>
                    </a:cubicBezTo>
                    <a:lnTo>
                      <a:pt x="19" y="34898"/>
                    </a:lnTo>
                    <a:cubicBezTo>
                      <a:pt x="-126" y="37096"/>
                      <a:pt x="553" y="39269"/>
                      <a:pt x="1924" y="40994"/>
                    </a:cubicBezTo>
                    <a:cubicBezTo>
                      <a:pt x="3511" y="42483"/>
                      <a:pt x="5665" y="43213"/>
                      <a:pt x="7830" y="42994"/>
                    </a:cubicBezTo>
                    <a:cubicBezTo>
                      <a:pt x="10021" y="43191"/>
                      <a:pt x="12196" y="42467"/>
                      <a:pt x="13830" y="40994"/>
                    </a:cubicBezTo>
                    <a:cubicBezTo>
                      <a:pt x="15176" y="39260"/>
                      <a:pt x="15822" y="37085"/>
                      <a:pt x="15640" y="34898"/>
                    </a:cubicBezTo>
                    <a:lnTo>
                      <a:pt x="15640" y="8133"/>
                    </a:lnTo>
                    <a:cubicBezTo>
                      <a:pt x="15775" y="5921"/>
                      <a:pt x="15135" y="3732"/>
                      <a:pt x="13830" y="1941"/>
                    </a:cubicBezTo>
                    <a:cubicBezTo>
                      <a:pt x="12164" y="532"/>
                      <a:pt x="10004" y="-153"/>
                      <a:pt x="7830" y="36"/>
                    </a:cubicBezTo>
                    <a:close/>
                  </a:path>
                </a:pathLst>
              </a:custGeom>
              <a:grpFill/>
              <a:ln w="9525" cap="flat">
                <a:noFill/>
                <a:prstDash val="solid"/>
                <a:miter/>
              </a:ln>
            </p:spPr>
            <p:txBody>
              <a:bodyPr rtlCol="0" anchor="ctr"/>
              <a:lstStyle/>
              <a:p>
                <a:endParaRPr lang="zh-CN" altLang="en-US"/>
              </a:p>
            </p:txBody>
          </p:sp>
          <p:sp>
            <p:nvSpPr>
              <p:cNvPr id="21" name="任意多边形: 形状 20"/>
              <p:cNvSpPr/>
              <p:nvPr/>
            </p:nvSpPr>
            <p:spPr>
              <a:xfrm>
                <a:off x="1231646" y="3697018"/>
                <a:ext cx="34194" cy="20669"/>
              </a:xfrm>
              <a:custGeom>
                <a:avLst/>
                <a:gdLst>
                  <a:gd name="connsiteX0" fmla="*/ 34195 w 34194"/>
                  <a:gd name="connsiteY0" fmla="*/ 4286 h 20669"/>
                  <a:gd name="connsiteX1" fmla="*/ 2191 w 34194"/>
                  <a:gd name="connsiteY1" fmla="*/ 20669 h 20669"/>
                  <a:gd name="connsiteX2" fmla="*/ 0 w 34194"/>
                  <a:gd name="connsiteY2" fmla="*/ 16288 h 20669"/>
                  <a:gd name="connsiteX3" fmla="*/ 31909 w 34194"/>
                  <a:gd name="connsiteY3" fmla="*/ 0 h 20669"/>
                </a:gdLst>
                <a:ahLst/>
                <a:cxnLst>
                  <a:cxn ang="0">
                    <a:pos x="connsiteX0" y="connsiteY0"/>
                  </a:cxn>
                  <a:cxn ang="0">
                    <a:pos x="connsiteX1" y="connsiteY1"/>
                  </a:cxn>
                  <a:cxn ang="0">
                    <a:pos x="connsiteX2" y="connsiteY2"/>
                  </a:cxn>
                  <a:cxn ang="0">
                    <a:pos x="connsiteX3" y="connsiteY3"/>
                  </a:cxn>
                </a:cxnLst>
                <a:rect l="l" t="t" r="r" b="b"/>
                <a:pathLst>
                  <a:path w="34194" h="20669">
                    <a:moveTo>
                      <a:pt x="34195" y="4286"/>
                    </a:moveTo>
                    <a:lnTo>
                      <a:pt x="2191" y="20669"/>
                    </a:lnTo>
                    <a:lnTo>
                      <a:pt x="0" y="16288"/>
                    </a:lnTo>
                    <a:lnTo>
                      <a:pt x="31909" y="0"/>
                    </a:lnTo>
                    <a:close/>
                  </a:path>
                </a:pathLst>
              </a:custGeom>
              <a:grpFill/>
              <a:ln w="9525" cap="flat">
                <a:noFill/>
                <a:prstDash val="solid"/>
                <a:miter/>
              </a:ln>
            </p:spPr>
            <p:txBody>
              <a:bodyPr rtlCol="0" anchor="ctr"/>
              <a:lstStyle/>
              <a:p>
                <a:endParaRPr lang="zh-CN" altLang="en-US"/>
              </a:p>
            </p:txBody>
          </p:sp>
          <p:sp>
            <p:nvSpPr>
              <p:cNvPr id="22" name="任意多边形: 形状 21"/>
              <p:cNvSpPr/>
              <p:nvPr/>
            </p:nvSpPr>
            <p:spPr>
              <a:xfrm>
                <a:off x="1237457" y="3707210"/>
                <a:ext cx="45338" cy="42291"/>
              </a:xfrm>
              <a:custGeom>
                <a:avLst/>
                <a:gdLst>
                  <a:gd name="connsiteX0" fmla="*/ 17812 w 45338"/>
                  <a:gd name="connsiteY0" fmla="*/ 34862 h 42291"/>
                  <a:gd name="connsiteX1" fmla="*/ 42958 w 45338"/>
                  <a:gd name="connsiteY1" fmla="*/ 20288 h 42291"/>
                  <a:gd name="connsiteX2" fmla="*/ 45339 w 45338"/>
                  <a:gd name="connsiteY2" fmla="*/ 24384 h 42291"/>
                  <a:gd name="connsiteX3" fmla="*/ 14192 w 45338"/>
                  <a:gd name="connsiteY3" fmla="*/ 42291 h 42291"/>
                  <a:gd name="connsiteX4" fmla="*/ 11430 w 45338"/>
                  <a:gd name="connsiteY4" fmla="*/ 38100 h 42291"/>
                  <a:gd name="connsiteX5" fmla="*/ 27432 w 45338"/>
                  <a:gd name="connsiteY5" fmla="*/ 7715 h 42291"/>
                  <a:gd name="connsiteX6" fmla="*/ 27432 w 45338"/>
                  <a:gd name="connsiteY6" fmla="*/ 7715 h 42291"/>
                  <a:gd name="connsiteX7" fmla="*/ 2381 w 45338"/>
                  <a:gd name="connsiteY7" fmla="*/ 22288 h 42291"/>
                  <a:gd name="connsiteX8" fmla="*/ 0 w 45338"/>
                  <a:gd name="connsiteY8" fmla="*/ 18193 h 42291"/>
                  <a:gd name="connsiteX9" fmla="*/ 30956 w 45338"/>
                  <a:gd name="connsiteY9" fmla="*/ 0 h 42291"/>
                  <a:gd name="connsiteX10" fmla="*/ 33909 w 45338"/>
                  <a:gd name="connsiteY10" fmla="*/ 5144 h 42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338" h="42291">
                    <a:moveTo>
                      <a:pt x="17812" y="34862"/>
                    </a:moveTo>
                    <a:lnTo>
                      <a:pt x="42958" y="20288"/>
                    </a:lnTo>
                    <a:lnTo>
                      <a:pt x="45339" y="24384"/>
                    </a:lnTo>
                    <a:lnTo>
                      <a:pt x="14192" y="42291"/>
                    </a:lnTo>
                    <a:lnTo>
                      <a:pt x="11430" y="38100"/>
                    </a:lnTo>
                    <a:lnTo>
                      <a:pt x="27432" y="7715"/>
                    </a:lnTo>
                    <a:lnTo>
                      <a:pt x="27432" y="7715"/>
                    </a:lnTo>
                    <a:lnTo>
                      <a:pt x="2381" y="22288"/>
                    </a:lnTo>
                    <a:lnTo>
                      <a:pt x="0" y="18193"/>
                    </a:lnTo>
                    <a:lnTo>
                      <a:pt x="30956" y="0"/>
                    </a:lnTo>
                    <a:lnTo>
                      <a:pt x="33909" y="5144"/>
                    </a:lnTo>
                    <a:close/>
                  </a:path>
                </a:pathLst>
              </a:custGeom>
              <a:grpFill/>
              <a:ln w="9525" cap="flat">
                <a:noFill/>
                <a:prstDash val="solid"/>
                <a:miter/>
              </a:ln>
            </p:spPr>
            <p:txBody>
              <a:bodyPr rtlCol="0" anchor="ctr"/>
              <a:lstStyle/>
              <a:p>
                <a:endParaRPr lang="zh-CN" altLang="en-US"/>
              </a:p>
            </p:txBody>
          </p:sp>
          <p:sp>
            <p:nvSpPr>
              <p:cNvPr id="23" name="任意多边形: 形状 22"/>
              <p:cNvSpPr/>
              <p:nvPr/>
            </p:nvSpPr>
            <p:spPr>
              <a:xfrm>
                <a:off x="1256316" y="3736451"/>
                <a:ext cx="43814" cy="29718"/>
              </a:xfrm>
              <a:custGeom>
                <a:avLst/>
                <a:gdLst>
                  <a:gd name="connsiteX0" fmla="*/ 16192 w 43814"/>
                  <a:gd name="connsiteY0" fmla="*/ 15050 h 29718"/>
                  <a:gd name="connsiteX1" fmla="*/ 2762 w 43814"/>
                  <a:gd name="connsiteY1" fmla="*/ 24575 h 29718"/>
                  <a:gd name="connsiteX2" fmla="*/ 0 w 43814"/>
                  <a:gd name="connsiteY2" fmla="*/ 20574 h 29718"/>
                  <a:gd name="connsiteX3" fmla="*/ 29813 w 43814"/>
                  <a:gd name="connsiteY3" fmla="*/ 0 h 29718"/>
                  <a:gd name="connsiteX4" fmla="*/ 43815 w 43814"/>
                  <a:gd name="connsiteY4" fmla="*/ 20574 h 29718"/>
                  <a:gd name="connsiteX5" fmla="*/ 40481 w 43814"/>
                  <a:gd name="connsiteY5" fmla="*/ 22860 h 29718"/>
                  <a:gd name="connsiteX6" fmla="*/ 29147 w 43814"/>
                  <a:gd name="connsiteY6" fmla="*/ 6382 h 29718"/>
                  <a:gd name="connsiteX7" fmla="*/ 19622 w 43814"/>
                  <a:gd name="connsiteY7" fmla="*/ 12668 h 29718"/>
                  <a:gd name="connsiteX8" fmla="*/ 29147 w 43814"/>
                  <a:gd name="connsiteY8" fmla="*/ 27242 h 29718"/>
                  <a:gd name="connsiteX9" fmla="*/ 25527 w 43814"/>
                  <a:gd name="connsiteY9" fmla="*/ 29718 h 29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814" h="29718">
                    <a:moveTo>
                      <a:pt x="16192" y="15050"/>
                    </a:moveTo>
                    <a:lnTo>
                      <a:pt x="2762" y="24575"/>
                    </a:lnTo>
                    <a:lnTo>
                      <a:pt x="0" y="20574"/>
                    </a:lnTo>
                    <a:lnTo>
                      <a:pt x="29813" y="0"/>
                    </a:lnTo>
                    <a:lnTo>
                      <a:pt x="43815" y="20574"/>
                    </a:lnTo>
                    <a:lnTo>
                      <a:pt x="40481" y="22860"/>
                    </a:lnTo>
                    <a:lnTo>
                      <a:pt x="29147" y="6382"/>
                    </a:lnTo>
                    <a:lnTo>
                      <a:pt x="19622" y="12668"/>
                    </a:lnTo>
                    <a:lnTo>
                      <a:pt x="29147" y="27242"/>
                    </a:lnTo>
                    <a:lnTo>
                      <a:pt x="25527" y="29718"/>
                    </a:lnTo>
                    <a:close/>
                  </a:path>
                </a:pathLst>
              </a:custGeom>
              <a:grpFill/>
              <a:ln w="9525" cap="flat">
                <a:noFill/>
                <a:prstDash val="solid"/>
                <a:miter/>
              </a:ln>
            </p:spPr>
            <p:txBody>
              <a:bodyPr rtlCol="0" anchor="ctr"/>
              <a:lstStyle/>
              <a:p>
                <a:endParaRPr lang="zh-CN" altLang="en-US"/>
              </a:p>
            </p:txBody>
          </p:sp>
          <p:sp>
            <p:nvSpPr>
              <p:cNvPr id="24" name="任意多边形: 形状 23"/>
              <p:cNvSpPr/>
              <p:nvPr/>
            </p:nvSpPr>
            <p:spPr>
              <a:xfrm>
                <a:off x="1278603" y="3763893"/>
                <a:ext cx="37363" cy="37102"/>
              </a:xfrm>
              <a:custGeom>
                <a:avLst/>
                <a:gdLst>
                  <a:gd name="connsiteX0" fmla="*/ 29529 w 37363"/>
                  <a:gd name="connsiteY0" fmla="*/ 32470 h 37102"/>
                  <a:gd name="connsiteX1" fmla="*/ 4632 w 37363"/>
                  <a:gd name="connsiteY1" fmla="*/ 31389 h 37102"/>
                  <a:gd name="connsiteX2" fmla="*/ 5714 w 37363"/>
                  <a:gd name="connsiteY2" fmla="*/ 6492 h 37102"/>
                  <a:gd name="connsiteX3" fmla="*/ 7526 w 37363"/>
                  <a:gd name="connsiteY3" fmla="*/ 5038 h 37102"/>
                  <a:gd name="connsiteX4" fmla="*/ 31503 w 37363"/>
                  <a:gd name="connsiteY4" fmla="*/ 4894 h 37102"/>
                  <a:gd name="connsiteX5" fmla="*/ 33339 w 37363"/>
                  <a:gd name="connsiteY5" fmla="*/ 7038 h 37102"/>
                  <a:gd name="connsiteX6" fmla="*/ 31253 w 37363"/>
                  <a:gd name="connsiteY6" fmla="*/ 31195 h 37102"/>
                  <a:gd name="connsiteX7" fmla="*/ 29529 w 37363"/>
                  <a:gd name="connsiteY7" fmla="*/ 32470 h 37102"/>
                  <a:gd name="connsiteX8" fmla="*/ 26576 w 37363"/>
                  <a:gd name="connsiteY8" fmla="*/ 29041 h 37102"/>
                  <a:gd name="connsiteX9" fmla="*/ 30386 w 37363"/>
                  <a:gd name="connsiteY9" fmla="*/ 9991 h 37102"/>
                  <a:gd name="connsiteX10" fmla="*/ 10860 w 37363"/>
                  <a:gd name="connsiteY10" fmla="*/ 9420 h 37102"/>
                  <a:gd name="connsiteX11" fmla="*/ 6233 w 37363"/>
                  <a:gd name="connsiteY11" fmla="*/ 26867 h 37102"/>
                  <a:gd name="connsiteX12" fmla="*/ 7336 w 37363"/>
                  <a:gd name="connsiteY12" fmla="*/ 28470 h 37102"/>
                  <a:gd name="connsiteX13" fmla="*/ 25740 w 37363"/>
                  <a:gd name="connsiteY13" fmla="*/ 29829 h 37102"/>
                  <a:gd name="connsiteX14" fmla="*/ 26576 w 37363"/>
                  <a:gd name="connsiteY14" fmla="*/ 29041 h 37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363" h="37102">
                    <a:moveTo>
                      <a:pt x="29529" y="32470"/>
                    </a:moveTo>
                    <a:cubicBezTo>
                      <a:pt x="22355" y="39046"/>
                      <a:pt x="11209" y="38562"/>
                      <a:pt x="4632" y="31389"/>
                    </a:cubicBezTo>
                    <a:cubicBezTo>
                      <a:pt x="-1944" y="24215"/>
                      <a:pt x="-1460" y="13068"/>
                      <a:pt x="5714" y="6492"/>
                    </a:cubicBezTo>
                    <a:cubicBezTo>
                      <a:pt x="6285" y="5968"/>
                      <a:pt x="6891" y="5482"/>
                      <a:pt x="7526" y="5038"/>
                    </a:cubicBezTo>
                    <a:cubicBezTo>
                      <a:pt x="14107" y="-1623"/>
                      <a:pt x="24842" y="-1687"/>
                      <a:pt x="31503" y="4894"/>
                    </a:cubicBezTo>
                    <a:cubicBezTo>
                      <a:pt x="32174" y="5557"/>
                      <a:pt x="32788" y="6274"/>
                      <a:pt x="33339" y="7038"/>
                    </a:cubicBezTo>
                    <a:cubicBezTo>
                      <a:pt x="39434" y="14285"/>
                      <a:pt x="38500" y="25100"/>
                      <a:pt x="31253" y="31195"/>
                    </a:cubicBezTo>
                    <a:cubicBezTo>
                      <a:pt x="30706" y="31656"/>
                      <a:pt x="30130" y="32082"/>
                      <a:pt x="29529" y="32470"/>
                    </a:cubicBezTo>
                    <a:close/>
                    <a:moveTo>
                      <a:pt x="26576" y="29041"/>
                    </a:moveTo>
                    <a:cubicBezTo>
                      <a:pt x="33529" y="22755"/>
                      <a:pt x="34863" y="16373"/>
                      <a:pt x="30386" y="9991"/>
                    </a:cubicBezTo>
                    <a:cubicBezTo>
                      <a:pt x="25909" y="3609"/>
                      <a:pt x="18575" y="3800"/>
                      <a:pt x="10860" y="9420"/>
                    </a:cubicBezTo>
                    <a:cubicBezTo>
                      <a:pt x="4764" y="12960"/>
                      <a:pt x="2693" y="20771"/>
                      <a:pt x="6233" y="26867"/>
                    </a:cubicBezTo>
                    <a:cubicBezTo>
                      <a:pt x="6560" y="27428"/>
                      <a:pt x="6928" y="27964"/>
                      <a:pt x="7336" y="28470"/>
                    </a:cubicBezTo>
                    <a:cubicBezTo>
                      <a:pt x="12042" y="33927"/>
                      <a:pt x="20282" y="34536"/>
                      <a:pt x="25740" y="29829"/>
                    </a:cubicBezTo>
                    <a:cubicBezTo>
                      <a:pt x="26030" y="29579"/>
                      <a:pt x="26309" y="29316"/>
                      <a:pt x="26576" y="29041"/>
                    </a:cubicBezTo>
                    <a:close/>
                  </a:path>
                </a:pathLst>
              </a:custGeom>
              <a:grpFill/>
              <a:ln w="9525" cap="flat">
                <a:noFill/>
                <a:prstDash val="solid"/>
                <a:miter/>
              </a:ln>
            </p:spPr>
            <p:txBody>
              <a:bodyPr rtlCol="0" anchor="ctr"/>
              <a:lstStyle/>
              <a:p>
                <a:endParaRPr lang="zh-CN" altLang="en-US"/>
              </a:p>
            </p:txBody>
          </p:sp>
          <p:sp>
            <p:nvSpPr>
              <p:cNvPr id="25" name="任意多边形: 形状 24"/>
              <p:cNvSpPr/>
              <p:nvPr/>
            </p:nvSpPr>
            <p:spPr>
              <a:xfrm>
                <a:off x="1298798" y="3787982"/>
                <a:ext cx="41993" cy="46481"/>
              </a:xfrm>
              <a:custGeom>
                <a:avLst/>
                <a:gdLst>
                  <a:gd name="connsiteX0" fmla="*/ 14669 w 41993"/>
                  <a:gd name="connsiteY0" fmla="*/ 17526 h 46481"/>
                  <a:gd name="connsiteX1" fmla="*/ 3429 w 41993"/>
                  <a:gd name="connsiteY1" fmla="*/ 28194 h 46481"/>
                  <a:gd name="connsiteX2" fmla="*/ 0 w 41993"/>
                  <a:gd name="connsiteY2" fmla="*/ 24670 h 46481"/>
                  <a:gd name="connsiteX3" fmla="*/ 26098 w 41993"/>
                  <a:gd name="connsiteY3" fmla="*/ 0 h 46481"/>
                  <a:gd name="connsiteX4" fmla="*/ 37529 w 41993"/>
                  <a:gd name="connsiteY4" fmla="*/ 12097 h 46481"/>
                  <a:gd name="connsiteX5" fmla="*/ 38767 w 41993"/>
                  <a:gd name="connsiteY5" fmla="*/ 27337 h 46481"/>
                  <a:gd name="connsiteX6" fmla="*/ 29242 w 41993"/>
                  <a:gd name="connsiteY6" fmla="*/ 29623 h 46481"/>
                  <a:gd name="connsiteX7" fmla="*/ 27146 w 41993"/>
                  <a:gd name="connsiteY7" fmla="*/ 37433 h 46481"/>
                  <a:gd name="connsiteX8" fmla="*/ 22765 w 41993"/>
                  <a:gd name="connsiteY8" fmla="*/ 42196 h 46481"/>
                  <a:gd name="connsiteX9" fmla="*/ 21431 w 41993"/>
                  <a:gd name="connsiteY9" fmla="*/ 45910 h 46481"/>
                  <a:gd name="connsiteX10" fmla="*/ 20860 w 41993"/>
                  <a:gd name="connsiteY10" fmla="*/ 46482 h 46481"/>
                  <a:gd name="connsiteX11" fmla="*/ 16669 w 41993"/>
                  <a:gd name="connsiteY11" fmla="*/ 42005 h 46481"/>
                  <a:gd name="connsiteX12" fmla="*/ 22669 w 41993"/>
                  <a:gd name="connsiteY12" fmla="*/ 35242 h 46481"/>
                  <a:gd name="connsiteX13" fmla="*/ 24449 w 41993"/>
                  <a:gd name="connsiteY13" fmla="*/ 27497 h 46481"/>
                  <a:gd name="connsiteX14" fmla="*/ 22669 w 41993"/>
                  <a:gd name="connsiteY14" fmla="*/ 25717 h 46481"/>
                  <a:gd name="connsiteX15" fmla="*/ 26575 w 41993"/>
                  <a:gd name="connsiteY15" fmla="*/ 6191 h 46481"/>
                  <a:gd name="connsiteX16" fmla="*/ 17621 w 41993"/>
                  <a:gd name="connsiteY16" fmla="*/ 14764 h 46481"/>
                  <a:gd name="connsiteX17" fmla="*/ 25432 w 41993"/>
                  <a:gd name="connsiteY17" fmla="*/ 22955 h 46481"/>
                  <a:gd name="connsiteX18" fmla="*/ 34957 w 41993"/>
                  <a:gd name="connsiteY18" fmla="*/ 23908 h 46481"/>
                  <a:gd name="connsiteX19" fmla="*/ 36084 w 41993"/>
                  <a:gd name="connsiteY19" fmla="*/ 16177 h 46481"/>
                  <a:gd name="connsiteX20" fmla="*/ 34957 w 41993"/>
                  <a:gd name="connsiteY20" fmla="*/ 15049 h 46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993" h="46481">
                    <a:moveTo>
                      <a:pt x="14669" y="17526"/>
                    </a:moveTo>
                    <a:lnTo>
                      <a:pt x="3429" y="28194"/>
                    </a:lnTo>
                    <a:lnTo>
                      <a:pt x="0" y="24670"/>
                    </a:lnTo>
                    <a:lnTo>
                      <a:pt x="26098" y="0"/>
                    </a:lnTo>
                    <a:lnTo>
                      <a:pt x="37529" y="12097"/>
                    </a:lnTo>
                    <a:cubicBezTo>
                      <a:pt x="43053" y="17907"/>
                      <a:pt x="43434" y="22955"/>
                      <a:pt x="38767" y="27337"/>
                    </a:cubicBezTo>
                    <a:cubicBezTo>
                      <a:pt x="36327" y="29922"/>
                      <a:pt x="32589" y="30819"/>
                      <a:pt x="29242" y="29623"/>
                    </a:cubicBezTo>
                    <a:cubicBezTo>
                      <a:pt x="30575" y="32386"/>
                      <a:pt x="29683" y="35708"/>
                      <a:pt x="27146" y="37433"/>
                    </a:cubicBezTo>
                    <a:lnTo>
                      <a:pt x="22765" y="42196"/>
                    </a:lnTo>
                    <a:cubicBezTo>
                      <a:pt x="21470" y="42940"/>
                      <a:pt x="20906" y="44513"/>
                      <a:pt x="21431" y="45910"/>
                    </a:cubicBezTo>
                    <a:lnTo>
                      <a:pt x="20860" y="46482"/>
                    </a:lnTo>
                    <a:lnTo>
                      <a:pt x="16669" y="42005"/>
                    </a:lnTo>
                    <a:cubicBezTo>
                      <a:pt x="18472" y="39584"/>
                      <a:pt x="20480" y="37321"/>
                      <a:pt x="22669" y="35242"/>
                    </a:cubicBezTo>
                    <a:cubicBezTo>
                      <a:pt x="25300" y="33595"/>
                      <a:pt x="26096" y="30127"/>
                      <a:pt x="24449" y="27497"/>
                    </a:cubicBezTo>
                    <a:cubicBezTo>
                      <a:pt x="23998" y="26777"/>
                      <a:pt x="23389" y="26168"/>
                      <a:pt x="22669" y="25717"/>
                    </a:cubicBezTo>
                    <a:close/>
                    <a:moveTo>
                      <a:pt x="26575" y="6191"/>
                    </a:moveTo>
                    <a:lnTo>
                      <a:pt x="17621" y="14764"/>
                    </a:lnTo>
                    <a:lnTo>
                      <a:pt x="25432" y="22955"/>
                    </a:lnTo>
                    <a:cubicBezTo>
                      <a:pt x="28766" y="26479"/>
                      <a:pt x="31909" y="26860"/>
                      <a:pt x="34957" y="23908"/>
                    </a:cubicBezTo>
                    <a:cubicBezTo>
                      <a:pt x="37403" y="22084"/>
                      <a:pt x="37908" y="18623"/>
                      <a:pt x="36084" y="16177"/>
                    </a:cubicBezTo>
                    <a:cubicBezTo>
                      <a:pt x="35765" y="15748"/>
                      <a:pt x="35385" y="15369"/>
                      <a:pt x="34957" y="15049"/>
                    </a:cubicBezTo>
                    <a:close/>
                  </a:path>
                </a:pathLst>
              </a:custGeom>
              <a:grpFill/>
              <a:ln w="9525" cap="flat">
                <a:noFill/>
                <a:prstDash val="solid"/>
                <a:miter/>
              </a:ln>
            </p:spPr>
            <p:txBody>
              <a:bodyPr rtlCol="0" anchor="ctr"/>
              <a:lstStyle/>
              <a:p>
                <a:endParaRPr lang="zh-CN" altLang="en-US"/>
              </a:p>
            </p:txBody>
          </p:sp>
          <p:sp>
            <p:nvSpPr>
              <p:cNvPr id="26" name="任意多边形: 形状 25"/>
              <p:cNvSpPr/>
              <p:nvPr/>
            </p:nvSpPr>
            <p:spPr>
              <a:xfrm>
                <a:off x="1323848" y="3811985"/>
                <a:ext cx="49625" cy="49625"/>
              </a:xfrm>
              <a:custGeom>
                <a:avLst/>
                <a:gdLst>
                  <a:gd name="connsiteX0" fmla="*/ 25813 w 49625"/>
                  <a:gd name="connsiteY0" fmla="*/ 49625 h 49625"/>
                  <a:gd name="connsiteX1" fmla="*/ 22289 w 49625"/>
                  <a:gd name="connsiteY1" fmla="*/ 46482 h 49625"/>
                  <a:gd name="connsiteX2" fmla="*/ 36290 w 49625"/>
                  <a:gd name="connsiteY2" fmla="*/ 30671 h 49625"/>
                  <a:gd name="connsiteX3" fmla="*/ 42291 w 49625"/>
                  <a:gd name="connsiteY3" fmla="*/ 23908 h 49625"/>
                  <a:gd name="connsiteX4" fmla="*/ 14573 w 49625"/>
                  <a:gd name="connsiteY4" fmla="*/ 39719 h 49625"/>
                  <a:gd name="connsiteX5" fmla="*/ 10954 w 49625"/>
                  <a:gd name="connsiteY5" fmla="*/ 36481 h 49625"/>
                  <a:gd name="connsiteX6" fmla="*/ 23527 w 49625"/>
                  <a:gd name="connsiteY6" fmla="*/ 7239 h 49625"/>
                  <a:gd name="connsiteX7" fmla="*/ 23527 w 49625"/>
                  <a:gd name="connsiteY7" fmla="*/ 7239 h 49625"/>
                  <a:gd name="connsiteX8" fmla="*/ 19431 w 49625"/>
                  <a:gd name="connsiteY8" fmla="*/ 12287 h 49625"/>
                  <a:gd name="connsiteX9" fmla="*/ 17717 w 49625"/>
                  <a:gd name="connsiteY9" fmla="*/ 14192 h 49625"/>
                  <a:gd name="connsiteX10" fmla="*/ 3620 w 49625"/>
                  <a:gd name="connsiteY10" fmla="*/ 30004 h 49625"/>
                  <a:gd name="connsiteX11" fmla="*/ 0 w 49625"/>
                  <a:gd name="connsiteY11" fmla="*/ 26765 h 49625"/>
                  <a:gd name="connsiteX12" fmla="*/ 23622 w 49625"/>
                  <a:gd name="connsiteY12" fmla="*/ 0 h 49625"/>
                  <a:gd name="connsiteX13" fmla="*/ 28861 w 49625"/>
                  <a:gd name="connsiteY13" fmla="*/ 4667 h 49625"/>
                  <a:gd name="connsiteX14" fmla="*/ 16478 w 49625"/>
                  <a:gd name="connsiteY14" fmla="*/ 34290 h 49625"/>
                  <a:gd name="connsiteX15" fmla="*/ 44291 w 49625"/>
                  <a:gd name="connsiteY15" fmla="*/ 18383 h 49625"/>
                  <a:gd name="connsiteX16" fmla="*/ 49625 w 49625"/>
                  <a:gd name="connsiteY16" fmla="*/ 23050 h 49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9625" h="49625">
                    <a:moveTo>
                      <a:pt x="25813" y="49625"/>
                    </a:moveTo>
                    <a:lnTo>
                      <a:pt x="22289" y="46482"/>
                    </a:lnTo>
                    <a:lnTo>
                      <a:pt x="36290" y="30671"/>
                    </a:lnTo>
                    <a:lnTo>
                      <a:pt x="42291" y="23908"/>
                    </a:lnTo>
                    <a:lnTo>
                      <a:pt x="14573" y="39719"/>
                    </a:lnTo>
                    <a:lnTo>
                      <a:pt x="10954" y="36481"/>
                    </a:lnTo>
                    <a:lnTo>
                      <a:pt x="23527" y="7239"/>
                    </a:lnTo>
                    <a:lnTo>
                      <a:pt x="23527" y="7239"/>
                    </a:lnTo>
                    <a:lnTo>
                      <a:pt x="19431" y="12287"/>
                    </a:lnTo>
                    <a:lnTo>
                      <a:pt x="17717" y="14192"/>
                    </a:lnTo>
                    <a:lnTo>
                      <a:pt x="3620" y="30004"/>
                    </a:lnTo>
                    <a:lnTo>
                      <a:pt x="0" y="26765"/>
                    </a:lnTo>
                    <a:lnTo>
                      <a:pt x="23622" y="0"/>
                    </a:lnTo>
                    <a:lnTo>
                      <a:pt x="28861" y="4667"/>
                    </a:lnTo>
                    <a:lnTo>
                      <a:pt x="16478" y="34290"/>
                    </a:lnTo>
                    <a:lnTo>
                      <a:pt x="44291" y="18383"/>
                    </a:lnTo>
                    <a:lnTo>
                      <a:pt x="49625" y="23050"/>
                    </a:lnTo>
                    <a:close/>
                  </a:path>
                </a:pathLst>
              </a:custGeom>
              <a:grpFill/>
              <a:ln w="9525" cap="flat">
                <a:noFill/>
                <a:prstDash val="solid"/>
                <a:miter/>
              </a:ln>
            </p:spPr>
            <p:txBody>
              <a:bodyPr rtlCol="0" anchor="ctr"/>
              <a:lstStyle/>
              <a:p>
                <a:endParaRPr lang="zh-CN" altLang="en-US"/>
              </a:p>
            </p:txBody>
          </p:sp>
          <p:sp>
            <p:nvSpPr>
              <p:cNvPr id="27" name="任意多边形: 形状 26"/>
              <p:cNvSpPr/>
              <p:nvPr/>
            </p:nvSpPr>
            <p:spPr>
              <a:xfrm>
                <a:off x="1352995" y="3843893"/>
                <a:ext cx="36766" cy="39719"/>
              </a:xfrm>
              <a:custGeom>
                <a:avLst/>
                <a:gdLst>
                  <a:gd name="connsiteX0" fmla="*/ 25051 w 36766"/>
                  <a:gd name="connsiteY0" fmla="*/ 26098 h 39719"/>
                  <a:gd name="connsiteX1" fmla="*/ 13430 w 36766"/>
                  <a:gd name="connsiteY1" fmla="*/ 17431 h 39719"/>
                  <a:gd name="connsiteX2" fmla="*/ 3905 w 36766"/>
                  <a:gd name="connsiteY2" fmla="*/ 23527 h 39719"/>
                  <a:gd name="connsiteX3" fmla="*/ 0 w 36766"/>
                  <a:gd name="connsiteY3" fmla="*/ 20574 h 39719"/>
                  <a:gd name="connsiteX4" fmla="*/ 32385 w 36766"/>
                  <a:gd name="connsiteY4" fmla="*/ 0 h 39719"/>
                  <a:gd name="connsiteX5" fmla="*/ 36766 w 36766"/>
                  <a:gd name="connsiteY5" fmla="*/ 3239 h 39719"/>
                  <a:gd name="connsiteX6" fmla="*/ 25622 w 36766"/>
                  <a:gd name="connsiteY6" fmla="*/ 39719 h 39719"/>
                  <a:gd name="connsiteX7" fmla="*/ 21431 w 36766"/>
                  <a:gd name="connsiteY7" fmla="*/ 36576 h 39719"/>
                  <a:gd name="connsiteX8" fmla="*/ 17240 w 36766"/>
                  <a:gd name="connsiteY8" fmla="*/ 14954 h 39719"/>
                  <a:gd name="connsiteX9" fmla="*/ 26194 w 36766"/>
                  <a:gd name="connsiteY9" fmla="*/ 21622 h 39719"/>
                  <a:gd name="connsiteX10" fmla="*/ 31528 w 36766"/>
                  <a:gd name="connsiteY10" fmla="*/ 6191 h 39719"/>
                  <a:gd name="connsiteX11" fmla="*/ 31528 w 36766"/>
                  <a:gd name="connsiteY11" fmla="*/ 6191 h 39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766" h="39719">
                    <a:moveTo>
                      <a:pt x="25051" y="26098"/>
                    </a:moveTo>
                    <a:lnTo>
                      <a:pt x="13430" y="17431"/>
                    </a:lnTo>
                    <a:lnTo>
                      <a:pt x="3905" y="23527"/>
                    </a:lnTo>
                    <a:lnTo>
                      <a:pt x="0" y="20574"/>
                    </a:lnTo>
                    <a:lnTo>
                      <a:pt x="32385" y="0"/>
                    </a:lnTo>
                    <a:lnTo>
                      <a:pt x="36766" y="3239"/>
                    </a:lnTo>
                    <a:lnTo>
                      <a:pt x="25622" y="39719"/>
                    </a:lnTo>
                    <a:lnTo>
                      <a:pt x="21431" y="36576"/>
                    </a:lnTo>
                    <a:close/>
                    <a:moveTo>
                      <a:pt x="17240" y="14954"/>
                    </a:moveTo>
                    <a:lnTo>
                      <a:pt x="26194" y="21622"/>
                    </a:lnTo>
                    <a:lnTo>
                      <a:pt x="31528" y="6191"/>
                    </a:lnTo>
                    <a:lnTo>
                      <a:pt x="31528" y="6191"/>
                    </a:lnTo>
                    <a:close/>
                  </a:path>
                </a:pathLst>
              </a:custGeom>
              <a:grpFill/>
              <a:ln w="9525" cap="flat">
                <a:noFill/>
                <a:prstDash val="solid"/>
                <a:miter/>
              </a:ln>
            </p:spPr>
            <p:txBody>
              <a:bodyPr rtlCol="0" anchor="ctr"/>
              <a:lstStyle/>
              <a:p>
                <a:endParaRPr lang="zh-CN" altLang="en-US"/>
              </a:p>
            </p:txBody>
          </p:sp>
          <p:sp>
            <p:nvSpPr>
              <p:cNvPr id="28" name="任意多边形: 形状 27"/>
              <p:cNvSpPr/>
              <p:nvPr/>
            </p:nvSpPr>
            <p:spPr>
              <a:xfrm>
                <a:off x="1390905" y="3854276"/>
                <a:ext cx="33146" cy="39338"/>
              </a:xfrm>
              <a:custGeom>
                <a:avLst/>
                <a:gdLst>
                  <a:gd name="connsiteX0" fmla="*/ 6572 w 33146"/>
                  <a:gd name="connsiteY0" fmla="*/ 3524 h 39338"/>
                  <a:gd name="connsiteX1" fmla="*/ 8763 w 33146"/>
                  <a:gd name="connsiteY1" fmla="*/ 0 h 39338"/>
                  <a:gd name="connsiteX2" fmla="*/ 33147 w 33146"/>
                  <a:gd name="connsiteY2" fmla="*/ 15716 h 39338"/>
                  <a:gd name="connsiteX3" fmla="*/ 30956 w 33146"/>
                  <a:gd name="connsiteY3" fmla="*/ 19240 h 39338"/>
                  <a:gd name="connsiteX4" fmla="*/ 20765 w 33146"/>
                  <a:gd name="connsiteY4" fmla="*/ 12668 h 39338"/>
                  <a:gd name="connsiteX5" fmla="*/ 3524 w 33146"/>
                  <a:gd name="connsiteY5" fmla="*/ 39338 h 39338"/>
                  <a:gd name="connsiteX6" fmla="*/ 0 w 33146"/>
                  <a:gd name="connsiteY6" fmla="*/ 36767 h 39338"/>
                  <a:gd name="connsiteX7" fmla="*/ 17145 w 33146"/>
                  <a:gd name="connsiteY7" fmla="*/ 10096 h 39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146" h="39338">
                    <a:moveTo>
                      <a:pt x="6572" y="3524"/>
                    </a:moveTo>
                    <a:lnTo>
                      <a:pt x="8763" y="0"/>
                    </a:lnTo>
                    <a:lnTo>
                      <a:pt x="33147" y="15716"/>
                    </a:lnTo>
                    <a:lnTo>
                      <a:pt x="30956" y="19240"/>
                    </a:lnTo>
                    <a:lnTo>
                      <a:pt x="20765" y="12668"/>
                    </a:lnTo>
                    <a:lnTo>
                      <a:pt x="3524" y="39338"/>
                    </a:lnTo>
                    <a:lnTo>
                      <a:pt x="0" y="36767"/>
                    </a:lnTo>
                    <a:lnTo>
                      <a:pt x="17145" y="10096"/>
                    </a:lnTo>
                    <a:close/>
                  </a:path>
                </a:pathLst>
              </a:custGeom>
              <a:grpFill/>
              <a:ln w="9525" cap="flat">
                <a:noFill/>
                <a:prstDash val="solid"/>
                <a:miter/>
              </a:ln>
            </p:spPr>
            <p:txBody>
              <a:bodyPr rtlCol="0" anchor="ctr"/>
              <a:lstStyle/>
              <a:p>
                <a:endParaRPr lang="zh-CN" altLang="en-US"/>
              </a:p>
            </p:txBody>
          </p:sp>
          <p:sp>
            <p:nvSpPr>
              <p:cNvPr id="29" name="任意多边形: 形状 28"/>
              <p:cNvSpPr/>
              <p:nvPr/>
            </p:nvSpPr>
            <p:spPr>
              <a:xfrm>
                <a:off x="1409002" y="3871420"/>
                <a:ext cx="22193" cy="33528"/>
              </a:xfrm>
              <a:custGeom>
                <a:avLst/>
                <a:gdLst>
                  <a:gd name="connsiteX0" fmla="*/ 22193 w 22193"/>
                  <a:gd name="connsiteY0" fmla="*/ 2477 h 33528"/>
                  <a:gd name="connsiteX1" fmla="*/ 4286 w 22193"/>
                  <a:gd name="connsiteY1" fmla="*/ 33528 h 33528"/>
                  <a:gd name="connsiteX2" fmla="*/ 0 w 22193"/>
                  <a:gd name="connsiteY2" fmla="*/ 31052 h 33528"/>
                  <a:gd name="connsiteX3" fmla="*/ 18002 w 22193"/>
                  <a:gd name="connsiteY3" fmla="*/ 0 h 33528"/>
                </a:gdLst>
                <a:ahLst/>
                <a:cxnLst>
                  <a:cxn ang="0">
                    <a:pos x="connsiteX0" y="connsiteY0"/>
                  </a:cxn>
                  <a:cxn ang="0">
                    <a:pos x="connsiteX1" y="connsiteY1"/>
                  </a:cxn>
                  <a:cxn ang="0">
                    <a:pos x="connsiteX2" y="connsiteY2"/>
                  </a:cxn>
                  <a:cxn ang="0">
                    <a:pos x="connsiteX3" y="connsiteY3"/>
                  </a:cxn>
                </a:cxnLst>
                <a:rect l="l" t="t" r="r" b="b"/>
                <a:pathLst>
                  <a:path w="22193" h="33528">
                    <a:moveTo>
                      <a:pt x="22193" y="2477"/>
                    </a:moveTo>
                    <a:lnTo>
                      <a:pt x="4286" y="33528"/>
                    </a:lnTo>
                    <a:lnTo>
                      <a:pt x="0" y="31052"/>
                    </a:lnTo>
                    <a:lnTo>
                      <a:pt x="18002" y="0"/>
                    </a:lnTo>
                    <a:close/>
                  </a:path>
                </a:pathLst>
              </a:custGeom>
              <a:grpFill/>
              <a:ln w="9525" cap="flat">
                <a:noFill/>
                <a:prstDash val="solid"/>
                <a:miter/>
              </a:ln>
            </p:spPr>
            <p:txBody>
              <a:bodyPr rtlCol="0" anchor="ctr"/>
              <a:lstStyle/>
              <a:p>
                <a:endParaRPr lang="zh-CN" altLang="en-US"/>
              </a:p>
            </p:txBody>
          </p:sp>
          <p:sp>
            <p:nvSpPr>
              <p:cNvPr id="30" name="任意多边形: 形状 29"/>
              <p:cNvSpPr/>
              <p:nvPr/>
            </p:nvSpPr>
            <p:spPr>
              <a:xfrm>
                <a:off x="1425431" y="3881474"/>
                <a:ext cx="35543" cy="35247"/>
              </a:xfrm>
              <a:custGeom>
                <a:avLst/>
                <a:gdLst>
                  <a:gd name="connsiteX0" fmla="*/ 32720 w 35543"/>
                  <a:gd name="connsiteY0" fmla="*/ 26713 h 35247"/>
                  <a:gd name="connsiteX1" fmla="*/ 8535 w 35543"/>
                  <a:gd name="connsiteY1" fmla="*/ 32720 h 35247"/>
                  <a:gd name="connsiteX2" fmla="*/ 2528 w 35543"/>
                  <a:gd name="connsiteY2" fmla="*/ 8535 h 35247"/>
                  <a:gd name="connsiteX3" fmla="*/ 25672 w 35543"/>
                  <a:gd name="connsiteY3" fmla="*/ 1948 h 35247"/>
                  <a:gd name="connsiteX4" fmla="*/ 33988 w 35543"/>
                  <a:gd name="connsiteY4" fmla="*/ 24437 h 35247"/>
                  <a:gd name="connsiteX5" fmla="*/ 32720 w 35543"/>
                  <a:gd name="connsiteY5" fmla="*/ 26713 h 35247"/>
                  <a:gd name="connsiteX6" fmla="*/ 28339 w 35543"/>
                  <a:gd name="connsiteY6" fmla="*/ 24522 h 35247"/>
                  <a:gd name="connsiteX7" fmla="*/ 23767 w 35543"/>
                  <a:gd name="connsiteY7" fmla="*/ 5472 h 35247"/>
                  <a:gd name="connsiteX8" fmla="*/ 5860 w 35543"/>
                  <a:gd name="connsiteY8" fmla="*/ 13187 h 35247"/>
                  <a:gd name="connsiteX9" fmla="*/ 8606 w 35543"/>
                  <a:gd name="connsiteY9" fmla="*/ 31028 h 35247"/>
                  <a:gd name="connsiteX10" fmla="*/ 10622 w 35543"/>
                  <a:gd name="connsiteY10" fmla="*/ 32237 h 35247"/>
                  <a:gd name="connsiteX11" fmla="*/ 27804 w 35543"/>
                  <a:gd name="connsiteY11" fmla="*/ 25882 h 35247"/>
                  <a:gd name="connsiteX12" fmla="*/ 28339 w 35543"/>
                  <a:gd name="connsiteY12" fmla="*/ 24522 h 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543" h="35247">
                    <a:moveTo>
                      <a:pt x="32720" y="26713"/>
                    </a:moveTo>
                    <a:cubicBezTo>
                      <a:pt x="27701" y="35050"/>
                      <a:pt x="16872" y="37740"/>
                      <a:pt x="8535" y="32720"/>
                    </a:cubicBezTo>
                    <a:cubicBezTo>
                      <a:pt x="197" y="27701"/>
                      <a:pt x="-2492" y="16872"/>
                      <a:pt x="2528" y="8535"/>
                    </a:cubicBezTo>
                    <a:cubicBezTo>
                      <a:pt x="7309" y="593"/>
                      <a:pt x="17425" y="-2286"/>
                      <a:pt x="25672" y="1948"/>
                    </a:cubicBezTo>
                    <a:cubicBezTo>
                      <a:pt x="34178" y="5862"/>
                      <a:pt x="37901" y="15930"/>
                      <a:pt x="33988" y="24437"/>
                    </a:cubicBezTo>
                    <a:cubicBezTo>
                      <a:pt x="33624" y="25227"/>
                      <a:pt x="33200" y="25988"/>
                      <a:pt x="32720" y="26713"/>
                    </a:cubicBezTo>
                    <a:close/>
                    <a:moveTo>
                      <a:pt x="28339" y="24522"/>
                    </a:moveTo>
                    <a:cubicBezTo>
                      <a:pt x="32054" y="15854"/>
                      <a:pt x="30625" y="9568"/>
                      <a:pt x="23767" y="5472"/>
                    </a:cubicBezTo>
                    <a:cubicBezTo>
                      <a:pt x="16909" y="1376"/>
                      <a:pt x="10527" y="4805"/>
                      <a:pt x="5860" y="13187"/>
                    </a:cubicBezTo>
                    <a:cubicBezTo>
                      <a:pt x="1692" y="18872"/>
                      <a:pt x="2921" y="26859"/>
                      <a:pt x="8606" y="31028"/>
                    </a:cubicBezTo>
                    <a:cubicBezTo>
                      <a:pt x="9239" y="31492"/>
                      <a:pt x="9914" y="31897"/>
                      <a:pt x="10622" y="32237"/>
                    </a:cubicBezTo>
                    <a:cubicBezTo>
                      <a:pt x="17122" y="35227"/>
                      <a:pt x="24815" y="32381"/>
                      <a:pt x="27804" y="25882"/>
                    </a:cubicBezTo>
                    <a:cubicBezTo>
                      <a:pt x="28008" y="25439"/>
                      <a:pt x="28186" y="24985"/>
                      <a:pt x="28339" y="24522"/>
                    </a:cubicBezTo>
                    <a:close/>
                  </a:path>
                </a:pathLst>
              </a:custGeom>
              <a:grpFill/>
              <a:ln w="9525" cap="flat">
                <a:noFill/>
                <a:prstDash val="solid"/>
                <a:miter/>
              </a:ln>
            </p:spPr>
            <p:txBody>
              <a:bodyPr rtlCol="0" anchor="ctr"/>
              <a:lstStyle/>
              <a:p>
                <a:endParaRPr lang="zh-CN" altLang="en-US"/>
              </a:p>
            </p:txBody>
          </p:sp>
          <p:sp>
            <p:nvSpPr>
              <p:cNvPr id="31" name="任意多边形: 形状 30"/>
              <p:cNvSpPr/>
              <p:nvPr/>
            </p:nvSpPr>
            <p:spPr>
              <a:xfrm>
                <a:off x="1455865" y="3893042"/>
                <a:ext cx="40005" cy="44291"/>
              </a:xfrm>
              <a:custGeom>
                <a:avLst/>
                <a:gdLst>
                  <a:gd name="connsiteX0" fmla="*/ 24765 w 40005"/>
                  <a:gd name="connsiteY0" fmla="*/ 36100 h 44291"/>
                  <a:gd name="connsiteX1" fmla="*/ 35624 w 40005"/>
                  <a:gd name="connsiteY1" fmla="*/ 9144 h 44291"/>
                  <a:gd name="connsiteX2" fmla="*/ 40005 w 40005"/>
                  <a:gd name="connsiteY2" fmla="*/ 10954 h 44291"/>
                  <a:gd name="connsiteX3" fmla="*/ 26575 w 40005"/>
                  <a:gd name="connsiteY3" fmla="*/ 44291 h 44291"/>
                  <a:gd name="connsiteX4" fmla="*/ 21527 w 40005"/>
                  <a:gd name="connsiteY4" fmla="*/ 42196 h 44291"/>
                  <a:gd name="connsiteX5" fmla="*/ 15430 w 40005"/>
                  <a:gd name="connsiteY5" fmla="*/ 8477 h 44291"/>
                  <a:gd name="connsiteX6" fmla="*/ 15430 w 40005"/>
                  <a:gd name="connsiteY6" fmla="*/ 8477 h 44291"/>
                  <a:gd name="connsiteX7" fmla="*/ 4572 w 40005"/>
                  <a:gd name="connsiteY7" fmla="*/ 35433 h 44291"/>
                  <a:gd name="connsiteX8" fmla="*/ 0 w 40005"/>
                  <a:gd name="connsiteY8" fmla="*/ 33242 h 44291"/>
                  <a:gd name="connsiteX9" fmla="*/ 13430 w 40005"/>
                  <a:gd name="connsiteY9" fmla="*/ 0 h 44291"/>
                  <a:gd name="connsiteX10" fmla="*/ 18859 w 40005"/>
                  <a:gd name="connsiteY10" fmla="*/ 2191 h 44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005" h="44291">
                    <a:moveTo>
                      <a:pt x="24765" y="36100"/>
                    </a:moveTo>
                    <a:lnTo>
                      <a:pt x="35624" y="9144"/>
                    </a:lnTo>
                    <a:lnTo>
                      <a:pt x="40005" y="10954"/>
                    </a:lnTo>
                    <a:lnTo>
                      <a:pt x="26575" y="44291"/>
                    </a:lnTo>
                    <a:lnTo>
                      <a:pt x="21527" y="42196"/>
                    </a:lnTo>
                    <a:lnTo>
                      <a:pt x="15430" y="8477"/>
                    </a:lnTo>
                    <a:lnTo>
                      <a:pt x="15430" y="8477"/>
                    </a:lnTo>
                    <a:lnTo>
                      <a:pt x="4572" y="35433"/>
                    </a:lnTo>
                    <a:lnTo>
                      <a:pt x="0" y="33242"/>
                    </a:lnTo>
                    <a:lnTo>
                      <a:pt x="13430" y="0"/>
                    </a:lnTo>
                    <a:lnTo>
                      <a:pt x="18859" y="2191"/>
                    </a:lnTo>
                    <a:close/>
                  </a:path>
                </a:pathLst>
              </a:custGeom>
              <a:grpFill/>
              <a:ln w="9525" cap="flat">
                <a:noFill/>
                <a:prstDash val="solid"/>
                <a:miter/>
              </a:ln>
            </p:spPr>
            <p:txBody>
              <a:bodyPr rtlCol="0" anchor="ctr"/>
              <a:lstStyle/>
              <a:p>
                <a:endParaRPr lang="zh-CN" altLang="en-US"/>
              </a:p>
            </p:txBody>
          </p:sp>
          <p:sp>
            <p:nvSpPr>
              <p:cNvPr id="32" name="任意多边形: 形状 31"/>
              <p:cNvSpPr/>
              <p:nvPr/>
            </p:nvSpPr>
            <p:spPr>
              <a:xfrm>
                <a:off x="1503835" y="3911252"/>
                <a:ext cx="31365" cy="37852"/>
              </a:xfrm>
              <a:custGeom>
                <a:avLst/>
                <a:gdLst>
                  <a:gd name="connsiteX0" fmla="*/ 30897 w 31365"/>
                  <a:gd name="connsiteY0" fmla="*/ 15509 h 37852"/>
                  <a:gd name="connsiteX1" fmla="*/ 26516 w 31365"/>
                  <a:gd name="connsiteY1" fmla="*/ 14270 h 37852"/>
                  <a:gd name="connsiteX2" fmla="*/ 19848 w 31365"/>
                  <a:gd name="connsiteY2" fmla="*/ 4745 h 37852"/>
                  <a:gd name="connsiteX3" fmla="*/ 10323 w 31365"/>
                  <a:gd name="connsiteY3" fmla="*/ 8651 h 37852"/>
                  <a:gd name="connsiteX4" fmla="*/ 12776 w 31365"/>
                  <a:gd name="connsiteY4" fmla="*/ 14046 h 37852"/>
                  <a:gd name="connsiteX5" fmla="*/ 13181 w 31365"/>
                  <a:gd name="connsiteY5" fmla="*/ 14175 h 37852"/>
                  <a:gd name="connsiteX6" fmla="*/ 22706 w 31365"/>
                  <a:gd name="connsiteY6" fmla="*/ 19223 h 37852"/>
                  <a:gd name="connsiteX7" fmla="*/ 27754 w 31365"/>
                  <a:gd name="connsiteY7" fmla="*/ 30844 h 37852"/>
                  <a:gd name="connsiteX8" fmla="*/ 11276 w 31365"/>
                  <a:gd name="connsiteY8" fmla="*/ 36940 h 37852"/>
                  <a:gd name="connsiteX9" fmla="*/ 1751 w 31365"/>
                  <a:gd name="connsiteY9" fmla="*/ 31034 h 37852"/>
                  <a:gd name="connsiteX10" fmla="*/ 703 w 31365"/>
                  <a:gd name="connsiteY10" fmla="*/ 21509 h 37852"/>
                  <a:gd name="connsiteX11" fmla="*/ 5180 w 31365"/>
                  <a:gd name="connsiteY11" fmla="*/ 22747 h 37852"/>
                  <a:gd name="connsiteX12" fmla="*/ 12324 w 31365"/>
                  <a:gd name="connsiteY12" fmla="*/ 33606 h 37852"/>
                  <a:gd name="connsiteX13" fmla="*/ 23182 w 31365"/>
                  <a:gd name="connsiteY13" fmla="*/ 30368 h 37852"/>
                  <a:gd name="connsiteX14" fmla="*/ 17467 w 31365"/>
                  <a:gd name="connsiteY14" fmla="*/ 21986 h 37852"/>
                  <a:gd name="connsiteX15" fmla="*/ 10895 w 31365"/>
                  <a:gd name="connsiteY15" fmla="*/ 18271 h 37852"/>
                  <a:gd name="connsiteX16" fmla="*/ 5942 w 31365"/>
                  <a:gd name="connsiteY16" fmla="*/ 7889 h 37852"/>
                  <a:gd name="connsiteX17" fmla="*/ 19525 w 31365"/>
                  <a:gd name="connsiteY17" fmla="*/ 441 h 37852"/>
                  <a:gd name="connsiteX18" fmla="*/ 20420 w 31365"/>
                  <a:gd name="connsiteY18" fmla="*/ 745 h 37852"/>
                  <a:gd name="connsiteX19" fmla="*/ 30897 w 31365"/>
                  <a:gd name="connsiteY19" fmla="*/ 15509 h 37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1365" h="37852">
                    <a:moveTo>
                      <a:pt x="30897" y="15509"/>
                    </a:moveTo>
                    <a:lnTo>
                      <a:pt x="26516" y="14270"/>
                    </a:lnTo>
                    <a:cubicBezTo>
                      <a:pt x="27564" y="9793"/>
                      <a:pt x="25278" y="6650"/>
                      <a:pt x="19848" y="4745"/>
                    </a:cubicBezTo>
                    <a:cubicBezTo>
                      <a:pt x="14419" y="2840"/>
                      <a:pt x="11466" y="4745"/>
                      <a:pt x="10323" y="8651"/>
                    </a:cubicBezTo>
                    <a:cubicBezTo>
                      <a:pt x="9511" y="10818"/>
                      <a:pt x="10609" y="13234"/>
                      <a:pt x="12776" y="14046"/>
                    </a:cubicBezTo>
                    <a:cubicBezTo>
                      <a:pt x="12909" y="14096"/>
                      <a:pt x="13044" y="14139"/>
                      <a:pt x="13181" y="14175"/>
                    </a:cubicBezTo>
                    <a:lnTo>
                      <a:pt x="22706" y="19223"/>
                    </a:lnTo>
                    <a:cubicBezTo>
                      <a:pt x="27094" y="21254"/>
                      <a:pt x="29265" y="26250"/>
                      <a:pt x="27754" y="30844"/>
                    </a:cubicBezTo>
                    <a:cubicBezTo>
                      <a:pt x="25754" y="37226"/>
                      <a:pt x="20325" y="39226"/>
                      <a:pt x="11276" y="36940"/>
                    </a:cubicBezTo>
                    <a:cubicBezTo>
                      <a:pt x="7452" y="36290"/>
                      <a:pt x="4033" y="34171"/>
                      <a:pt x="1751" y="31034"/>
                    </a:cubicBezTo>
                    <a:cubicBezTo>
                      <a:pt x="-130" y="28220"/>
                      <a:pt x="-521" y="24665"/>
                      <a:pt x="703" y="21509"/>
                    </a:cubicBezTo>
                    <a:lnTo>
                      <a:pt x="5180" y="22747"/>
                    </a:lnTo>
                    <a:cubicBezTo>
                      <a:pt x="3846" y="28082"/>
                      <a:pt x="6228" y="31701"/>
                      <a:pt x="12324" y="33606"/>
                    </a:cubicBezTo>
                    <a:cubicBezTo>
                      <a:pt x="18420" y="35130"/>
                      <a:pt x="21849" y="33606"/>
                      <a:pt x="23182" y="30368"/>
                    </a:cubicBezTo>
                    <a:cubicBezTo>
                      <a:pt x="24516" y="27129"/>
                      <a:pt x="22706" y="24557"/>
                      <a:pt x="17467" y="21986"/>
                    </a:cubicBezTo>
                    <a:lnTo>
                      <a:pt x="10895" y="18271"/>
                    </a:lnTo>
                    <a:cubicBezTo>
                      <a:pt x="6885" y="16530"/>
                      <a:pt x="4772" y="12100"/>
                      <a:pt x="5942" y="7889"/>
                    </a:cubicBezTo>
                    <a:cubicBezTo>
                      <a:pt x="7636" y="2081"/>
                      <a:pt x="13718" y="-1253"/>
                      <a:pt x="19525" y="441"/>
                    </a:cubicBezTo>
                    <a:cubicBezTo>
                      <a:pt x="19828" y="530"/>
                      <a:pt x="20126" y="631"/>
                      <a:pt x="20420" y="745"/>
                    </a:cubicBezTo>
                    <a:cubicBezTo>
                      <a:pt x="29278" y="3221"/>
                      <a:pt x="32707" y="8079"/>
                      <a:pt x="30897" y="15509"/>
                    </a:cubicBezTo>
                    <a:close/>
                  </a:path>
                </a:pathLst>
              </a:custGeom>
              <a:grpFill/>
              <a:ln w="9525" cap="flat">
                <a:noFill/>
                <a:prstDash val="solid"/>
                <a:miter/>
              </a:ln>
            </p:spPr>
            <p:txBody>
              <a:bodyPr rtlCol="0" anchor="ctr"/>
              <a:lstStyle/>
              <a:p>
                <a:endParaRPr lang="zh-CN" altLang="en-US"/>
              </a:p>
            </p:txBody>
          </p:sp>
          <p:sp>
            <p:nvSpPr>
              <p:cNvPr id="33" name="任意多边形: 形状 32"/>
              <p:cNvSpPr/>
              <p:nvPr/>
            </p:nvSpPr>
            <p:spPr>
              <a:xfrm>
                <a:off x="1536383" y="3919315"/>
                <a:ext cx="33059" cy="37415"/>
              </a:xfrm>
              <a:custGeom>
                <a:avLst/>
                <a:gdLst>
                  <a:gd name="connsiteX0" fmla="*/ 33020 w 33059"/>
                  <a:gd name="connsiteY0" fmla="*/ 14876 h 37415"/>
                  <a:gd name="connsiteX1" fmla="*/ 28353 w 33059"/>
                  <a:gd name="connsiteY1" fmla="*/ 13923 h 37415"/>
                  <a:gd name="connsiteX2" fmla="*/ 20066 w 33059"/>
                  <a:gd name="connsiteY2" fmla="*/ 4398 h 37415"/>
                  <a:gd name="connsiteX3" fmla="*/ 5588 w 33059"/>
                  <a:gd name="connsiteY3" fmla="*/ 16209 h 37415"/>
                  <a:gd name="connsiteX4" fmla="*/ 14351 w 33059"/>
                  <a:gd name="connsiteY4" fmla="*/ 33259 h 37415"/>
                  <a:gd name="connsiteX5" fmla="*/ 26353 w 33059"/>
                  <a:gd name="connsiteY5" fmla="*/ 25449 h 37415"/>
                  <a:gd name="connsiteX6" fmla="*/ 31020 w 33059"/>
                  <a:gd name="connsiteY6" fmla="*/ 26401 h 37415"/>
                  <a:gd name="connsiteX7" fmla="*/ 12651 w 33059"/>
                  <a:gd name="connsiteY7" fmla="*/ 36883 h 37415"/>
                  <a:gd name="connsiteX8" fmla="*/ 12636 w 33059"/>
                  <a:gd name="connsiteY8" fmla="*/ 36878 h 37415"/>
                  <a:gd name="connsiteX9" fmla="*/ 540 w 33059"/>
                  <a:gd name="connsiteY9" fmla="*/ 15447 h 37415"/>
                  <a:gd name="connsiteX10" fmla="*/ 20828 w 33059"/>
                  <a:gd name="connsiteY10" fmla="*/ 303 h 37415"/>
                  <a:gd name="connsiteX11" fmla="*/ 33020 w 33059"/>
                  <a:gd name="connsiteY11" fmla="*/ 14876 h 37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059" h="37415">
                    <a:moveTo>
                      <a:pt x="33020" y="14876"/>
                    </a:moveTo>
                    <a:lnTo>
                      <a:pt x="28353" y="13923"/>
                    </a:lnTo>
                    <a:cubicBezTo>
                      <a:pt x="28394" y="9111"/>
                      <a:pt x="24838" y="5024"/>
                      <a:pt x="20066" y="4398"/>
                    </a:cubicBezTo>
                    <a:cubicBezTo>
                      <a:pt x="12541" y="3255"/>
                      <a:pt x="7684" y="7256"/>
                      <a:pt x="5588" y="16209"/>
                    </a:cubicBezTo>
                    <a:cubicBezTo>
                      <a:pt x="3492" y="25163"/>
                      <a:pt x="6540" y="31640"/>
                      <a:pt x="14351" y="33259"/>
                    </a:cubicBezTo>
                    <a:cubicBezTo>
                      <a:pt x="19780" y="34211"/>
                      <a:pt x="23876" y="31640"/>
                      <a:pt x="26353" y="25449"/>
                    </a:cubicBezTo>
                    <a:lnTo>
                      <a:pt x="31020" y="26401"/>
                    </a:lnTo>
                    <a:cubicBezTo>
                      <a:pt x="28842" y="34368"/>
                      <a:pt x="20618" y="39060"/>
                      <a:pt x="12651" y="36883"/>
                    </a:cubicBezTo>
                    <a:cubicBezTo>
                      <a:pt x="12646" y="36881"/>
                      <a:pt x="12641" y="36880"/>
                      <a:pt x="12636" y="36878"/>
                    </a:cubicBezTo>
                    <a:cubicBezTo>
                      <a:pt x="2445" y="34402"/>
                      <a:pt x="-1556" y="27353"/>
                      <a:pt x="540" y="15447"/>
                    </a:cubicBezTo>
                    <a:cubicBezTo>
                      <a:pt x="2635" y="3541"/>
                      <a:pt x="10065" y="-1317"/>
                      <a:pt x="20828" y="303"/>
                    </a:cubicBezTo>
                    <a:cubicBezTo>
                      <a:pt x="28169" y="1056"/>
                      <a:pt x="33575" y="7517"/>
                      <a:pt x="33020" y="14876"/>
                    </a:cubicBezTo>
                    <a:close/>
                  </a:path>
                </a:pathLst>
              </a:custGeom>
              <a:grpFill/>
              <a:ln w="9525" cap="flat">
                <a:noFill/>
                <a:prstDash val="solid"/>
                <a:miter/>
              </a:ln>
            </p:spPr>
            <p:txBody>
              <a:bodyPr rtlCol="0" anchor="ctr"/>
              <a:lstStyle/>
              <a:p>
                <a:endParaRPr lang="zh-CN" altLang="en-US"/>
              </a:p>
            </p:txBody>
          </p:sp>
          <p:sp>
            <p:nvSpPr>
              <p:cNvPr id="34" name="任意多边形: 形状 33"/>
              <p:cNvSpPr/>
              <p:nvPr/>
            </p:nvSpPr>
            <p:spPr>
              <a:xfrm>
                <a:off x="1571403" y="3924284"/>
                <a:ext cx="10001" cy="36290"/>
              </a:xfrm>
              <a:custGeom>
                <a:avLst/>
                <a:gdLst>
                  <a:gd name="connsiteX0" fmla="*/ 10001 w 10001"/>
                  <a:gd name="connsiteY0" fmla="*/ 762 h 36290"/>
                  <a:gd name="connsiteX1" fmla="*/ 4858 w 10001"/>
                  <a:gd name="connsiteY1" fmla="*/ 36290 h 36290"/>
                  <a:gd name="connsiteX2" fmla="*/ 0 w 10001"/>
                  <a:gd name="connsiteY2" fmla="*/ 35528 h 36290"/>
                  <a:gd name="connsiteX3" fmla="*/ 5239 w 10001"/>
                  <a:gd name="connsiteY3" fmla="*/ 0 h 36290"/>
                </a:gdLst>
                <a:ahLst/>
                <a:cxnLst>
                  <a:cxn ang="0">
                    <a:pos x="connsiteX0" y="connsiteY0"/>
                  </a:cxn>
                  <a:cxn ang="0">
                    <a:pos x="connsiteX1" y="connsiteY1"/>
                  </a:cxn>
                  <a:cxn ang="0">
                    <a:pos x="connsiteX2" y="connsiteY2"/>
                  </a:cxn>
                  <a:cxn ang="0">
                    <a:pos x="connsiteX3" y="connsiteY3"/>
                  </a:cxn>
                </a:cxnLst>
                <a:rect l="l" t="t" r="r" b="b"/>
                <a:pathLst>
                  <a:path w="10001" h="36290">
                    <a:moveTo>
                      <a:pt x="10001" y="762"/>
                    </a:moveTo>
                    <a:lnTo>
                      <a:pt x="4858" y="36290"/>
                    </a:lnTo>
                    <a:lnTo>
                      <a:pt x="0" y="35528"/>
                    </a:lnTo>
                    <a:lnTo>
                      <a:pt x="5239" y="0"/>
                    </a:lnTo>
                    <a:close/>
                  </a:path>
                </a:pathLst>
              </a:custGeom>
              <a:grpFill/>
              <a:ln w="9525" cap="flat">
                <a:noFill/>
                <a:prstDash val="solid"/>
                <a:miter/>
              </a:ln>
            </p:spPr>
            <p:txBody>
              <a:bodyPr rtlCol="0" anchor="ctr"/>
              <a:lstStyle/>
              <a:p>
                <a:endParaRPr lang="zh-CN" altLang="en-US"/>
              </a:p>
            </p:txBody>
          </p:sp>
          <p:sp>
            <p:nvSpPr>
              <p:cNvPr id="35" name="任意多边形: 形状 34"/>
              <p:cNvSpPr/>
              <p:nvPr/>
            </p:nvSpPr>
            <p:spPr>
              <a:xfrm>
                <a:off x="1584929" y="3926285"/>
                <a:ext cx="28956" cy="38100"/>
              </a:xfrm>
              <a:custGeom>
                <a:avLst/>
                <a:gdLst>
                  <a:gd name="connsiteX0" fmla="*/ 26384 w 28956"/>
                  <a:gd name="connsiteY0" fmla="*/ 33814 h 38100"/>
                  <a:gd name="connsiteX1" fmla="*/ 26384 w 28956"/>
                  <a:gd name="connsiteY1" fmla="*/ 38100 h 38100"/>
                  <a:gd name="connsiteX2" fmla="*/ 0 w 28956"/>
                  <a:gd name="connsiteY2" fmla="*/ 35528 h 38100"/>
                  <a:gd name="connsiteX3" fmla="*/ 3048 w 28956"/>
                  <a:gd name="connsiteY3" fmla="*/ 0 h 38100"/>
                  <a:gd name="connsiteX4" fmla="*/ 28956 w 28956"/>
                  <a:gd name="connsiteY4" fmla="*/ 2477 h 38100"/>
                  <a:gd name="connsiteX5" fmla="*/ 28956 w 28956"/>
                  <a:gd name="connsiteY5" fmla="*/ 6572 h 38100"/>
                  <a:gd name="connsiteX6" fmla="*/ 7906 w 28956"/>
                  <a:gd name="connsiteY6" fmla="*/ 4572 h 38100"/>
                  <a:gd name="connsiteX7" fmla="*/ 6858 w 28956"/>
                  <a:gd name="connsiteY7" fmla="*/ 15716 h 38100"/>
                  <a:gd name="connsiteX8" fmla="*/ 26384 w 28956"/>
                  <a:gd name="connsiteY8" fmla="*/ 17526 h 38100"/>
                  <a:gd name="connsiteX9" fmla="*/ 25908 w 28956"/>
                  <a:gd name="connsiteY9" fmla="*/ 21908 h 38100"/>
                  <a:gd name="connsiteX10" fmla="*/ 6858 w 28956"/>
                  <a:gd name="connsiteY10" fmla="*/ 20002 h 38100"/>
                  <a:gd name="connsiteX11" fmla="*/ 5810 w 28956"/>
                  <a:gd name="connsiteY11" fmla="*/ 31909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956" h="38100">
                    <a:moveTo>
                      <a:pt x="26384" y="33814"/>
                    </a:moveTo>
                    <a:lnTo>
                      <a:pt x="26384" y="38100"/>
                    </a:lnTo>
                    <a:lnTo>
                      <a:pt x="0" y="35528"/>
                    </a:lnTo>
                    <a:lnTo>
                      <a:pt x="3048" y="0"/>
                    </a:lnTo>
                    <a:lnTo>
                      <a:pt x="28956" y="2477"/>
                    </a:lnTo>
                    <a:lnTo>
                      <a:pt x="28956" y="6572"/>
                    </a:lnTo>
                    <a:lnTo>
                      <a:pt x="7906" y="4572"/>
                    </a:lnTo>
                    <a:lnTo>
                      <a:pt x="6858" y="15716"/>
                    </a:lnTo>
                    <a:lnTo>
                      <a:pt x="26384" y="17526"/>
                    </a:lnTo>
                    <a:lnTo>
                      <a:pt x="25908" y="21908"/>
                    </a:lnTo>
                    <a:lnTo>
                      <a:pt x="6858" y="20002"/>
                    </a:lnTo>
                    <a:lnTo>
                      <a:pt x="5810" y="31909"/>
                    </a:lnTo>
                    <a:close/>
                  </a:path>
                </a:pathLst>
              </a:custGeom>
              <a:grpFill/>
              <a:ln w="9525" cap="flat">
                <a:noFill/>
                <a:prstDash val="solid"/>
                <a:miter/>
              </a:ln>
            </p:spPr>
            <p:txBody>
              <a:bodyPr rtlCol="0" anchor="ctr"/>
              <a:lstStyle/>
              <a:p>
                <a:endParaRPr lang="zh-CN" altLang="en-US"/>
              </a:p>
            </p:txBody>
          </p:sp>
          <p:sp>
            <p:nvSpPr>
              <p:cNvPr id="36" name="任意多边形: 形状 35"/>
              <p:cNvSpPr/>
              <p:nvPr/>
            </p:nvSpPr>
            <p:spPr>
              <a:xfrm>
                <a:off x="1617599" y="3928475"/>
                <a:ext cx="29241" cy="37147"/>
              </a:xfrm>
              <a:custGeom>
                <a:avLst/>
                <a:gdLst>
                  <a:gd name="connsiteX0" fmla="*/ 24003 w 29241"/>
                  <a:gd name="connsiteY0" fmla="*/ 29813 h 37147"/>
                  <a:gd name="connsiteX1" fmla="*/ 24575 w 29241"/>
                  <a:gd name="connsiteY1" fmla="*/ 1238 h 37147"/>
                  <a:gd name="connsiteX2" fmla="*/ 29242 w 29241"/>
                  <a:gd name="connsiteY2" fmla="*/ 1238 h 37147"/>
                  <a:gd name="connsiteX3" fmla="*/ 28575 w 29241"/>
                  <a:gd name="connsiteY3" fmla="*/ 37147 h 37147"/>
                  <a:gd name="connsiteX4" fmla="*/ 23146 w 29241"/>
                  <a:gd name="connsiteY4" fmla="*/ 37147 h 37147"/>
                  <a:gd name="connsiteX5" fmla="*/ 5429 w 29241"/>
                  <a:gd name="connsiteY5" fmla="*/ 7334 h 37147"/>
                  <a:gd name="connsiteX6" fmla="*/ 5429 w 29241"/>
                  <a:gd name="connsiteY6" fmla="*/ 7334 h 37147"/>
                  <a:gd name="connsiteX7" fmla="*/ 4858 w 29241"/>
                  <a:gd name="connsiteY7" fmla="*/ 35909 h 37147"/>
                  <a:gd name="connsiteX8" fmla="*/ 0 w 29241"/>
                  <a:gd name="connsiteY8" fmla="*/ 35909 h 37147"/>
                  <a:gd name="connsiteX9" fmla="*/ 667 w 29241"/>
                  <a:gd name="connsiteY9" fmla="*/ 0 h 37147"/>
                  <a:gd name="connsiteX10" fmla="*/ 6477 w 29241"/>
                  <a:gd name="connsiteY10" fmla="*/ 0 h 37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241" h="37147">
                    <a:moveTo>
                      <a:pt x="24003" y="29813"/>
                    </a:moveTo>
                    <a:lnTo>
                      <a:pt x="24575" y="1238"/>
                    </a:lnTo>
                    <a:lnTo>
                      <a:pt x="29242" y="1238"/>
                    </a:lnTo>
                    <a:lnTo>
                      <a:pt x="28575" y="37147"/>
                    </a:lnTo>
                    <a:lnTo>
                      <a:pt x="23146" y="37147"/>
                    </a:lnTo>
                    <a:lnTo>
                      <a:pt x="5429" y="7334"/>
                    </a:lnTo>
                    <a:lnTo>
                      <a:pt x="5429" y="7334"/>
                    </a:lnTo>
                    <a:lnTo>
                      <a:pt x="4858" y="35909"/>
                    </a:lnTo>
                    <a:lnTo>
                      <a:pt x="0" y="35909"/>
                    </a:lnTo>
                    <a:lnTo>
                      <a:pt x="667" y="0"/>
                    </a:lnTo>
                    <a:lnTo>
                      <a:pt x="6477" y="0"/>
                    </a:lnTo>
                    <a:close/>
                  </a:path>
                </a:pathLst>
              </a:custGeom>
              <a:grpFill/>
              <a:ln w="9525" cap="flat">
                <a:noFill/>
                <a:prstDash val="solid"/>
                <a:miter/>
              </a:ln>
            </p:spPr>
            <p:txBody>
              <a:bodyPr rtlCol="0" anchor="ctr"/>
              <a:lstStyle/>
              <a:p>
                <a:endParaRPr lang="zh-CN" altLang="en-US"/>
              </a:p>
            </p:txBody>
          </p:sp>
          <p:sp>
            <p:nvSpPr>
              <p:cNvPr id="37" name="任意多边形: 形状 36"/>
              <p:cNvSpPr/>
              <p:nvPr/>
            </p:nvSpPr>
            <p:spPr>
              <a:xfrm>
                <a:off x="1651297" y="3926771"/>
                <a:ext cx="32310" cy="37614"/>
              </a:xfrm>
              <a:custGeom>
                <a:avLst/>
                <a:gdLst>
                  <a:gd name="connsiteX0" fmla="*/ 31263 w 32310"/>
                  <a:gd name="connsiteY0" fmla="*/ 11230 h 37614"/>
                  <a:gd name="connsiteX1" fmla="*/ 26501 w 32310"/>
                  <a:gd name="connsiteY1" fmla="*/ 11230 h 37614"/>
                  <a:gd name="connsiteX2" fmla="*/ 16023 w 32310"/>
                  <a:gd name="connsiteY2" fmla="*/ 4372 h 37614"/>
                  <a:gd name="connsiteX3" fmla="*/ 5260 w 32310"/>
                  <a:gd name="connsiteY3" fmla="*/ 19612 h 37614"/>
                  <a:gd name="connsiteX4" fmla="*/ 18119 w 32310"/>
                  <a:gd name="connsiteY4" fmla="*/ 33708 h 37614"/>
                  <a:gd name="connsiteX5" fmla="*/ 27644 w 32310"/>
                  <a:gd name="connsiteY5" fmla="*/ 23136 h 37614"/>
                  <a:gd name="connsiteX6" fmla="*/ 32311 w 32310"/>
                  <a:gd name="connsiteY6" fmla="*/ 23136 h 37614"/>
                  <a:gd name="connsiteX7" fmla="*/ 17357 w 32310"/>
                  <a:gd name="connsiteY7" fmla="*/ 37614 h 37614"/>
                  <a:gd name="connsiteX8" fmla="*/ 116 w 32310"/>
                  <a:gd name="connsiteY8" fmla="*/ 19993 h 37614"/>
                  <a:gd name="connsiteX9" fmla="*/ 15833 w 32310"/>
                  <a:gd name="connsiteY9" fmla="*/ 181 h 37614"/>
                  <a:gd name="connsiteX10" fmla="*/ 31263 w 32310"/>
                  <a:gd name="connsiteY10" fmla="*/ 11230 h 37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310" h="37614">
                    <a:moveTo>
                      <a:pt x="31263" y="11230"/>
                    </a:moveTo>
                    <a:lnTo>
                      <a:pt x="26501" y="11230"/>
                    </a:lnTo>
                    <a:cubicBezTo>
                      <a:pt x="25213" y="6646"/>
                      <a:pt x="20739" y="3718"/>
                      <a:pt x="16023" y="4372"/>
                    </a:cubicBezTo>
                    <a:cubicBezTo>
                      <a:pt x="8498" y="5229"/>
                      <a:pt x="4879" y="10277"/>
                      <a:pt x="5260" y="19612"/>
                    </a:cubicBezTo>
                    <a:cubicBezTo>
                      <a:pt x="5641" y="28946"/>
                      <a:pt x="10118" y="34280"/>
                      <a:pt x="18119" y="33708"/>
                    </a:cubicBezTo>
                    <a:cubicBezTo>
                      <a:pt x="23548" y="33232"/>
                      <a:pt x="26786" y="29708"/>
                      <a:pt x="27644" y="23136"/>
                    </a:cubicBezTo>
                    <a:lnTo>
                      <a:pt x="32311" y="23136"/>
                    </a:lnTo>
                    <a:cubicBezTo>
                      <a:pt x="32103" y="31230"/>
                      <a:pt x="25453" y="37668"/>
                      <a:pt x="17357" y="37614"/>
                    </a:cubicBezTo>
                    <a:cubicBezTo>
                      <a:pt x="6879" y="37614"/>
                      <a:pt x="1164" y="31994"/>
                      <a:pt x="116" y="19993"/>
                    </a:cubicBezTo>
                    <a:cubicBezTo>
                      <a:pt x="-931" y="7991"/>
                      <a:pt x="5165" y="943"/>
                      <a:pt x="15833" y="181"/>
                    </a:cubicBezTo>
                    <a:cubicBezTo>
                      <a:pt x="23143" y="-1023"/>
                      <a:pt x="30048" y="3921"/>
                      <a:pt x="31263" y="11230"/>
                    </a:cubicBezTo>
                    <a:close/>
                  </a:path>
                </a:pathLst>
              </a:custGeom>
              <a:grpFill/>
              <a:ln w="9525" cap="flat">
                <a:noFill/>
                <a:prstDash val="solid"/>
                <a:miter/>
              </a:ln>
            </p:spPr>
            <p:txBody>
              <a:bodyPr rtlCol="0" anchor="ctr"/>
              <a:lstStyle/>
              <a:p>
                <a:endParaRPr lang="zh-CN" altLang="en-US"/>
              </a:p>
            </p:txBody>
          </p:sp>
          <p:sp>
            <p:nvSpPr>
              <p:cNvPr id="38" name="任意多边形: 形状 37"/>
              <p:cNvSpPr/>
              <p:nvPr/>
            </p:nvSpPr>
            <p:spPr>
              <a:xfrm>
                <a:off x="1686180" y="3923237"/>
                <a:ext cx="31146" cy="39623"/>
              </a:xfrm>
              <a:custGeom>
                <a:avLst/>
                <a:gdLst>
                  <a:gd name="connsiteX0" fmla="*/ 30575 w 31146"/>
                  <a:gd name="connsiteY0" fmla="*/ 31623 h 39623"/>
                  <a:gd name="connsiteX1" fmla="*/ 31147 w 31146"/>
                  <a:gd name="connsiteY1" fmla="*/ 35909 h 39623"/>
                  <a:gd name="connsiteX2" fmla="*/ 4953 w 31146"/>
                  <a:gd name="connsiteY2" fmla="*/ 39624 h 39623"/>
                  <a:gd name="connsiteX3" fmla="*/ 0 w 31146"/>
                  <a:gd name="connsiteY3" fmla="*/ 3619 h 39623"/>
                  <a:gd name="connsiteX4" fmla="*/ 25908 w 31146"/>
                  <a:gd name="connsiteY4" fmla="*/ 0 h 39623"/>
                  <a:gd name="connsiteX5" fmla="*/ 26479 w 31146"/>
                  <a:gd name="connsiteY5" fmla="*/ 4096 h 39623"/>
                  <a:gd name="connsiteX6" fmla="*/ 5429 w 31146"/>
                  <a:gd name="connsiteY6" fmla="*/ 6953 h 39623"/>
                  <a:gd name="connsiteX7" fmla="*/ 7049 w 31146"/>
                  <a:gd name="connsiteY7" fmla="*/ 18098 h 39623"/>
                  <a:gd name="connsiteX8" fmla="*/ 26099 w 31146"/>
                  <a:gd name="connsiteY8" fmla="*/ 15335 h 39623"/>
                  <a:gd name="connsiteX9" fmla="*/ 26670 w 31146"/>
                  <a:gd name="connsiteY9" fmla="*/ 19621 h 39623"/>
                  <a:gd name="connsiteX10" fmla="*/ 7620 w 31146"/>
                  <a:gd name="connsiteY10" fmla="*/ 22384 h 39623"/>
                  <a:gd name="connsiteX11" fmla="*/ 9239 w 31146"/>
                  <a:gd name="connsiteY11" fmla="*/ 34195 h 39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146" h="39623">
                    <a:moveTo>
                      <a:pt x="30575" y="31623"/>
                    </a:moveTo>
                    <a:lnTo>
                      <a:pt x="31147" y="35909"/>
                    </a:lnTo>
                    <a:lnTo>
                      <a:pt x="4953" y="39624"/>
                    </a:lnTo>
                    <a:lnTo>
                      <a:pt x="0" y="3619"/>
                    </a:lnTo>
                    <a:lnTo>
                      <a:pt x="25908" y="0"/>
                    </a:lnTo>
                    <a:lnTo>
                      <a:pt x="26479" y="4096"/>
                    </a:lnTo>
                    <a:lnTo>
                      <a:pt x="5429" y="6953"/>
                    </a:lnTo>
                    <a:lnTo>
                      <a:pt x="7049" y="18098"/>
                    </a:lnTo>
                    <a:lnTo>
                      <a:pt x="26099" y="15335"/>
                    </a:lnTo>
                    <a:lnTo>
                      <a:pt x="26670" y="19621"/>
                    </a:lnTo>
                    <a:lnTo>
                      <a:pt x="7620" y="22384"/>
                    </a:lnTo>
                    <a:lnTo>
                      <a:pt x="9239" y="34195"/>
                    </a:lnTo>
                    <a:close/>
                  </a:path>
                </a:pathLst>
              </a:custGeom>
              <a:grpFill/>
              <a:ln w="9525" cap="flat">
                <a:noFill/>
                <a:prstDash val="solid"/>
                <a:miter/>
              </a:ln>
            </p:spPr>
            <p:txBody>
              <a:bodyPr rtlCol="0" anchor="ctr"/>
              <a:lstStyle/>
              <a:p>
                <a:endParaRPr lang="zh-CN" altLang="en-US"/>
              </a:p>
            </p:txBody>
          </p:sp>
          <p:sp>
            <p:nvSpPr>
              <p:cNvPr id="39" name="任意多边形: 形状 38"/>
              <p:cNvSpPr/>
              <p:nvPr/>
            </p:nvSpPr>
            <p:spPr>
              <a:xfrm>
                <a:off x="1732585" y="3916987"/>
                <a:ext cx="32080" cy="36674"/>
              </a:xfrm>
              <a:custGeom>
                <a:avLst/>
                <a:gdLst>
                  <a:gd name="connsiteX0" fmla="*/ 23889 w 32080"/>
                  <a:gd name="connsiteY0" fmla="*/ 24919 h 36674"/>
                  <a:gd name="connsiteX1" fmla="*/ 32080 w 32080"/>
                  <a:gd name="connsiteY1" fmla="*/ 31015 h 36674"/>
                  <a:gd name="connsiteX2" fmla="*/ 26556 w 32080"/>
                  <a:gd name="connsiteY2" fmla="*/ 32348 h 36674"/>
                  <a:gd name="connsiteX3" fmla="*/ 22079 w 32080"/>
                  <a:gd name="connsiteY3" fmla="*/ 29205 h 36674"/>
                  <a:gd name="connsiteX4" fmla="*/ 13125 w 32080"/>
                  <a:gd name="connsiteY4" fmla="*/ 36063 h 36674"/>
                  <a:gd name="connsiteX5" fmla="*/ 858 w 32080"/>
                  <a:gd name="connsiteY5" fmla="*/ 30498 h 36674"/>
                  <a:gd name="connsiteX6" fmla="*/ 648 w 32080"/>
                  <a:gd name="connsiteY6" fmla="*/ 29872 h 36674"/>
                  <a:gd name="connsiteX7" fmla="*/ 5696 w 32080"/>
                  <a:gd name="connsiteY7" fmla="*/ 16918 h 36674"/>
                  <a:gd name="connsiteX8" fmla="*/ 171 w 32080"/>
                  <a:gd name="connsiteY8" fmla="*/ 9964 h 36674"/>
                  <a:gd name="connsiteX9" fmla="*/ 6363 w 32080"/>
                  <a:gd name="connsiteY9" fmla="*/ 494 h 36674"/>
                  <a:gd name="connsiteX10" fmla="*/ 6648 w 32080"/>
                  <a:gd name="connsiteY10" fmla="*/ 439 h 36674"/>
                  <a:gd name="connsiteX11" fmla="*/ 15928 w 32080"/>
                  <a:gd name="connsiteY11" fmla="*/ 4763 h 36674"/>
                  <a:gd name="connsiteX12" fmla="*/ 16173 w 32080"/>
                  <a:gd name="connsiteY12" fmla="*/ 5583 h 36674"/>
                  <a:gd name="connsiteX13" fmla="*/ 12173 w 32080"/>
                  <a:gd name="connsiteY13" fmla="*/ 16251 h 36674"/>
                  <a:gd name="connsiteX14" fmla="*/ 20364 w 32080"/>
                  <a:gd name="connsiteY14" fmla="*/ 22538 h 36674"/>
                  <a:gd name="connsiteX15" fmla="*/ 20364 w 32080"/>
                  <a:gd name="connsiteY15" fmla="*/ 16727 h 36674"/>
                  <a:gd name="connsiteX16" fmla="*/ 24555 w 32080"/>
                  <a:gd name="connsiteY16" fmla="*/ 15680 h 36674"/>
                  <a:gd name="connsiteX17" fmla="*/ 23889 w 32080"/>
                  <a:gd name="connsiteY17" fmla="*/ 24919 h 36674"/>
                  <a:gd name="connsiteX18" fmla="*/ 9220 w 32080"/>
                  <a:gd name="connsiteY18" fmla="*/ 13965 h 36674"/>
                  <a:gd name="connsiteX19" fmla="*/ 12078 w 32080"/>
                  <a:gd name="connsiteY19" fmla="*/ 6821 h 36674"/>
                  <a:gd name="connsiteX20" fmla="*/ 8365 w 32080"/>
                  <a:gd name="connsiteY20" fmla="*/ 3701 h 36674"/>
                  <a:gd name="connsiteX21" fmla="*/ 7315 w 32080"/>
                  <a:gd name="connsiteY21" fmla="*/ 3964 h 36674"/>
                  <a:gd name="connsiteX22" fmla="*/ 4141 w 32080"/>
                  <a:gd name="connsiteY22" fmla="*/ 8150 h 36674"/>
                  <a:gd name="connsiteX23" fmla="*/ 4267 w 32080"/>
                  <a:gd name="connsiteY23" fmla="*/ 8726 h 36674"/>
                  <a:gd name="connsiteX24" fmla="*/ 9220 w 32080"/>
                  <a:gd name="connsiteY24" fmla="*/ 13965 h 36674"/>
                  <a:gd name="connsiteX25" fmla="*/ 19317 w 32080"/>
                  <a:gd name="connsiteY25" fmla="*/ 26824 h 36674"/>
                  <a:gd name="connsiteX26" fmla="*/ 8934 w 32080"/>
                  <a:gd name="connsiteY26" fmla="*/ 19299 h 36674"/>
                  <a:gd name="connsiteX27" fmla="*/ 4934 w 32080"/>
                  <a:gd name="connsiteY27" fmla="*/ 28824 h 36674"/>
                  <a:gd name="connsiteX28" fmla="*/ 12367 w 32080"/>
                  <a:gd name="connsiteY28" fmla="*/ 33191 h 36674"/>
                  <a:gd name="connsiteX29" fmla="*/ 12649 w 32080"/>
                  <a:gd name="connsiteY29" fmla="*/ 33110 h 36674"/>
                  <a:gd name="connsiteX30" fmla="*/ 19317 w 32080"/>
                  <a:gd name="connsiteY30" fmla="*/ 26824 h 36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2080" h="36674">
                    <a:moveTo>
                      <a:pt x="23889" y="24919"/>
                    </a:moveTo>
                    <a:lnTo>
                      <a:pt x="32080" y="31015"/>
                    </a:lnTo>
                    <a:lnTo>
                      <a:pt x="26556" y="32348"/>
                    </a:lnTo>
                    <a:lnTo>
                      <a:pt x="22079" y="29205"/>
                    </a:lnTo>
                    <a:cubicBezTo>
                      <a:pt x="20408" y="32828"/>
                      <a:pt x="17058" y="35393"/>
                      <a:pt x="13125" y="36063"/>
                    </a:cubicBezTo>
                    <a:cubicBezTo>
                      <a:pt x="8201" y="37914"/>
                      <a:pt x="2709" y="35422"/>
                      <a:pt x="858" y="30498"/>
                    </a:cubicBezTo>
                    <a:cubicBezTo>
                      <a:pt x="781" y="30292"/>
                      <a:pt x="711" y="30083"/>
                      <a:pt x="648" y="29872"/>
                    </a:cubicBezTo>
                    <a:cubicBezTo>
                      <a:pt x="-862" y="24906"/>
                      <a:pt x="1224" y="19552"/>
                      <a:pt x="5696" y="16918"/>
                    </a:cubicBezTo>
                    <a:cubicBezTo>
                      <a:pt x="2955" y="15484"/>
                      <a:pt x="949" y="12958"/>
                      <a:pt x="171" y="9964"/>
                    </a:cubicBezTo>
                    <a:cubicBezTo>
                      <a:pt x="-734" y="5639"/>
                      <a:pt x="2038" y="1399"/>
                      <a:pt x="6363" y="494"/>
                    </a:cubicBezTo>
                    <a:cubicBezTo>
                      <a:pt x="6458" y="474"/>
                      <a:pt x="6553" y="456"/>
                      <a:pt x="6648" y="439"/>
                    </a:cubicBezTo>
                    <a:cubicBezTo>
                      <a:pt x="10405" y="-929"/>
                      <a:pt x="14560" y="1006"/>
                      <a:pt x="15928" y="4763"/>
                    </a:cubicBezTo>
                    <a:cubicBezTo>
                      <a:pt x="16026" y="5031"/>
                      <a:pt x="16108" y="5305"/>
                      <a:pt x="16173" y="5583"/>
                    </a:cubicBezTo>
                    <a:cubicBezTo>
                      <a:pt x="17059" y="9617"/>
                      <a:pt x="15492" y="13794"/>
                      <a:pt x="12173" y="16251"/>
                    </a:cubicBezTo>
                    <a:lnTo>
                      <a:pt x="20364" y="22538"/>
                    </a:lnTo>
                    <a:cubicBezTo>
                      <a:pt x="20555" y="20605"/>
                      <a:pt x="20555" y="18659"/>
                      <a:pt x="20364" y="16727"/>
                    </a:cubicBezTo>
                    <a:lnTo>
                      <a:pt x="24555" y="15680"/>
                    </a:lnTo>
                    <a:cubicBezTo>
                      <a:pt x="25012" y="18771"/>
                      <a:pt x="24785" y="21925"/>
                      <a:pt x="23889" y="24919"/>
                    </a:cubicBezTo>
                    <a:close/>
                    <a:moveTo>
                      <a:pt x="9220" y="13965"/>
                    </a:moveTo>
                    <a:cubicBezTo>
                      <a:pt x="11377" y="12263"/>
                      <a:pt x="12465" y="9541"/>
                      <a:pt x="12078" y="6821"/>
                    </a:cubicBezTo>
                    <a:cubicBezTo>
                      <a:pt x="11914" y="4935"/>
                      <a:pt x="10252" y="3538"/>
                      <a:pt x="8365" y="3701"/>
                    </a:cubicBezTo>
                    <a:cubicBezTo>
                      <a:pt x="8004" y="3733"/>
                      <a:pt x="7649" y="3821"/>
                      <a:pt x="7315" y="3964"/>
                    </a:cubicBezTo>
                    <a:cubicBezTo>
                      <a:pt x="5283" y="4243"/>
                      <a:pt x="3861" y="6117"/>
                      <a:pt x="4141" y="8150"/>
                    </a:cubicBezTo>
                    <a:cubicBezTo>
                      <a:pt x="4167" y="8345"/>
                      <a:pt x="4210" y="8538"/>
                      <a:pt x="4267" y="8726"/>
                    </a:cubicBezTo>
                    <a:cubicBezTo>
                      <a:pt x="5168" y="11054"/>
                      <a:pt x="6946" y="12935"/>
                      <a:pt x="9220" y="13965"/>
                    </a:cubicBezTo>
                    <a:close/>
                    <a:moveTo>
                      <a:pt x="19317" y="26824"/>
                    </a:moveTo>
                    <a:lnTo>
                      <a:pt x="8934" y="19299"/>
                    </a:lnTo>
                    <a:cubicBezTo>
                      <a:pt x="5315" y="22538"/>
                      <a:pt x="3981" y="25713"/>
                      <a:pt x="4934" y="28824"/>
                    </a:cubicBezTo>
                    <a:cubicBezTo>
                      <a:pt x="5781" y="32083"/>
                      <a:pt x="9109" y="34038"/>
                      <a:pt x="12367" y="33191"/>
                    </a:cubicBezTo>
                    <a:cubicBezTo>
                      <a:pt x="12462" y="33166"/>
                      <a:pt x="12556" y="33139"/>
                      <a:pt x="12649" y="33110"/>
                    </a:cubicBezTo>
                    <a:cubicBezTo>
                      <a:pt x="15800" y="32292"/>
                      <a:pt x="18314" y="29921"/>
                      <a:pt x="19317" y="26824"/>
                    </a:cubicBezTo>
                    <a:close/>
                  </a:path>
                </a:pathLst>
              </a:custGeom>
              <a:grpFill/>
              <a:ln w="9525" cap="flat">
                <a:noFill/>
                <a:prstDash val="solid"/>
                <a:miter/>
              </a:ln>
            </p:spPr>
            <p:txBody>
              <a:bodyPr rtlCol="0" anchor="ctr"/>
              <a:lstStyle/>
              <a:p>
                <a:endParaRPr lang="zh-CN" altLang="en-US"/>
              </a:p>
            </p:txBody>
          </p:sp>
          <p:sp>
            <p:nvSpPr>
              <p:cNvPr id="40" name="任意多边形: 形状 39"/>
              <p:cNvSpPr/>
              <p:nvPr/>
            </p:nvSpPr>
            <p:spPr>
              <a:xfrm>
                <a:off x="1767237" y="3900091"/>
                <a:ext cx="28765" cy="39433"/>
              </a:xfrm>
              <a:custGeom>
                <a:avLst/>
                <a:gdLst>
                  <a:gd name="connsiteX0" fmla="*/ 1429 w 28765"/>
                  <a:gd name="connsiteY0" fmla="*/ 13430 h 39433"/>
                  <a:gd name="connsiteX1" fmla="*/ 0 w 28765"/>
                  <a:gd name="connsiteY1" fmla="*/ 9525 h 39433"/>
                  <a:gd name="connsiteX2" fmla="*/ 27337 w 28765"/>
                  <a:gd name="connsiteY2" fmla="*/ 0 h 39433"/>
                  <a:gd name="connsiteX3" fmla="*/ 28765 w 28765"/>
                  <a:gd name="connsiteY3" fmla="*/ 3905 h 39433"/>
                  <a:gd name="connsiteX4" fmla="*/ 17335 w 28765"/>
                  <a:gd name="connsiteY4" fmla="*/ 8001 h 39433"/>
                  <a:gd name="connsiteX5" fmla="*/ 28003 w 28765"/>
                  <a:gd name="connsiteY5" fmla="*/ 37910 h 39433"/>
                  <a:gd name="connsiteX6" fmla="*/ 23527 w 28765"/>
                  <a:gd name="connsiteY6" fmla="*/ 39433 h 39433"/>
                  <a:gd name="connsiteX7" fmla="*/ 12859 w 28765"/>
                  <a:gd name="connsiteY7" fmla="*/ 9525 h 39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765" h="39433">
                    <a:moveTo>
                      <a:pt x="1429" y="13430"/>
                    </a:moveTo>
                    <a:lnTo>
                      <a:pt x="0" y="9525"/>
                    </a:lnTo>
                    <a:lnTo>
                      <a:pt x="27337" y="0"/>
                    </a:lnTo>
                    <a:lnTo>
                      <a:pt x="28765" y="3905"/>
                    </a:lnTo>
                    <a:lnTo>
                      <a:pt x="17335" y="8001"/>
                    </a:lnTo>
                    <a:lnTo>
                      <a:pt x="28003" y="37910"/>
                    </a:lnTo>
                    <a:lnTo>
                      <a:pt x="23527" y="39433"/>
                    </a:lnTo>
                    <a:lnTo>
                      <a:pt x="12859" y="9525"/>
                    </a:lnTo>
                    <a:close/>
                  </a:path>
                </a:pathLst>
              </a:custGeom>
              <a:grpFill/>
              <a:ln w="9525" cap="flat">
                <a:noFill/>
                <a:prstDash val="solid"/>
                <a:miter/>
              </a:ln>
            </p:spPr>
            <p:txBody>
              <a:bodyPr rtlCol="0" anchor="ctr"/>
              <a:lstStyle/>
              <a:p>
                <a:endParaRPr lang="zh-CN" altLang="en-US"/>
              </a:p>
            </p:txBody>
          </p:sp>
          <p:sp>
            <p:nvSpPr>
              <p:cNvPr id="41" name="任意多边形: 形状 40"/>
              <p:cNvSpPr/>
              <p:nvPr/>
            </p:nvSpPr>
            <p:spPr>
              <a:xfrm>
                <a:off x="1796955" y="3888185"/>
                <a:ext cx="38671" cy="43148"/>
              </a:xfrm>
              <a:custGeom>
                <a:avLst/>
                <a:gdLst>
                  <a:gd name="connsiteX0" fmla="*/ 36957 w 38671"/>
                  <a:gd name="connsiteY0" fmla="*/ 28575 h 43148"/>
                  <a:gd name="connsiteX1" fmla="*/ 38672 w 38671"/>
                  <a:gd name="connsiteY1" fmla="*/ 32480 h 43148"/>
                  <a:gd name="connsiteX2" fmla="*/ 14478 w 38671"/>
                  <a:gd name="connsiteY2" fmla="*/ 43148 h 43148"/>
                  <a:gd name="connsiteX3" fmla="*/ 0 w 38671"/>
                  <a:gd name="connsiteY3" fmla="*/ 10287 h 43148"/>
                  <a:gd name="connsiteX4" fmla="*/ 23908 w 38671"/>
                  <a:gd name="connsiteY4" fmla="*/ 0 h 43148"/>
                  <a:gd name="connsiteX5" fmla="*/ 25622 w 38671"/>
                  <a:gd name="connsiteY5" fmla="*/ 3810 h 43148"/>
                  <a:gd name="connsiteX6" fmla="*/ 6572 w 38671"/>
                  <a:gd name="connsiteY6" fmla="*/ 12287 h 43148"/>
                  <a:gd name="connsiteX7" fmla="*/ 11049 w 38671"/>
                  <a:gd name="connsiteY7" fmla="*/ 22479 h 43148"/>
                  <a:gd name="connsiteX8" fmla="*/ 29051 w 38671"/>
                  <a:gd name="connsiteY8" fmla="*/ 14669 h 43148"/>
                  <a:gd name="connsiteX9" fmla="*/ 30766 w 38671"/>
                  <a:gd name="connsiteY9" fmla="*/ 18574 h 43148"/>
                  <a:gd name="connsiteX10" fmla="*/ 12764 w 38671"/>
                  <a:gd name="connsiteY10" fmla="*/ 26479 h 43148"/>
                  <a:gd name="connsiteX11" fmla="*/ 17240 w 38671"/>
                  <a:gd name="connsiteY11" fmla="*/ 38100 h 43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671" h="43148">
                    <a:moveTo>
                      <a:pt x="36957" y="28575"/>
                    </a:moveTo>
                    <a:lnTo>
                      <a:pt x="38672" y="32480"/>
                    </a:lnTo>
                    <a:lnTo>
                      <a:pt x="14478" y="43148"/>
                    </a:lnTo>
                    <a:lnTo>
                      <a:pt x="0" y="10287"/>
                    </a:lnTo>
                    <a:lnTo>
                      <a:pt x="23908" y="0"/>
                    </a:lnTo>
                    <a:lnTo>
                      <a:pt x="25622" y="3810"/>
                    </a:lnTo>
                    <a:lnTo>
                      <a:pt x="6572" y="12287"/>
                    </a:lnTo>
                    <a:lnTo>
                      <a:pt x="11049" y="22479"/>
                    </a:lnTo>
                    <a:lnTo>
                      <a:pt x="29051" y="14669"/>
                    </a:lnTo>
                    <a:lnTo>
                      <a:pt x="30766" y="18574"/>
                    </a:lnTo>
                    <a:lnTo>
                      <a:pt x="12764" y="26479"/>
                    </a:lnTo>
                    <a:lnTo>
                      <a:pt x="17240" y="38100"/>
                    </a:lnTo>
                    <a:close/>
                  </a:path>
                </a:pathLst>
              </a:custGeom>
              <a:grpFill/>
              <a:ln w="9525" cap="flat">
                <a:noFill/>
                <a:prstDash val="solid"/>
                <a:miter/>
              </a:ln>
            </p:spPr>
            <p:txBody>
              <a:bodyPr rtlCol="0" anchor="ctr"/>
              <a:lstStyle/>
              <a:p>
                <a:endParaRPr lang="zh-CN" altLang="en-US"/>
              </a:p>
            </p:txBody>
          </p:sp>
          <p:sp>
            <p:nvSpPr>
              <p:cNvPr id="42" name="任意多边形: 形状 41"/>
              <p:cNvSpPr/>
              <p:nvPr/>
            </p:nvSpPr>
            <p:spPr>
              <a:xfrm>
                <a:off x="1828883" y="3876327"/>
                <a:ext cx="34644" cy="37637"/>
              </a:xfrm>
              <a:custGeom>
                <a:avLst/>
                <a:gdLst>
                  <a:gd name="connsiteX0" fmla="*/ 27413 w 34644"/>
                  <a:gd name="connsiteY0" fmla="*/ 5476 h 37637"/>
                  <a:gd name="connsiteX1" fmla="*/ 23317 w 34644"/>
                  <a:gd name="connsiteY1" fmla="*/ 7667 h 37637"/>
                  <a:gd name="connsiteX2" fmla="*/ 10934 w 34644"/>
                  <a:gd name="connsiteY2" fmla="*/ 5762 h 37637"/>
                  <a:gd name="connsiteX3" fmla="*/ 7315 w 34644"/>
                  <a:gd name="connsiteY3" fmla="*/ 24050 h 37637"/>
                  <a:gd name="connsiteX4" fmla="*/ 24841 w 34644"/>
                  <a:gd name="connsiteY4" fmla="*/ 31670 h 37637"/>
                  <a:gd name="connsiteX5" fmla="*/ 29222 w 34644"/>
                  <a:gd name="connsiteY5" fmla="*/ 18049 h 37637"/>
                  <a:gd name="connsiteX6" fmla="*/ 33318 w 34644"/>
                  <a:gd name="connsiteY6" fmla="*/ 15858 h 37637"/>
                  <a:gd name="connsiteX7" fmla="*/ 25910 w 34644"/>
                  <a:gd name="connsiteY7" fmla="*/ 35523 h 37637"/>
                  <a:gd name="connsiteX8" fmla="*/ 25793 w 34644"/>
                  <a:gd name="connsiteY8" fmla="*/ 35575 h 37637"/>
                  <a:gd name="connsiteX9" fmla="*/ 2838 w 34644"/>
                  <a:gd name="connsiteY9" fmla="*/ 26621 h 37637"/>
                  <a:gd name="connsiteX10" fmla="*/ 7502 w 34644"/>
                  <a:gd name="connsiteY10" fmla="*/ 3239 h 37637"/>
                  <a:gd name="connsiteX11" fmla="*/ 9029 w 34644"/>
                  <a:gd name="connsiteY11" fmla="*/ 2333 h 37637"/>
                  <a:gd name="connsiteX12" fmla="*/ 27413 w 34644"/>
                  <a:gd name="connsiteY12" fmla="*/ 5476 h 37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644" h="37637">
                    <a:moveTo>
                      <a:pt x="27413" y="5476"/>
                    </a:moveTo>
                    <a:lnTo>
                      <a:pt x="23317" y="7667"/>
                    </a:lnTo>
                    <a:cubicBezTo>
                      <a:pt x="20246" y="4025"/>
                      <a:pt x="14958" y="3211"/>
                      <a:pt x="10934" y="5762"/>
                    </a:cubicBezTo>
                    <a:cubicBezTo>
                      <a:pt x="4457" y="9572"/>
                      <a:pt x="3219" y="15287"/>
                      <a:pt x="7315" y="24050"/>
                    </a:cubicBezTo>
                    <a:cubicBezTo>
                      <a:pt x="11411" y="32813"/>
                      <a:pt x="17792" y="35384"/>
                      <a:pt x="24841" y="31670"/>
                    </a:cubicBezTo>
                    <a:cubicBezTo>
                      <a:pt x="29618" y="28957"/>
                      <a:pt x="31522" y="23038"/>
                      <a:pt x="29222" y="18049"/>
                    </a:cubicBezTo>
                    <a:lnTo>
                      <a:pt x="33318" y="15858"/>
                    </a:lnTo>
                    <a:cubicBezTo>
                      <a:pt x="36703" y="23334"/>
                      <a:pt x="33386" y="32138"/>
                      <a:pt x="25910" y="35523"/>
                    </a:cubicBezTo>
                    <a:cubicBezTo>
                      <a:pt x="25871" y="35540"/>
                      <a:pt x="25832" y="35558"/>
                      <a:pt x="25793" y="35575"/>
                    </a:cubicBezTo>
                    <a:cubicBezTo>
                      <a:pt x="16268" y="40147"/>
                      <a:pt x="8744" y="37099"/>
                      <a:pt x="2838" y="26621"/>
                    </a:cubicBezTo>
                    <a:cubicBezTo>
                      <a:pt x="-2331" y="18877"/>
                      <a:pt x="-243" y="8408"/>
                      <a:pt x="7502" y="3239"/>
                    </a:cubicBezTo>
                    <a:cubicBezTo>
                      <a:pt x="7995" y="2911"/>
                      <a:pt x="8505" y="2608"/>
                      <a:pt x="9029" y="2333"/>
                    </a:cubicBezTo>
                    <a:cubicBezTo>
                      <a:pt x="15004" y="-1739"/>
                      <a:pt x="23130" y="-349"/>
                      <a:pt x="27413" y="5476"/>
                    </a:cubicBezTo>
                    <a:close/>
                  </a:path>
                </a:pathLst>
              </a:custGeom>
              <a:grpFill/>
              <a:ln w="9525" cap="flat">
                <a:noFill/>
                <a:prstDash val="solid"/>
                <a:miter/>
              </a:ln>
            </p:spPr>
            <p:txBody>
              <a:bodyPr rtlCol="0" anchor="ctr"/>
              <a:lstStyle/>
              <a:p>
                <a:endParaRPr lang="zh-CN" altLang="en-US"/>
              </a:p>
            </p:txBody>
          </p:sp>
          <p:sp>
            <p:nvSpPr>
              <p:cNvPr id="43" name="任意多边形: 形状 42"/>
              <p:cNvSpPr/>
              <p:nvPr/>
            </p:nvSpPr>
            <p:spPr>
              <a:xfrm>
                <a:off x="1854677" y="3855037"/>
                <a:ext cx="42957" cy="45339"/>
              </a:xfrm>
              <a:custGeom>
                <a:avLst/>
                <a:gdLst>
                  <a:gd name="connsiteX0" fmla="*/ 27718 w 42957"/>
                  <a:gd name="connsiteY0" fmla="*/ 15050 h 45339"/>
                  <a:gd name="connsiteX1" fmla="*/ 19812 w 42957"/>
                  <a:gd name="connsiteY1" fmla="*/ 2667 h 45339"/>
                  <a:gd name="connsiteX2" fmla="*/ 23908 w 42957"/>
                  <a:gd name="connsiteY2" fmla="*/ 0 h 45339"/>
                  <a:gd name="connsiteX3" fmla="*/ 42958 w 42957"/>
                  <a:gd name="connsiteY3" fmla="*/ 30290 h 45339"/>
                  <a:gd name="connsiteX4" fmla="*/ 38767 w 42957"/>
                  <a:gd name="connsiteY4" fmla="*/ 32957 h 45339"/>
                  <a:gd name="connsiteX5" fmla="*/ 29813 w 42957"/>
                  <a:gd name="connsiteY5" fmla="*/ 18860 h 45339"/>
                  <a:gd name="connsiteX6" fmla="*/ 13906 w 42957"/>
                  <a:gd name="connsiteY6" fmla="*/ 29051 h 45339"/>
                  <a:gd name="connsiteX7" fmla="*/ 23241 w 42957"/>
                  <a:gd name="connsiteY7" fmla="*/ 42672 h 45339"/>
                  <a:gd name="connsiteX8" fmla="*/ 19050 w 42957"/>
                  <a:gd name="connsiteY8" fmla="*/ 45339 h 45339"/>
                  <a:gd name="connsiteX9" fmla="*/ 0 w 42957"/>
                  <a:gd name="connsiteY9" fmla="*/ 15050 h 45339"/>
                  <a:gd name="connsiteX10" fmla="*/ 4191 w 42957"/>
                  <a:gd name="connsiteY10" fmla="*/ 12478 h 45339"/>
                  <a:gd name="connsiteX11" fmla="*/ 12097 w 42957"/>
                  <a:gd name="connsiteY11" fmla="*/ 24860 h 45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957" h="45339">
                    <a:moveTo>
                      <a:pt x="27718" y="15050"/>
                    </a:moveTo>
                    <a:lnTo>
                      <a:pt x="19812" y="2667"/>
                    </a:lnTo>
                    <a:lnTo>
                      <a:pt x="23908" y="0"/>
                    </a:lnTo>
                    <a:lnTo>
                      <a:pt x="42958" y="30290"/>
                    </a:lnTo>
                    <a:lnTo>
                      <a:pt x="38767" y="32957"/>
                    </a:lnTo>
                    <a:lnTo>
                      <a:pt x="29813" y="18860"/>
                    </a:lnTo>
                    <a:lnTo>
                      <a:pt x="13906" y="29051"/>
                    </a:lnTo>
                    <a:lnTo>
                      <a:pt x="23241" y="42672"/>
                    </a:lnTo>
                    <a:lnTo>
                      <a:pt x="19050" y="45339"/>
                    </a:lnTo>
                    <a:lnTo>
                      <a:pt x="0" y="15050"/>
                    </a:lnTo>
                    <a:lnTo>
                      <a:pt x="4191" y="12478"/>
                    </a:lnTo>
                    <a:lnTo>
                      <a:pt x="12097" y="24860"/>
                    </a:lnTo>
                    <a:close/>
                  </a:path>
                </a:pathLst>
              </a:custGeom>
              <a:grpFill/>
              <a:ln w="9525" cap="flat">
                <a:noFill/>
                <a:prstDash val="solid"/>
                <a:miter/>
              </a:ln>
            </p:spPr>
            <p:txBody>
              <a:bodyPr rtlCol="0" anchor="ctr"/>
              <a:lstStyle/>
              <a:p>
                <a:endParaRPr lang="zh-CN" altLang="en-US"/>
              </a:p>
            </p:txBody>
          </p:sp>
          <p:sp>
            <p:nvSpPr>
              <p:cNvPr id="44" name="任意多边形: 形状 43"/>
              <p:cNvSpPr/>
              <p:nvPr/>
            </p:nvSpPr>
            <p:spPr>
              <a:xfrm>
                <a:off x="1882871" y="3834940"/>
                <a:ext cx="44386" cy="45719"/>
              </a:xfrm>
              <a:custGeom>
                <a:avLst/>
                <a:gdLst>
                  <a:gd name="connsiteX0" fmla="*/ 36481 w 44386"/>
                  <a:gd name="connsiteY0" fmla="*/ 25908 h 45719"/>
                  <a:gd name="connsiteX1" fmla="*/ 18955 w 44386"/>
                  <a:gd name="connsiteY1" fmla="*/ 2762 h 45719"/>
                  <a:gd name="connsiteX2" fmla="*/ 22765 w 44386"/>
                  <a:gd name="connsiteY2" fmla="*/ 0 h 45719"/>
                  <a:gd name="connsiteX3" fmla="*/ 44386 w 44386"/>
                  <a:gd name="connsiteY3" fmla="*/ 28575 h 45719"/>
                  <a:gd name="connsiteX4" fmla="*/ 40005 w 44386"/>
                  <a:gd name="connsiteY4" fmla="*/ 31909 h 45719"/>
                  <a:gd name="connsiteX5" fmla="*/ 7906 w 44386"/>
                  <a:gd name="connsiteY5" fmla="*/ 19717 h 45719"/>
                  <a:gd name="connsiteX6" fmla="*/ 7906 w 44386"/>
                  <a:gd name="connsiteY6" fmla="*/ 19717 h 45719"/>
                  <a:gd name="connsiteX7" fmla="*/ 25432 w 44386"/>
                  <a:gd name="connsiteY7" fmla="*/ 42863 h 45719"/>
                  <a:gd name="connsiteX8" fmla="*/ 21622 w 44386"/>
                  <a:gd name="connsiteY8" fmla="*/ 45720 h 45719"/>
                  <a:gd name="connsiteX9" fmla="*/ 0 w 44386"/>
                  <a:gd name="connsiteY9" fmla="*/ 17145 h 45719"/>
                  <a:gd name="connsiteX10" fmla="*/ 4667 w 44386"/>
                  <a:gd name="connsiteY10" fmla="*/ 13621 h 4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386" h="45719">
                    <a:moveTo>
                      <a:pt x="36481" y="25908"/>
                    </a:moveTo>
                    <a:lnTo>
                      <a:pt x="18955" y="2762"/>
                    </a:lnTo>
                    <a:lnTo>
                      <a:pt x="22765" y="0"/>
                    </a:lnTo>
                    <a:lnTo>
                      <a:pt x="44386" y="28575"/>
                    </a:lnTo>
                    <a:lnTo>
                      <a:pt x="40005" y="31909"/>
                    </a:lnTo>
                    <a:lnTo>
                      <a:pt x="7906" y="19717"/>
                    </a:lnTo>
                    <a:lnTo>
                      <a:pt x="7906" y="19717"/>
                    </a:lnTo>
                    <a:lnTo>
                      <a:pt x="25432" y="42863"/>
                    </a:lnTo>
                    <a:lnTo>
                      <a:pt x="21622" y="45720"/>
                    </a:lnTo>
                    <a:lnTo>
                      <a:pt x="0" y="17145"/>
                    </a:lnTo>
                    <a:lnTo>
                      <a:pt x="4667" y="13621"/>
                    </a:lnTo>
                    <a:close/>
                  </a:path>
                </a:pathLst>
              </a:custGeom>
              <a:grpFill/>
              <a:ln w="9525" cap="flat">
                <a:noFill/>
                <a:prstDash val="solid"/>
                <a:miter/>
              </a:ln>
            </p:spPr>
            <p:txBody>
              <a:bodyPr rtlCol="0" anchor="ctr"/>
              <a:lstStyle/>
              <a:p>
                <a:endParaRPr lang="zh-CN" altLang="en-US"/>
              </a:p>
            </p:txBody>
          </p:sp>
          <p:sp>
            <p:nvSpPr>
              <p:cNvPr id="45" name="任意多边形: 形状 44"/>
              <p:cNvSpPr/>
              <p:nvPr/>
            </p:nvSpPr>
            <p:spPr>
              <a:xfrm>
                <a:off x="1914678" y="3815871"/>
                <a:ext cx="35243" cy="35380"/>
              </a:xfrm>
              <a:custGeom>
                <a:avLst/>
                <a:gdLst>
                  <a:gd name="connsiteX0" fmla="*/ 31629 w 35243"/>
                  <a:gd name="connsiteY0" fmla="*/ 7067 h 35380"/>
                  <a:gd name="connsiteX1" fmla="*/ 28313 w 35243"/>
                  <a:gd name="connsiteY1" fmla="*/ 31765 h 35380"/>
                  <a:gd name="connsiteX2" fmla="*/ 3614 w 35243"/>
                  <a:gd name="connsiteY2" fmla="*/ 28449 h 35380"/>
                  <a:gd name="connsiteX3" fmla="*/ 5912 w 35243"/>
                  <a:gd name="connsiteY3" fmla="*/ 4590 h 35380"/>
                  <a:gd name="connsiteX4" fmla="*/ 30408 w 35243"/>
                  <a:gd name="connsiteY4" fmla="*/ 5585 h 35380"/>
                  <a:gd name="connsiteX5" fmla="*/ 31629 w 35243"/>
                  <a:gd name="connsiteY5" fmla="*/ 7067 h 35380"/>
                  <a:gd name="connsiteX6" fmla="*/ 28010 w 35243"/>
                  <a:gd name="connsiteY6" fmla="*/ 10401 h 35380"/>
                  <a:gd name="connsiteX7" fmla="*/ 8960 w 35243"/>
                  <a:gd name="connsiteY7" fmla="*/ 7638 h 35380"/>
                  <a:gd name="connsiteX8" fmla="*/ 9626 w 35243"/>
                  <a:gd name="connsiteY8" fmla="*/ 27165 h 35380"/>
                  <a:gd name="connsiteX9" fmla="*/ 27351 w 35243"/>
                  <a:gd name="connsiteY9" fmla="*/ 30576 h 35380"/>
                  <a:gd name="connsiteX10" fmla="*/ 28676 w 35243"/>
                  <a:gd name="connsiteY10" fmla="*/ 29546 h 35380"/>
                  <a:gd name="connsiteX11" fmla="*/ 28750 w 35243"/>
                  <a:gd name="connsiteY11" fmla="*/ 11092 h 35380"/>
                  <a:gd name="connsiteX12" fmla="*/ 28010 w 35243"/>
                  <a:gd name="connsiteY12" fmla="*/ 10401 h 35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243" h="35380">
                    <a:moveTo>
                      <a:pt x="31629" y="7067"/>
                    </a:moveTo>
                    <a:cubicBezTo>
                      <a:pt x="37534" y="14803"/>
                      <a:pt x="36049" y="25861"/>
                      <a:pt x="28313" y="31765"/>
                    </a:cubicBezTo>
                    <a:cubicBezTo>
                      <a:pt x="20577" y="37670"/>
                      <a:pt x="9519" y="36185"/>
                      <a:pt x="3614" y="28449"/>
                    </a:cubicBezTo>
                    <a:cubicBezTo>
                      <a:pt x="-1980" y="21120"/>
                      <a:pt x="-978" y="10717"/>
                      <a:pt x="5912" y="4590"/>
                    </a:cubicBezTo>
                    <a:cubicBezTo>
                      <a:pt x="12951" y="-1899"/>
                      <a:pt x="23918" y="-1454"/>
                      <a:pt x="30408" y="5585"/>
                    </a:cubicBezTo>
                    <a:cubicBezTo>
                      <a:pt x="30842" y="6056"/>
                      <a:pt x="31250" y="6551"/>
                      <a:pt x="31629" y="7067"/>
                    </a:cubicBezTo>
                    <a:close/>
                    <a:moveTo>
                      <a:pt x="28010" y="10401"/>
                    </a:moveTo>
                    <a:cubicBezTo>
                      <a:pt x="21342" y="3733"/>
                      <a:pt x="14865" y="2780"/>
                      <a:pt x="8960" y="7638"/>
                    </a:cubicBezTo>
                    <a:cubicBezTo>
                      <a:pt x="3054" y="12496"/>
                      <a:pt x="3530" y="19735"/>
                      <a:pt x="9626" y="27165"/>
                    </a:cubicBezTo>
                    <a:cubicBezTo>
                      <a:pt x="13579" y="33001"/>
                      <a:pt x="21515" y="34529"/>
                      <a:pt x="27351" y="30576"/>
                    </a:cubicBezTo>
                    <a:cubicBezTo>
                      <a:pt x="27815" y="30262"/>
                      <a:pt x="28258" y="29918"/>
                      <a:pt x="28676" y="29546"/>
                    </a:cubicBezTo>
                    <a:cubicBezTo>
                      <a:pt x="33793" y="24470"/>
                      <a:pt x="33826" y="16208"/>
                      <a:pt x="28750" y="11092"/>
                    </a:cubicBezTo>
                    <a:cubicBezTo>
                      <a:pt x="28513" y="10852"/>
                      <a:pt x="28265" y="10621"/>
                      <a:pt x="28010" y="10401"/>
                    </a:cubicBezTo>
                    <a:close/>
                  </a:path>
                </a:pathLst>
              </a:custGeom>
              <a:grpFill/>
              <a:ln w="9525" cap="flat">
                <a:noFill/>
                <a:prstDash val="solid"/>
                <a:miter/>
              </a:ln>
            </p:spPr>
            <p:txBody>
              <a:bodyPr rtlCol="0" anchor="ctr"/>
              <a:lstStyle/>
              <a:p>
                <a:endParaRPr lang="zh-CN" altLang="en-US"/>
              </a:p>
            </p:txBody>
          </p:sp>
          <p:sp>
            <p:nvSpPr>
              <p:cNvPr id="46" name="任意多边形: 形状 45"/>
              <p:cNvSpPr/>
              <p:nvPr/>
            </p:nvSpPr>
            <p:spPr>
              <a:xfrm>
                <a:off x="1936496" y="3803412"/>
                <a:ext cx="42005" cy="28384"/>
              </a:xfrm>
              <a:custGeom>
                <a:avLst/>
                <a:gdLst>
                  <a:gd name="connsiteX0" fmla="*/ 3429 w 42005"/>
                  <a:gd name="connsiteY0" fmla="*/ 0 h 28384"/>
                  <a:gd name="connsiteX1" fmla="*/ 25908 w 42005"/>
                  <a:gd name="connsiteY1" fmla="*/ 21908 h 28384"/>
                  <a:gd name="connsiteX2" fmla="*/ 38862 w 42005"/>
                  <a:gd name="connsiteY2" fmla="*/ 8573 h 28384"/>
                  <a:gd name="connsiteX3" fmla="*/ 42005 w 42005"/>
                  <a:gd name="connsiteY3" fmla="*/ 11621 h 28384"/>
                  <a:gd name="connsiteX4" fmla="*/ 25908 w 42005"/>
                  <a:gd name="connsiteY4" fmla="*/ 28385 h 28384"/>
                  <a:gd name="connsiteX5" fmla="*/ 0 w 42005"/>
                  <a:gd name="connsiteY5" fmla="*/ 3524 h 28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005" h="28384">
                    <a:moveTo>
                      <a:pt x="3429" y="0"/>
                    </a:moveTo>
                    <a:lnTo>
                      <a:pt x="25908" y="21908"/>
                    </a:lnTo>
                    <a:lnTo>
                      <a:pt x="38862" y="8573"/>
                    </a:lnTo>
                    <a:lnTo>
                      <a:pt x="42005" y="11621"/>
                    </a:lnTo>
                    <a:lnTo>
                      <a:pt x="25908" y="28385"/>
                    </a:lnTo>
                    <a:lnTo>
                      <a:pt x="0" y="3524"/>
                    </a:lnTo>
                    <a:close/>
                  </a:path>
                </a:pathLst>
              </a:custGeom>
              <a:grpFill/>
              <a:ln w="9525" cap="flat">
                <a:noFill/>
                <a:prstDash val="solid"/>
                <a:miter/>
              </a:ln>
            </p:spPr>
            <p:txBody>
              <a:bodyPr rtlCol="0" anchor="ctr"/>
              <a:lstStyle/>
              <a:p>
                <a:endParaRPr lang="zh-CN" altLang="en-US"/>
              </a:p>
            </p:txBody>
          </p:sp>
          <p:sp>
            <p:nvSpPr>
              <p:cNvPr id="47" name="任意多边形: 形状 46"/>
              <p:cNvSpPr/>
              <p:nvPr/>
            </p:nvSpPr>
            <p:spPr>
              <a:xfrm>
                <a:off x="1959451" y="3769182"/>
                <a:ext cx="35242" cy="35429"/>
              </a:xfrm>
              <a:custGeom>
                <a:avLst/>
                <a:gdLst>
                  <a:gd name="connsiteX0" fmla="*/ 29910 w 35242"/>
                  <a:gd name="connsiteY0" fmla="*/ 5179 h 35429"/>
                  <a:gd name="connsiteX1" fmla="*/ 30251 w 35242"/>
                  <a:gd name="connsiteY1" fmla="*/ 30096 h 35429"/>
                  <a:gd name="connsiteX2" fmla="*/ 5333 w 35242"/>
                  <a:gd name="connsiteY2" fmla="*/ 30438 h 35429"/>
                  <a:gd name="connsiteX3" fmla="*/ 4097 w 35242"/>
                  <a:gd name="connsiteY3" fmla="*/ 6512 h 35429"/>
                  <a:gd name="connsiteX4" fmla="*/ 28321 w 35242"/>
                  <a:gd name="connsiteY4" fmla="*/ 3746 h 35429"/>
                  <a:gd name="connsiteX5" fmla="*/ 29910 w 35242"/>
                  <a:gd name="connsiteY5" fmla="*/ 5179 h 35429"/>
                  <a:gd name="connsiteX6" fmla="*/ 26766 w 35242"/>
                  <a:gd name="connsiteY6" fmla="*/ 8988 h 35429"/>
                  <a:gd name="connsiteX7" fmla="*/ 8046 w 35242"/>
                  <a:gd name="connsiteY7" fmla="*/ 8659 h 35429"/>
                  <a:gd name="connsiteX8" fmla="*/ 7716 w 35242"/>
                  <a:gd name="connsiteY8" fmla="*/ 8988 h 35429"/>
                  <a:gd name="connsiteX9" fmla="*/ 11241 w 35242"/>
                  <a:gd name="connsiteY9" fmla="*/ 28038 h 35429"/>
                  <a:gd name="connsiteX10" fmla="*/ 29118 w 35242"/>
                  <a:gd name="connsiteY10" fmla="*/ 29211 h 35429"/>
                  <a:gd name="connsiteX11" fmla="*/ 30291 w 35242"/>
                  <a:gd name="connsiteY11" fmla="*/ 28038 h 35429"/>
                  <a:gd name="connsiteX12" fmla="*/ 28200 w 35242"/>
                  <a:gd name="connsiteY12" fmla="*/ 9974 h 35429"/>
                  <a:gd name="connsiteX13" fmla="*/ 26767 w 35242"/>
                  <a:gd name="connsiteY13" fmla="*/ 8988 h 35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242" h="35429">
                    <a:moveTo>
                      <a:pt x="29910" y="5179"/>
                    </a:moveTo>
                    <a:cubicBezTo>
                      <a:pt x="36885" y="11965"/>
                      <a:pt x="37038" y="23121"/>
                      <a:pt x="30251" y="30096"/>
                    </a:cubicBezTo>
                    <a:cubicBezTo>
                      <a:pt x="23464" y="37072"/>
                      <a:pt x="12308" y="37224"/>
                      <a:pt x="5333" y="30438"/>
                    </a:cubicBezTo>
                    <a:cubicBezTo>
                      <a:pt x="-1271" y="24012"/>
                      <a:pt x="-1810" y="13584"/>
                      <a:pt x="4097" y="6512"/>
                    </a:cubicBezTo>
                    <a:cubicBezTo>
                      <a:pt x="10022" y="-941"/>
                      <a:pt x="20868" y="-2180"/>
                      <a:pt x="28321" y="3746"/>
                    </a:cubicBezTo>
                    <a:cubicBezTo>
                      <a:pt x="28880" y="4190"/>
                      <a:pt x="29410" y="4669"/>
                      <a:pt x="29910" y="5179"/>
                    </a:cubicBezTo>
                    <a:close/>
                    <a:moveTo>
                      <a:pt x="26766" y="8988"/>
                    </a:moveTo>
                    <a:cubicBezTo>
                      <a:pt x="21688" y="3728"/>
                      <a:pt x="13306" y="3581"/>
                      <a:pt x="8046" y="8659"/>
                    </a:cubicBezTo>
                    <a:cubicBezTo>
                      <a:pt x="7934" y="8767"/>
                      <a:pt x="7824" y="8877"/>
                      <a:pt x="7716" y="8988"/>
                    </a:cubicBezTo>
                    <a:cubicBezTo>
                      <a:pt x="2954" y="15370"/>
                      <a:pt x="4097" y="21752"/>
                      <a:pt x="11241" y="28038"/>
                    </a:cubicBezTo>
                    <a:cubicBezTo>
                      <a:pt x="15854" y="33299"/>
                      <a:pt x="23857" y="33824"/>
                      <a:pt x="29118" y="29211"/>
                    </a:cubicBezTo>
                    <a:cubicBezTo>
                      <a:pt x="29534" y="28846"/>
                      <a:pt x="29926" y="28455"/>
                      <a:pt x="30291" y="28038"/>
                    </a:cubicBezTo>
                    <a:cubicBezTo>
                      <a:pt x="34702" y="22473"/>
                      <a:pt x="33765" y="14385"/>
                      <a:pt x="28200" y="9974"/>
                    </a:cubicBezTo>
                    <a:cubicBezTo>
                      <a:pt x="27745" y="9614"/>
                      <a:pt x="27266" y="9284"/>
                      <a:pt x="26767" y="8988"/>
                    </a:cubicBezTo>
                    <a:close/>
                  </a:path>
                </a:pathLst>
              </a:custGeom>
              <a:grpFill/>
              <a:ln w="9525" cap="flat">
                <a:noFill/>
                <a:prstDash val="solid"/>
                <a:miter/>
              </a:ln>
            </p:spPr>
            <p:txBody>
              <a:bodyPr rtlCol="0" anchor="ctr"/>
              <a:lstStyle/>
              <a:p>
                <a:endParaRPr lang="zh-CN" altLang="en-US"/>
              </a:p>
            </p:txBody>
          </p:sp>
          <p:sp>
            <p:nvSpPr>
              <p:cNvPr id="48" name="任意多边形: 形状 47"/>
              <p:cNvSpPr/>
              <p:nvPr/>
            </p:nvSpPr>
            <p:spPr>
              <a:xfrm>
                <a:off x="1982241" y="3739543"/>
                <a:ext cx="42552" cy="36273"/>
              </a:xfrm>
              <a:custGeom>
                <a:avLst/>
                <a:gdLst>
                  <a:gd name="connsiteX0" fmla="*/ 21217 w 42552"/>
                  <a:gd name="connsiteY0" fmla="*/ 19483 h 36273"/>
                  <a:gd name="connsiteX1" fmla="*/ 18264 w 42552"/>
                  <a:gd name="connsiteY1" fmla="*/ 17101 h 36273"/>
                  <a:gd name="connsiteX2" fmla="*/ 27122 w 42552"/>
                  <a:gd name="connsiteY2" fmla="*/ 4147 h 36273"/>
                  <a:gd name="connsiteX3" fmla="*/ 42553 w 42552"/>
                  <a:gd name="connsiteY3" fmla="*/ 15292 h 36273"/>
                  <a:gd name="connsiteX4" fmla="*/ 40743 w 42552"/>
                  <a:gd name="connsiteY4" fmla="*/ 17863 h 36273"/>
                  <a:gd name="connsiteX5" fmla="*/ 36361 w 42552"/>
                  <a:gd name="connsiteY5" fmla="*/ 16244 h 36273"/>
                  <a:gd name="connsiteX6" fmla="*/ 33885 w 42552"/>
                  <a:gd name="connsiteY6" fmla="*/ 28817 h 36273"/>
                  <a:gd name="connsiteX7" fmla="*/ 24360 w 42552"/>
                  <a:gd name="connsiteY7" fmla="*/ 35961 h 36273"/>
                  <a:gd name="connsiteX8" fmla="*/ 8739 w 42552"/>
                  <a:gd name="connsiteY8" fmla="*/ 31865 h 36273"/>
                  <a:gd name="connsiteX9" fmla="*/ 2168 w 42552"/>
                  <a:gd name="connsiteY9" fmla="*/ 8666 h 36273"/>
                  <a:gd name="connsiteX10" fmla="*/ 3024 w 42552"/>
                  <a:gd name="connsiteY10" fmla="*/ 7291 h 36273"/>
                  <a:gd name="connsiteX11" fmla="*/ 21407 w 42552"/>
                  <a:gd name="connsiteY11" fmla="*/ 1290 h 36273"/>
                  <a:gd name="connsiteX12" fmla="*/ 18740 w 42552"/>
                  <a:gd name="connsiteY12" fmla="*/ 5195 h 36273"/>
                  <a:gd name="connsiteX13" fmla="*/ 6358 w 42552"/>
                  <a:gd name="connsiteY13" fmla="*/ 9767 h 36273"/>
                  <a:gd name="connsiteX14" fmla="*/ 11787 w 42552"/>
                  <a:gd name="connsiteY14" fmla="*/ 27769 h 36273"/>
                  <a:gd name="connsiteX15" fmla="*/ 30837 w 42552"/>
                  <a:gd name="connsiteY15" fmla="*/ 26436 h 36273"/>
                  <a:gd name="connsiteX16" fmla="*/ 33123 w 42552"/>
                  <a:gd name="connsiteY16" fmla="*/ 18911 h 36273"/>
                  <a:gd name="connsiteX17" fmla="*/ 27313 w 42552"/>
                  <a:gd name="connsiteY17" fmla="*/ 10434 h 36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2552" h="36273">
                    <a:moveTo>
                      <a:pt x="21217" y="19483"/>
                    </a:moveTo>
                    <a:lnTo>
                      <a:pt x="18264" y="17101"/>
                    </a:lnTo>
                    <a:lnTo>
                      <a:pt x="27122" y="4147"/>
                    </a:lnTo>
                    <a:lnTo>
                      <a:pt x="42553" y="15292"/>
                    </a:lnTo>
                    <a:lnTo>
                      <a:pt x="40743" y="17863"/>
                    </a:lnTo>
                    <a:lnTo>
                      <a:pt x="36361" y="16244"/>
                    </a:lnTo>
                    <a:cubicBezTo>
                      <a:pt x="37464" y="20594"/>
                      <a:pt x="36555" y="25210"/>
                      <a:pt x="33885" y="28817"/>
                    </a:cubicBezTo>
                    <a:cubicBezTo>
                      <a:pt x="31762" y="32348"/>
                      <a:pt x="28344" y="34912"/>
                      <a:pt x="24360" y="35961"/>
                    </a:cubicBezTo>
                    <a:cubicBezTo>
                      <a:pt x="18803" y="36979"/>
                      <a:pt x="13081" y="35479"/>
                      <a:pt x="8739" y="31865"/>
                    </a:cubicBezTo>
                    <a:cubicBezTo>
                      <a:pt x="518" y="27273"/>
                      <a:pt x="-2424" y="16887"/>
                      <a:pt x="2168" y="8666"/>
                    </a:cubicBezTo>
                    <a:cubicBezTo>
                      <a:pt x="2431" y="8194"/>
                      <a:pt x="2717" y="7735"/>
                      <a:pt x="3024" y="7291"/>
                    </a:cubicBezTo>
                    <a:cubicBezTo>
                      <a:pt x="6661" y="817"/>
                      <a:pt x="14651" y="-1791"/>
                      <a:pt x="21407" y="1290"/>
                    </a:cubicBezTo>
                    <a:lnTo>
                      <a:pt x="18740" y="5195"/>
                    </a:lnTo>
                    <a:cubicBezTo>
                      <a:pt x="14050" y="3437"/>
                      <a:pt x="8780" y="5383"/>
                      <a:pt x="6358" y="9767"/>
                    </a:cubicBezTo>
                    <a:cubicBezTo>
                      <a:pt x="2548" y="16149"/>
                      <a:pt x="4357" y="22245"/>
                      <a:pt x="11787" y="27769"/>
                    </a:cubicBezTo>
                    <a:cubicBezTo>
                      <a:pt x="19216" y="33294"/>
                      <a:pt x="26265" y="33008"/>
                      <a:pt x="30837" y="26436"/>
                    </a:cubicBezTo>
                    <a:cubicBezTo>
                      <a:pt x="32403" y="24246"/>
                      <a:pt x="33206" y="21602"/>
                      <a:pt x="33123" y="18911"/>
                    </a:cubicBezTo>
                    <a:cubicBezTo>
                      <a:pt x="32682" y="15308"/>
                      <a:pt x="30514" y="12145"/>
                      <a:pt x="27313" y="10434"/>
                    </a:cubicBezTo>
                    <a:close/>
                  </a:path>
                </a:pathLst>
              </a:custGeom>
              <a:grpFill/>
              <a:ln w="9525" cap="flat">
                <a:noFill/>
                <a:prstDash val="solid"/>
                <a:miter/>
              </a:ln>
            </p:spPr>
            <p:txBody>
              <a:bodyPr rtlCol="0" anchor="ctr"/>
              <a:lstStyle/>
              <a:p>
                <a:endParaRPr lang="zh-CN" altLang="en-US"/>
              </a:p>
            </p:txBody>
          </p:sp>
          <p:sp>
            <p:nvSpPr>
              <p:cNvPr id="49" name="任意多边形: 形状 48"/>
              <p:cNvSpPr/>
              <p:nvPr/>
            </p:nvSpPr>
            <p:spPr>
              <a:xfrm>
                <a:off x="1996313" y="3705114"/>
                <a:ext cx="40290" cy="33528"/>
              </a:xfrm>
              <a:custGeom>
                <a:avLst/>
                <a:gdLst>
                  <a:gd name="connsiteX0" fmla="*/ 27718 w 40290"/>
                  <a:gd name="connsiteY0" fmla="*/ 22098 h 33528"/>
                  <a:gd name="connsiteX1" fmla="*/ 40291 w 40290"/>
                  <a:gd name="connsiteY1" fmla="*/ 29337 h 33528"/>
                  <a:gd name="connsiteX2" fmla="*/ 37910 w 40290"/>
                  <a:gd name="connsiteY2" fmla="*/ 33528 h 33528"/>
                  <a:gd name="connsiteX3" fmla="*/ 25241 w 40290"/>
                  <a:gd name="connsiteY3" fmla="*/ 26289 h 33528"/>
                  <a:gd name="connsiteX4" fmla="*/ 0 w 40290"/>
                  <a:gd name="connsiteY4" fmla="*/ 27337 h 33528"/>
                  <a:gd name="connsiteX5" fmla="*/ 2858 w 40290"/>
                  <a:gd name="connsiteY5" fmla="*/ 22479 h 33528"/>
                  <a:gd name="connsiteX6" fmla="*/ 22860 w 40290"/>
                  <a:gd name="connsiteY6" fmla="*/ 22479 h 33528"/>
                  <a:gd name="connsiteX7" fmla="*/ 13335 w 40290"/>
                  <a:gd name="connsiteY7" fmla="*/ 4858 h 33528"/>
                  <a:gd name="connsiteX8" fmla="*/ 16193 w 40290"/>
                  <a:gd name="connsiteY8" fmla="*/ 0 h 33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290" h="33528">
                    <a:moveTo>
                      <a:pt x="27718" y="22098"/>
                    </a:moveTo>
                    <a:lnTo>
                      <a:pt x="40291" y="29337"/>
                    </a:lnTo>
                    <a:lnTo>
                      <a:pt x="37910" y="33528"/>
                    </a:lnTo>
                    <a:lnTo>
                      <a:pt x="25241" y="26289"/>
                    </a:lnTo>
                    <a:lnTo>
                      <a:pt x="0" y="27337"/>
                    </a:lnTo>
                    <a:lnTo>
                      <a:pt x="2858" y="22479"/>
                    </a:lnTo>
                    <a:lnTo>
                      <a:pt x="22860" y="22479"/>
                    </a:lnTo>
                    <a:lnTo>
                      <a:pt x="13335" y="4858"/>
                    </a:lnTo>
                    <a:lnTo>
                      <a:pt x="16193" y="0"/>
                    </a:lnTo>
                    <a:close/>
                  </a:path>
                </a:pathLst>
              </a:custGeom>
              <a:grpFill/>
              <a:ln w="9525" cap="flat">
                <a:noFill/>
                <a:prstDash val="solid"/>
                <a:miter/>
              </a:ln>
            </p:spPr>
            <p:txBody>
              <a:bodyPr rtlCol="0" anchor="ctr"/>
              <a:lstStyle/>
              <a:p>
                <a:endParaRPr lang="zh-CN" altLang="en-US"/>
              </a:p>
            </p:txBody>
          </p:sp>
          <p:sp>
            <p:nvSpPr>
              <p:cNvPr id="50" name="任意多边形: 形状 49"/>
              <p:cNvSpPr/>
              <p:nvPr/>
            </p:nvSpPr>
            <p:spPr>
              <a:xfrm>
                <a:off x="1338898" y="3741880"/>
                <a:ext cx="45719" cy="45148"/>
              </a:xfrm>
              <a:custGeom>
                <a:avLst/>
                <a:gdLst>
                  <a:gd name="connsiteX0" fmla="*/ 20860 w 45719"/>
                  <a:gd name="connsiteY0" fmla="*/ 37052 h 45148"/>
                  <a:gd name="connsiteX1" fmla="*/ 42481 w 45719"/>
                  <a:gd name="connsiteY1" fmla="*/ 17431 h 45148"/>
                  <a:gd name="connsiteX2" fmla="*/ 45720 w 45719"/>
                  <a:gd name="connsiteY2" fmla="*/ 20860 h 45148"/>
                  <a:gd name="connsiteX3" fmla="*/ 19336 w 45719"/>
                  <a:gd name="connsiteY3" fmla="*/ 45148 h 45148"/>
                  <a:gd name="connsiteX4" fmla="*/ 15526 w 45719"/>
                  <a:gd name="connsiteY4" fmla="*/ 41148 h 45148"/>
                  <a:gd name="connsiteX5" fmla="*/ 24575 w 45719"/>
                  <a:gd name="connsiteY5" fmla="*/ 8096 h 45148"/>
                  <a:gd name="connsiteX6" fmla="*/ 24575 w 45719"/>
                  <a:gd name="connsiteY6" fmla="*/ 8096 h 45148"/>
                  <a:gd name="connsiteX7" fmla="*/ 3143 w 45719"/>
                  <a:gd name="connsiteY7" fmla="*/ 27813 h 45148"/>
                  <a:gd name="connsiteX8" fmla="*/ 0 w 45719"/>
                  <a:gd name="connsiteY8" fmla="*/ 24289 h 45148"/>
                  <a:gd name="connsiteX9" fmla="*/ 26384 w 45719"/>
                  <a:gd name="connsiteY9" fmla="*/ 0 h 45148"/>
                  <a:gd name="connsiteX10" fmla="*/ 30385 w 45719"/>
                  <a:gd name="connsiteY10" fmla="*/ 4286 h 45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719" h="45148">
                    <a:moveTo>
                      <a:pt x="20860" y="37052"/>
                    </a:moveTo>
                    <a:lnTo>
                      <a:pt x="42481" y="17431"/>
                    </a:lnTo>
                    <a:lnTo>
                      <a:pt x="45720" y="20860"/>
                    </a:lnTo>
                    <a:lnTo>
                      <a:pt x="19336" y="45148"/>
                    </a:lnTo>
                    <a:lnTo>
                      <a:pt x="15526" y="41148"/>
                    </a:lnTo>
                    <a:lnTo>
                      <a:pt x="24575" y="8096"/>
                    </a:lnTo>
                    <a:lnTo>
                      <a:pt x="24575" y="8096"/>
                    </a:lnTo>
                    <a:lnTo>
                      <a:pt x="3143" y="27813"/>
                    </a:lnTo>
                    <a:lnTo>
                      <a:pt x="0" y="24289"/>
                    </a:lnTo>
                    <a:lnTo>
                      <a:pt x="26384" y="0"/>
                    </a:lnTo>
                    <a:lnTo>
                      <a:pt x="30385" y="4286"/>
                    </a:lnTo>
                    <a:close/>
                  </a:path>
                </a:pathLst>
              </a:custGeom>
              <a:grpFill/>
              <a:ln w="9525" cap="flat">
                <a:noFill/>
                <a:prstDash val="solid"/>
                <a:miter/>
              </a:ln>
            </p:spPr>
            <p:txBody>
              <a:bodyPr rtlCol="0" anchor="ctr"/>
              <a:lstStyle/>
              <a:p>
                <a:endParaRPr lang="zh-CN" altLang="en-US"/>
              </a:p>
            </p:txBody>
          </p:sp>
          <p:sp>
            <p:nvSpPr>
              <p:cNvPr id="51" name="任意多边形: 形状 50"/>
              <p:cNvSpPr/>
              <p:nvPr/>
            </p:nvSpPr>
            <p:spPr>
              <a:xfrm>
                <a:off x="1363853" y="3775218"/>
                <a:ext cx="38100" cy="39052"/>
              </a:xfrm>
              <a:custGeom>
                <a:avLst/>
                <a:gdLst>
                  <a:gd name="connsiteX0" fmla="*/ 24194 w 38100"/>
                  <a:gd name="connsiteY0" fmla="*/ 25527 h 39052"/>
                  <a:gd name="connsiteX1" fmla="*/ 13335 w 38100"/>
                  <a:gd name="connsiteY1" fmla="*/ 16002 h 39052"/>
                  <a:gd name="connsiteX2" fmla="*/ 3810 w 38100"/>
                  <a:gd name="connsiteY2" fmla="*/ 21241 h 39052"/>
                  <a:gd name="connsiteX3" fmla="*/ 0 w 38100"/>
                  <a:gd name="connsiteY3" fmla="*/ 17717 h 39052"/>
                  <a:gd name="connsiteX4" fmla="*/ 34004 w 38100"/>
                  <a:gd name="connsiteY4" fmla="*/ 0 h 39052"/>
                  <a:gd name="connsiteX5" fmla="*/ 38100 w 38100"/>
                  <a:gd name="connsiteY5" fmla="*/ 3715 h 39052"/>
                  <a:gd name="connsiteX6" fmla="*/ 23813 w 38100"/>
                  <a:gd name="connsiteY6" fmla="*/ 39052 h 39052"/>
                  <a:gd name="connsiteX7" fmla="*/ 19812 w 38100"/>
                  <a:gd name="connsiteY7" fmla="*/ 35528 h 39052"/>
                  <a:gd name="connsiteX8" fmla="*/ 17526 w 38100"/>
                  <a:gd name="connsiteY8" fmla="*/ 13621 h 39052"/>
                  <a:gd name="connsiteX9" fmla="*/ 25813 w 38100"/>
                  <a:gd name="connsiteY9" fmla="*/ 21146 h 39052"/>
                  <a:gd name="connsiteX10" fmla="*/ 32480 w 38100"/>
                  <a:gd name="connsiteY10" fmla="*/ 5715 h 39052"/>
                  <a:gd name="connsiteX11" fmla="*/ 32480 w 38100"/>
                  <a:gd name="connsiteY11" fmla="*/ 5715 h 39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100" h="39052">
                    <a:moveTo>
                      <a:pt x="24194" y="25527"/>
                    </a:moveTo>
                    <a:lnTo>
                      <a:pt x="13335" y="16002"/>
                    </a:lnTo>
                    <a:lnTo>
                      <a:pt x="3810" y="21241"/>
                    </a:lnTo>
                    <a:lnTo>
                      <a:pt x="0" y="17717"/>
                    </a:lnTo>
                    <a:lnTo>
                      <a:pt x="34004" y="0"/>
                    </a:lnTo>
                    <a:lnTo>
                      <a:pt x="38100" y="3715"/>
                    </a:lnTo>
                    <a:lnTo>
                      <a:pt x="23813" y="39052"/>
                    </a:lnTo>
                    <a:lnTo>
                      <a:pt x="19812" y="35528"/>
                    </a:lnTo>
                    <a:close/>
                    <a:moveTo>
                      <a:pt x="17526" y="13621"/>
                    </a:moveTo>
                    <a:lnTo>
                      <a:pt x="25813" y="21146"/>
                    </a:lnTo>
                    <a:lnTo>
                      <a:pt x="32480" y="5715"/>
                    </a:lnTo>
                    <a:lnTo>
                      <a:pt x="32480" y="5715"/>
                    </a:lnTo>
                    <a:close/>
                  </a:path>
                </a:pathLst>
              </a:custGeom>
              <a:grpFill/>
              <a:ln w="9525" cap="flat">
                <a:noFill/>
                <a:prstDash val="solid"/>
                <a:miter/>
              </a:ln>
            </p:spPr>
            <p:txBody>
              <a:bodyPr rtlCol="0" anchor="ctr"/>
              <a:lstStyle/>
              <a:p>
                <a:endParaRPr lang="zh-CN" altLang="en-US"/>
              </a:p>
            </p:txBody>
          </p:sp>
          <p:sp>
            <p:nvSpPr>
              <p:cNvPr id="52" name="任意多边形: 形状 51"/>
              <p:cNvSpPr/>
              <p:nvPr/>
            </p:nvSpPr>
            <p:spPr>
              <a:xfrm>
                <a:off x="1394429" y="3791125"/>
                <a:ext cx="44291" cy="45148"/>
              </a:xfrm>
              <a:custGeom>
                <a:avLst/>
                <a:gdLst>
                  <a:gd name="connsiteX0" fmla="*/ 23336 w 44291"/>
                  <a:gd name="connsiteY0" fmla="*/ 37243 h 45148"/>
                  <a:gd name="connsiteX1" fmla="*/ 40481 w 44291"/>
                  <a:gd name="connsiteY1" fmla="*/ 13811 h 45148"/>
                  <a:gd name="connsiteX2" fmla="*/ 44291 w 44291"/>
                  <a:gd name="connsiteY2" fmla="*/ 16574 h 45148"/>
                  <a:gd name="connsiteX3" fmla="*/ 23051 w 44291"/>
                  <a:gd name="connsiteY3" fmla="*/ 45149 h 45148"/>
                  <a:gd name="connsiteX4" fmla="*/ 18669 w 44291"/>
                  <a:gd name="connsiteY4" fmla="*/ 41910 h 45148"/>
                  <a:gd name="connsiteX5" fmla="*/ 21050 w 44291"/>
                  <a:gd name="connsiteY5" fmla="*/ 7715 h 45148"/>
                  <a:gd name="connsiteX6" fmla="*/ 21050 w 44291"/>
                  <a:gd name="connsiteY6" fmla="*/ 7715 h 45148"/>
                  <a:gd name="connsiteX7" fmla="*/ 3715 w 44291"/>
                  <a:gd name="connsiteY7" fmla="*/ 31337 h 45148"/>
                  <a:gd name="connsiteX8" fmla="*/ 0 w 44291"/>
                  <a:gd name="connsiteY8" fmla="*/ 28575 h 45148"/>
                  <a:gd name="connsiteX9" fmla="*/ 21145 w 44291"/>
                  <a:gd name="connsiteY9" fmla="*/ 0 h 45148"/>
                  <a:gd name="connsiteX10" fmla="*/ 25908 w 44291"/>
                  <a:gd name="connsiteY10" fmla="*/ 3524 h 45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291" h="45148">
                    <a:moveTo>
                      <a:pt x="23336" y="37243"/>
                    </a:moveTo>
                    <a:lnTo>
                      <a:pt x="40481" y="13811"/>
                    </a:lnTo>
                    <a:lnTo>
                      <a:pt x="44291" y="16574"/>
                    </a:lnTo>
                    <a:lnTo>
                      <a:pt x="23051" y="45149"/>
                    </a:lnTo>
                    <a:lnTo>
                      <a:pt x="18669" y="41910"/>
                    </a:lnTo>
                    <a:lnTo>
                      <a:pt x="21050" y="7715"/>
                    </a:lnTo>
                    <a:lnTo>
                      <a:pt x="21050" y="7715"/>
                    </a:lnTo>
                    <a:lnTo>
                      <a:pt x="3715" y="31337"/>
                    </a:lnTo>
                    <a:lnTo>
                      <a:pt x="0" y="28575"/>
                    </a:lnTo>
                    <a:lnTo>
                      <a:pt x="21145" y="0"/>
                    </a:lnTo>
                    <a:lnTo>
                      <a:pt x="25908" y="3524"/>
                    </a:lnTo>
                    <a:close/>
                  </a:path>
                </a:pathLst>
              </a:custGeom>
              <a:grpFill/>
              <a:ln w="9525" cap="flat">
                <a:noFill/>
                <a:prstDash val="solid"/>
                <a:miter/>
              </a:ln>
            </p:spPr>
            <p:txBody>
              <a:bodyPr rtlCol="0" anchor="ctr"/>
              <a:lstStyle/>
              <a:p>
                <a:endParaRPr lang="zh-CN" altLang="en-US"/>
              </a:p>
            </p:txBody>
          </p:sp>
          <p:sp>
            <p:nvSpPr>
              <p:cNvPr id="53" name="任意多边形: 形状 52"/>
              <p:cNvSpPr/>
              <p:nvPr/>
            </p:nvSpPr>
            <p:spPr>
              <a:xfrm>
                <a:off x="1427926" y="3818366"/>
                <a:ext cx="32987" cy="30275"/>
              </a:xfrm>
              <a:custGeom>
                <a:avLst/>
                <a:gdLst>
                  <a:gd name="connsiteX0" fmla="*/ 2793 w 32987"/>
                  <a:gd name="connsiteY0" fmla="*/ 12668 h 30275"/>
                  <a:gd name="connsiteX1" fmla="*/ 6603 w 32987"/>
                  <a:gd name="connsiteY1" fmla="*/ 15050 h 30275"/>
                  <a:gd name="connsiteX2" fmla="*/ 5270 w 32987"/>
                  <a:gd name="connsiteY2" fmla="*/ 17145 h 30275"/>
                  <a:gd name="connsiteX3" fmla="*/ 5891 w 32987"/>
                  <a:gd name="connsiteY3" fmla="*/ 24392 h 30275"/>
                  <a:gd name="connsiteX4" fmla="*/ 6889 w 32987"/>
                  <a:gd name="connsiteY4" fmla="*/ 25051 h 30275"/>
                  <a:gd name="connsiteX5" fmla="*/ 14357 w 32987"/>
                  <a:gd name="connsiteY5" fmla="*/ 23986 h 30275"/>
                  <a:gd name="connsiteX6" fmla="*/ 15080 w 32987"/>
                  <a:gd name="connsiteY6" fmla="*/ 22670 h 30275"/>
                  <a:gd name="connsiteX7" fmla="*/ 28796 w 32987"/>
                  <a:gd name="connsiteY7" fmla="*/ 0 h 30275"/>
                  <a:gd name="connsiteX8" fmla="*/ 32987 w 32987"/>
                  <a:gd name="connsiteY8" fmla="*/ 2572 h 30275"/>
                  <a:gd name="connsiteX9" fmla="*/ 19367 w 32987"/>
                  <a:gd name="connsiteY9" fmla="*/ 25051 h 30275"/>
                  <a:gd name="connsiteX10" fmla="*/ 6567 w 32987"/>
                  <a:gd name="connsiteY10" fmla="*/ 29247 h 30275"/>
                  <a:gd name="connsiteX11" fmla="*/ 5174 w 32987"/>
                  <a:gd name="connsiteY11" fmla="*/ 28385 h 30275"/>
                  <a:gd name="connsiteX12" fmla="*/ 805 w 32987"/>
                  <a:gd name="connsiteY12" fmla="*/ 16644 h 30275"/>
                  <a:gd name="connsiteX13" fmla="*/ 1079 w 32987"/>
                  <a:gd name="connsiteY13" fmla="*/ 16097 h 3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987" h="30275">
                    <a:moveTo>
                      <a:pt x="2793" y="12668"/>
                    </a:moveTo>
                    <a:lnTo>
                      <a:pt x="6603" y="15050"/>
                    </a:lnTo>
                    <a:lnTo>
                      <a:pt x="5270" y="17145"/>
                    </a:lnTo>
                    <a:cubicBezTo>
                      <a:pt x="3440" y="19318"/>
                      <a:pt x="3718" y="22563"/>
                      <a:pt x="5891" y="24392"/>
                    </a:cubicBezTo>
                    <a:cubicBezTo>
                      <a:pt x="6197" y="24650"/>
                      <a:pt x="6532" y="24871"/>
                      <a:pt x="6889" y="25051"/>
                    </a:cubicBezTo>
                    <a:cubicBezTo>
                      <a:pt x="9245" y="26819"/>
                      <a:pt x="12589" y="26342"/>
                      <a:pt x="14357" y="23986"/>
                    </a:cubicBezTo>
                    <a:cubicBezTo>
                      <a:pt x="14659" y="23584"/>
                      <a:pt x="14902" y="23140"/>
                      <a:pt x="15080" y="22670"/>
                    </a:cubicBezTo>
                    <a:lnTo>
                      <a:pt x="28796" y="0"/>
                    </a:lnTo>
                    <a:lnTo>
                      <a:pt x="32987" y="2572"/>
                    </a:lnTo>
                    <a:lnTo>
                      <a:pt x="19367" y="25051"/>
                    </a:lnTo>
                    <a:cubicBezTo>
                      <a:pt x="16991" y="29744"/>
                      <a:pt x="11260" y="31623"/>
                      <a:pt x="6567" y="29247"/>
                    </a:cubicBezTo>
                    <a:cubicBezTo>
                      <a:pt x="6079" y="29000"/>
                      <a:pt x="5613" y="28711"/>
                      <a:pt x="5174" y="28385"/>
                    </a:cubicBezTo>
                    <a:cubicBezTo>
                      <a:pt x="726" y="26349"/>
                      <a:pt x="-1230" y="21092"/>
                      <a:pt x="805" y="16644"/>
                    </a:cubicBezTo>
                    <a:cubicBezTo>
                      <a:pt x="890" y="16458"/>
                      <a:pt x="981" y="16276"/>
                      <a:pt x="1079" y="16097"/>
                    </a:cubicBezTo>
                    <a:close/>
                  </a:path>
                </a:pathLst>
              </a:custGeom>
              <a:grpFill/>
              <a:ln w="9525" cap="flat">
                <a:noFill/>
                <a:prstDash val="solid"/>
                <a:miter/>
              </a:ln>
            </p:spPr>
            <p:txBody>
              <a:bodyPr rtlCol="0" anchor="ctr"/>
              <a:lstStyle/>
              <a:p>
                <a:endParaRPr lang="zh-CN" altLang="en-US"/>
              </a:p>
            </p:txBody>
          </p:sp>
          <p:sp>
            <p:nvSpPr>
              <p:cNvPr id="54" name="任意多边形: 形状 53"/>
              <p:cNvSpPr/>
              <p:nvPr/>
            </p:nvSpPr>
            <p:spPr>
              <a:xfrm>
                <a:off x="1452531" y="3825510"/>
                <a:ext cx="21145" cy="34099"/>
              </a:xfrm>
              <a:custGeom>
                <a:avLst/>
                <a:gdLst>
                  <a:gd name="connsiteX0" fmla="*/ 21145 w 21145"/>
                  <a:gd name="connsiteY0" fmla="*/ 2572 h 34099"/>
                  <a:gd name="connsiteX1" fmla="*/ 4381 w 21145"/>
                  <a:gd name="connsiteY1" fmla="*/ 34100 h 34099"/>
                  <a:gd name="connsiteX2" fmla="*/ 0 w 21145"/>
                  <a:gd name="connsiteY2" fmla="*/ 31814 h 34099"/>
                  <a:gd name="connsiteX3" fmla="*/ 16764 w 21145"/>
                  <a:gd name="connsiteY3" fmla="*/ 0 h 34099"/>
                </a:gdLst>
                <a:ahLst/>
                <a:cxnLst>
                  <a:cxn ang="0">
                    <a:pos x="connsiteX0" y="connsiteY0"/>
                  </a:cxn>
                  <a:cxn ang="0">
                    <a:pos x="connsiteX1" y="connsiteY1"/>
                  </a:cxn>
                  <a:cxn ang="0">
                    <a:pos x="connsiteX2" y="connsiteY2"/>
                  </a:cxn>
                  <a:cxn ang="0">
                    <a:pos x="connsiteX3" y="connsiteY3"/>
                  </a:cxn>
                </a:cxnLst>
                <a:rect l="l" t="t" r="r" b="b"/>
                <a:pathLst>
                  <a:path w="21145" h="34099">
                    <a:moveTo>
                      <a:pt x="21145" y="2572"/>
                    </a:moveTo>
                    <a:lnTo>
                      <a:pt x="4381" y="34100"/>
                    </a:lnTo>
                    <a:lnTo>
                      <a:pt x="0" y="31814"/>
                    </a:lnTo>
                    <a:lnTo>
                      <a:pt x="16764" y="0"/>
                    </a:lnTo>
                    <a:close/>
                  </a:path>
                </a:pathLst>
              </a:custGeom>
              <a:grpFill/>
              <a:ln w="9525" cap="flat">
                <a:noFill/>
                <a:prstDash val="solid"/>
                <a:miter/>
              </a:ln>
            </p:spPr>
            <p:txBody>
              <a:bodyPr rtlCol="0" anchor="ctr"/>
              <a:lstStyle/>
              <a:p>
                <a:endParaRPr lang="zh-CN" altLang="en-US"/>
              </a:p>
            </p:txBody>
          </p:sp>
          <p:sp>
            <p:nvSpPr>
              <p:cNvPr id="55" name="任意多边形: 形状 54"/>
              <p:cNvSpPr/>
              <p:nvPr/>
            </p:nvSpPr>
            <p:spPr>
              <a:xfrm>
                <a:off x="1467676" y="3832368"/>
                <a:ext cx="40481" cy="44577"/>
              </a:xfrm>
              <a:custGeom>
                <a:avLst/>
                <a:gdLst>
                  <a:gd name="connsiteX0" fmla="*/ 24479 w 40481"/>
                  <a:gd name="connsiteY0" fmla="*/ 36767 h 44577"/>
                  <a:gd name="connsiteX1" fmla="*/ 36100 w 40481"/>
                  <a:gd name="connsiteY1" fmla="*/ 10192 h 44577"/>
                  <a:gd name="connsiteX2" fmla="*/ 40481 w 40481"/>
                  <a:gd name="connsiteY2" fmla="*/ 12097 h 44577"/>
                  <a:gd name="connsiteX3" fmla="*/ 26098 w 40481"/>
                  <a:gd name="connsiteY3" fmla="*/ 44577 h 44577"/>
                  <a:gd name="connsiteX4" fmla="*/ 21050 w 40481"/>
                  <a:gd name="connsiteY4" fmla="*/ 42386 h 44577"/>
                  <a:gd name="connsiteX5" fmla="*/ 16002 w 40481"/>
                  <a:gd name="connsiteY5" fmla="*/ 8192 h 44577"/>
                  <a:gd name="connsiteX6" fmla="*/ 16002 w 40481"/>
                  <a:gd name="connsiteY6" fmla="*/ 8192 h 44577"/>
                  <a:gd name="connsiteX7" fmla="*/ 4286 w 40481"/>
                  <a:gd name="connsiteY7" fmla="*/ 34766 h 44577"/>
                  <a:gd name="connsiteX8" fmla="*/ 0 w 40481"/>
                  <a:gd name="connsiteY8" fmla="*/ 32861 h 44577"/>
                  <a:gd name="connsiteX9" fmla="*/ 14383 w 40481"/>
                  <a:gd name="connsiteY9" fmla="*/ 0 h 44577"/>
                  <a:gd name="connsiteX10" fmla="*/ 19812 w 40481"/>
                  <a:gd name="connsiteY10" fmla="*/ 2381 h 44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481" h="44577">
                    <a:moveTo>
                      <a:pt x="24479" y="36767"/>
                    </a:moveTo>
                    <a:lnTo>
                      <a:pt x="36100" y="10192"/>
                    </a:lnTo>
                    <a:lnTo>
                      <a:pt x="40481" y="12097"/>
                    </a:lnTo>
                    <a:lnTo>
                      <a:pt x="26098" y="44577"/>
                    </a:lnTo>
                    <a:lnTo>
                      <a:pt x="21050" y="42386"/>
                    </a:lnTo>
                    <a:lnTo>
                      <a:pt x="16002" y="8192"/>
                    </a:lnTo>
                    <a:lnTo>
                      <a:pt x="16002" y="8192"/>
                    </a:lnTo>
                    <a:lnTo>
                      <a:pt x="4286" y="34766"/>
                    </a:lnTo>
                    <a:lnTo>
                      <a:pt x="0" y="32861"/>
                    </a:lnTo>
                    <a:lnTo>
                      <a:pt x="14383" y="0"/>
                    </a:lnTo>
                    <a:lnTo>
                      <a:pt x="19812" y="2381"/>
                    </a:lnTo>
                    <a:close/>
                  </a:path>
                </a:pathLst>
              </a:custGeom>
              <a:grpFill/>
              <a:ln w="9525" cap="flat">
                <a:noFill/>
                <a:prstDash val="solid"/>
                <a:miter/>
              </a:ln>
            </p:spPr>
            <p:txBody>
              <a:bodyPr rtlCol="0" anchor="ctr"/>
              <a:lstStyle/>
              <a:p>
                <a:endParaRPr lang="zh-CN" altLang="en-US"/>
              </a:p>
            </p:txBody>
          </p:sp>
          <p:sp>
            <p:nvSpPr>
              <p:cNvPr id="56" name="任意多边形: 形状 55"/>
              <p:cNvSpPr/>
              <p:nvPr/>
            </p:nvSpPr>
            <p:spPr>
              <a:xfrm>
                <a:off x="1507153" y="3849953"/>
                <a:ext cx="34381" cy="40803"/>
              </a:xfrm>
              <a:custGeom>
                <a:avLst/>
                <a:gdLst>
                  <a:gd name="connsiteX0" fmla="*/ 17101 w 34381"/>
                  <a:gd name="connsiteY0" fmla="*/ 21658 h 40803"/>
                  <a:gd name="connsiteX1" fmla="*/ 18339 w 34381"/>
                  <a:gd name="connsiteY1" fmla="*/ 17657 h 40803"/>
                  <a:gd name="connsiteX2" fmla="*/ 33294 w 34381"/>
                  <a:gd name="connsiteY2" fmla="*/ 22420 h 40803"/>
                  <a:gd name="connsiteX3" fmla="*/ 27579 w 34381"/>
                  <a:gd name="connsiteY3" fmla="*/ 40803 h 40803"/>
                  <a:gd name="connsiteX4" fmla="*/ 24531 w 34381"/>
                  <a:gd name="connsiteY4" fmla="*/ 39851 h 40803"/>
                  <a:gd name="connsiteX5" fmla="*/ 24531 w 34381"/>
                  <a:gd name="connsiteY5" fmla="*/ 35183 h 40803"/>
                  <a:gd name="connsiteX6" fmla="*/ 11767 w 34381"/>
                  <a:gd name="connsiteY6" fmla="*/ 36422 h 40803"/>
                  <a:gd name="connsiteX7" fmla="*/ 2242 w 34381"/>
                  <a:gd name="connsiteY7" fmla="*/ 29564 h 40803"/>
                  <a:gd name="connsiteX8" fmla="*/ 1385 w 34381"/>
                  <a:gd name="connsiteY8" fmla="*/ 13466 h 40803"/>
                  <a:gd name="connsiteX9" fmla="*/ 21640 w 34381"/>
                  <a:gd name="connsiteY9" fmla="*/ 385 h 40803"/>
                  <a:gd name="connsiteX10" fmla="*/ 23197 w 34381"/>
                  <a:gd name="connsiteY10" fmla="*/ 798 h 40803"/>
                  <a:gd name="connsiteX11" fmla="*/ 34246 w 34381"/>
                  <a:gd name="connsiteY11" fmla="*/ 16610 h 40803"/>
                  <a:gd name="connsiteX12" fmla="*/ 29769 w 34381"/>
                  <a:gd name="connsiteY12" fmla="*/ 15181 h 40803"/>
                  <a:gd name="connsiteX13" fmla="*/ 21768 w 34381"/>
                  <a:gd name="connsiteY13" fmla="*/ 4703 h 40803"/>
                  <a:gd name="connsiteX14" fmla="*/ 6147 w 34381"/>
                  <a:gd name="connsiteY14" fmla="*/ 15181 h 40803"/>
                  <a:gd name="connsiteX15" fmla="*/ 13101 w 34381"/>
                  <a:gd name="connsiteY15" fmla="*/ 32993 h 40803"/>
                  <a:gd name="connsiteX16" fmla="*/ 20911 w 34381"/>
                  <a:gd name="connsiteY16" fmla="*/ 32993 h 40803"/>
                  <a:gd name="connsiteX17" fmla="*/ 27293 w 34381"/>
                  <a:gd name="connsiteY17" fmla="*/ 24896 h 40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381" h="40803">
                    <a:moveTo>
                      <a:pt x="17101" y="21658"/>
                    </a:moveTo>
                    <a:lnTo>
                      <a:pt x="18339" y="17657"/>
                    </a:lnTo>
                    <a:lnTo>
                      <a:pt x="33294" y="22420"/>
                    </a:lnTo>
                    <a:lnTo>
                      <a:pt x="27579" y="40803"/>
                    </a:lnTo>
                    <a:lnTo>
                      <a:pt x="24531" y="39851"/>
                    </a:lnTo>
                    <a:lnTo>
                      <a:pt x="24531" y="35183"/>
                    </a:lnTo>
                    <a:cubicBezTo>
                      <a:pt x="20674" y="37479"/>
                      <a:pt x="15993" y="37933"/>
                      <a:pt x="11767" y="36422"/>
                    </a:cubicBezTo>
                    <a:cubicBezTo>
                      <a:pt x="7804" y="35499"/>
                      <a:pt x="4374" y="33030"/>
                      <a:pt x="2242" y="29564"/>
                    </a:cubicBezTo>
                    <a:cubicBezTo>
                      <a:pt x="-412" y="24589"/>
                      <a:pt x="-726" y="18695"/>
                      <a:pt x="1385" y="13466"/>
                    </a:cubicBezTo>
                    <a:cubicBezTo>
                      <a:pt x="3366" y="4261"/>
                      <a:pt x="12435" y="-1596"/>
                      <a:pt x="21640" y="385"/>
                    </a:cubicBezTo>
                    <a:cubicBezTo>
                      <a:pt x="22165" y="498"/>
                      <a:pt x="22685" y="636"/>
                      <a:pt x="23197" y="798"/>
                    </a:cubicBezTo>
                    <a:cubicBezTo>
                      <a:pt x="30446" y="2371"/>
                      <a:pt x="35261" y="9261"/>
                      <a:pt x="34246" y="16610"/>
                    </a:cubicBezTo>
                    <a:lnTo>
                      <a:pt x="29769" y="15181"/>
                    </a:lnTo>
                    <a:cubicBezTo>
                      <a:pt x="30341" y="10109"/>
                      <a:pt x="26812" y="5488"/>
                      <a:pt x="21768" y="4703"/>
                    </a:cubicBezTo>
                    <a:cubicBezTo>
                      <a:pt x="14529" y="2894"/>
                      <a:pt x="9291" y="6418"/>
                      <a:pt x="6147" y="15181"/>
                    </a:cubicBezTo>
                    <a:cubicBezTo>
                      <a:pt x="3004" y="23944"/>
                      <a:pt x="5481" y="30611"/>
                      <a:pt x="13101" y="32993"/>
                    </a:cubicBezTo>
                    <a:cubicBezTo>
                      <a:pt x="15634" y="33849"/>
                      <a:pt x="18378" y="33849"/>
                      <a:pt x="20911" y="32993"/>
                    </a:cubicBezTo>
                    <a:cubicBezTo>
                      <a:pt x="24224" y="31486"/>
                      <a:pt x="26602" y="28469"/>
                      <a:pt x="27293" y="24896"/>
                    </a:cubicBezTo>
                    <a:close/>
                  </a:path>
                </a:pathLst>
              </a:custGeom>
              <a:grpFill/>
              <a:ln w="9525" cap="flat">
                <a:noFill/>
                <a:prstDash val="solid"/>
                <a:miter/>
              </a:ln>
            </p:spPr>
            <p:txBody>
              <a:bodyPr rtlCol="0" anchor="ctr"/>
              <a:lstStyle/>
              <a:p>
                <a:endParaRPr lang="zh-CN" altLang="en-US"/>
              </a:p>
            </p:txBody>
          </p:sp>
          <p:sp>
            <p:nvSpPr>
              <p:cNvPr id="57" name="任意多边形: 形状 56"/>
              <p:cNvSpPr/>
              <p:nvPr/>
            </p:nvSpPr>
            <p:spPr>
              <a:xfrm>
                <a:off x="1564974" y="3861800"/>
                <a:ext cx="32051" cy="38739"/>
              </a:xfrm>
              <a:custGeom>
                <a:avLst/>
                <a:gdLst>
                  <a:gd name="connsiteX0" fmla="*/ 27193 w 32051"/>
                  <a:gd name="connsiteY0" fmla="*/ 3715 h 38739"/>
                  <a:gd name="connsiteX1" fmla="*/ 32051 w 32051"/>
                  <a:gd name="connsiteY1" fmla="*/ 4477 h 38739"/>
                  <a:gd name="connsiteX2" fmla="*/ 28432 w 32051"/>
                  <a:gd name="connsiteY2" fmla="*/ 27337 h 38739"/>
                  <a:gd name="connsiteX3" fmla="*/ 13839 w 32051"/>
                  <a:gd name="connsiteY3" fmla="*/ 38633 h 38739"/>
                  <a:gd name="connsiteX4" fmla="*/ 11763 w 32051"/>
                  <a:gd name="connsiteY4" fmla="*/ 38195 h 38739"/>
                  <a:gd name="connsiteX5" fmla="*/ 5 w 32051"/>
                  <a:gd name="connsiteY5" fmla="*/ 25769 h 38739"/>
                  <a:gd name="connsiteX6" fmla="*/ 238 w 32051"/>
                  <a:gd name="connsiteY6" fmla="*/ 23717 h 38739"/>
                  <a:gd name="connsiteX7" fmla="*/ 3952 w 32051"/>
                  <a:gd name="connsiteY7" fmla="*/ 0 h 38739"/>
                  <a:gd name="connsiteX8" fmla="*/ 8810 w 32051"/>
                  <a:gd name="connsiteY8" fmla="*/ 762 h 38739"/>
                  <a:gd name="connsiteX9" fmla="*/ 5286 w 32051"/>
                  <a:gd name="connsiteY9" fmla="*/ 23050 h 38739"/>
                  <a:gd name="connsiteX10" fmla="*/ 12620 w 32051"/>
                  <a:gd name="connsiteY10" fmla="*/ 34385 h 38739"/>
                  <a:gd name="connsiteX11" fmla="*/ 23374 w 32051"/>
                  <a:gd name="connsiteY11" fmla="*/ 28227 h 38739"/>
                  <a:gd name="connsiteX12" fmla="*/ 23669 w 32051"/>
                  <a:gd name="connsiteY12" fmla="*/ 26384 h 38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051" h="38739">
                    <a:moveTo>
                      <a:pt x="27193" y="3715"/>
                    </a:moveTo>
                    <a:lnTo>
                      <a:pt x="32051" y="4477"/>
                    </a:lnTo>
                    <a:lnTo>
                      <a:pt x="28432" y="27337"/>
                    </a:lnTo>
                    <a:cubicBezTo>
                      <a:pt x="27521" y="34486"/>
                      <a:pt x="20988" y="39544"/>
                      <a:pt x="13839" y="38633"/>
                    </a:cubicBezTo>
                    <a:cubicBezTo>
                      <a:pt x="13136" y="38544"/>
                      <a:pt x="12442" y="38397"/>
                      <a:pt x="11763" y="38195"/>
                    </a:cubicBezTo>
                    <a:cubicBezTo>
                      <a:pt x="5085" y="38011"/>
                      <a:pt x="-180" y="32448"/>
                      <a:pt x="5" y="25769"/>
                    </a:cubicBezTo>
                    <a:cubicBezTo>
                      <a:pt x="24" y="25080"/>
                      <a:pt x="102" y="24393"/>
                      <a:pt x="238" y="23717"/>
                    </a:cubicBezTo>
                    <a:lnTo>
                      <a:pt x="3952" y="0"/>
                    </a:lnTo>
                    <a:lnTo>
                      <a:pt x="8810" y="762"/>
                    </a:lnTo>
                    <a:lnTo>
                      <a:pt x="5286" y="23050"/>
                    </a:lnTo>
                    <a:cubicBezTo>
                      <a:pt x="4333" y="29527"/>
                      <a:pt x="6810" y="33338"/>
                      <a:pt x="12620" y="34385"/>
                    </a:cubicBezTo>
                    <a:cubicBezTo>
                      <a:pt x="17291" y="35654"/>
                      <a:pt x="22105" y="32897"/>
                      <a:pt x="23374" y="28227"/>
                    </a:cubicBezTo>
                    <a:cubicBezTo>
                      <a:pt x="23538" y="27625"/>
                      <a:pt x="23637" y="27007"/>
                      <a:pt x="23669" y="26384"/>
                    </a:cubicBezTo>
                    <a:close/>
                  </a:path>
                </a:pathLst>
              </a:custGeom>
              <a:grpFill/>
              <a:ln w="9525" cap="flat">
                <a:noFill/>
                <a:prstDash val="solid"/>
                <a:miter/>
              </a:ln>
            </p:spPr>
            <p:txBody>
              <a:bodyPr rtlCol="0" anchor="ctr"/>
              <a:lstStyle/>
              <a:p>
                <a:endParaRPr lang="zh-CN" altLang="en-US"/>
              </a:p>
            </p:txBody>
          </p:sp>
          <p:sp>
            <p:nvSpPr>
              <p:cNvPr id="58" name="任意多边形: 形状 57"/>
              <p:cNvSpPr/>
              <p:nvPr/>
            </p:nvSpPr>
            <p:spPr>
              <a:xfrm>
                <a:off x="1603693" y="3866944"/>
                <a:ext cx="30003" cy="38004"/>
              </a:xfrm>
              <a:custGeom>
                <a:avLst/>
                <a:gdLst>
                  <a:gd name="connsiteX0" fmla="*/ 23717 w 30003"/>
                  <a:gd name="connsiteY0" fmla="*/ 30766 h 38004"/>
                  <a:gd name="connsiteX1" fmla="*/ 25336 w 30003"/>
                  <a:gd name="connsiteY1" fmla="*/ 2191 h 38004"/>
                  <a:gd name="connsiteX2" fmla="*/ 30004 w 30003"/>
                  <a:gd name="connsiteY2" fmla="*/ 2191 h 38004"/>
                  <a:gd name="connsiteX3" fmla="*/ 28003 w 30003"/>
                  <a:gd name="connsiteY3" fmla="*/ 38005 h 38004"/>
                  <a:gd name="connsiteX4" fmla="*/ 22574 w 30003"/>
                  <a:gd name="connsiteY4" fmla="*/ 38005 h 38004"/>
                  <a:gd name="connsiteX5" fmla="*/ 6286 w 30003"/>
                  <a:gd name="connsiteY5" fmla="*/ 7334 h 38004"/>
                  <a:gd name="connsiteX6" fmla="*/ 6286 w 30003"/>
                  <a:gd name="connsiteY6" fmla="*/ 7334 h 38004"/>
                  <a:gd name="connsiteX7" fmla="*/ 4667 w 30003"/>
                  <a:gd name="connsiteY7" fmla="*/ 35909 h 38004"/>
                  <a:gd name="connsiteX8" fmla="*/ 0 w 30003"/>
                  <a:gd name="connsiteY8" fmla="*/ 35909 h 38004"/>
                  <a:gd name="connsiteX9" fmla="*/ 2000 w 30003"/>
                  <a:gd name="connsiteY9" fmla="*/ 0 h 38004"/>
                  <a:gd name="connsiteX10" fmla="*/ 7906 w 30003"/>
                  <a:gd name="connsiteY10" fmla="*/ 0 h 38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003" h="38004">
                    <a:moveTo>
                      <a:pt x="23717" y="30766"/>
                    </a:moveTo>
                    <a:lnTo>
                      <a:pt x="25336" y="2191"/>
                    </a:lnTo>
                    <a:lnTo>
                      <a:pt x="30004" y="2191"/>
                    </a:lnTo>
                    <a:lnTo>
                      <a:pt x="28003" y="38005"/>
                    </a:lnTo>
                    <a:lnTo>
                      <a:pt x="22574" y="38005"/>
                    </a:lnTo>
                    <a:lnTo>
                      <a:pt x="6286" y="7334"/>
                    </a:lnTo>
                    <a:lnTo>
                      <a:pt x="6286" y="7334"/>
                    </a:lnTo>
                    <a:lnTo>
                      <a:pt x="4667" y="35909"/>
                    </a:lnTo>
                    <a:lnTo>
                      <a:pt x="0" y="35909"/>
                    </a:lnTo>
                    <a:lnTo>
                      <a:pt x="2000" y="0"/>
                    </a:lnTo>
                    <a:lnTo>
                      <a:pt x="7906" y="0"/>
                    </a:lnTo>
                    <a:close/>
                  </a:path>
                </a:pathLst>
              </a:custGeom>
              <a:grpFill/>
              <a:ln w="9525" cap="flat">
                <a:noFill/>
                <a:prstDash val="solid"/>
                <a:miter/>
              </a:ln>
            </p:spPr>
            <p:txBody>
              <a:bodyPr rtlCol="0" anchor="ctr"/>
              <a:lstStyle/>
              <a:p>
                <a:endParaRPr lang="zh-CN" altLang="en-US"/>
              </a:p>
            </p:txBody>
          </p:sp>
          <p:sp>
            <p:nvSpPr>
              <p:cNvPr id="59" name="任意多边形: 形状 58"/>
              <p:cNvSpPr/>
              <p:nvPr/>
            </p:nvSpPr>
            <p:spPr>
              <a:xfrm>
                <a:off x="1643222" y="3868468"/>
                <a:ext cx="5429" cy="35909"/>
              </a:xfrm>
              <a:custGeom>
                <a:avLst/>
                <a:gdLst>
                  <a:gd name="connsiteX0" fmla="*/ 4858 w 5429"/>
                  <a:gd name="connsiteY0" fmla="*/ 0 h 35909"/>
                  <a:gd name="connsiteX1" fmla="*/ 5429 w 5429"/>
                  <a:gd name="connsiteY1" fmla="*/ 35909 h 35909"/>
                  <a:gd name="connsiteX2" fmla="*/ 571 w 5429"/>
                  <a:gd name="connsiteY2" fmla="*/ 35909 h 35909"/>
                  <a:gd name="connsiteX3" fmla="*/ 0 w 5429"/>
                  <a:gd name="connsiteY3" fmla="*/ 95 h 35909"/>
                </a:gdLst>
                <a:ahLst/>
                <a:cxnLst>
                  <a:cxn ang="0">
                    <a:pos x="connsiteX0" y="connsiteY0"/>
                  </a:cxn>
                  <a:cxn ang="0">
                    <a:pos x="connsiteX1" y="connsiteY1"/>
                  </a:cxn>
                  <a:cxn ang="0">
                    <a:pos x="connsiteX2" y="connsiteY2"/>
                  </a:cxn>
                  <a:cxn ang="0">
                    <a:pos x="connsiteX3" y="connsiteY3"/>
                  </a:cxn>
                </a:cxnLst>
                <a:rect l="l" t="t" r="r" b="b"/>
                <a:pathLst>
                  <a:path w="5429" h="35909">
                    <a:moveTo>
                      <a:pt x="4858" y="0"/>
                    </a:moveTo>
                    <a:lnTo>
                      <a:pt x="5429" y="35909"/>
                    </a:lnTo>
                    <a:lnTo>
                      <a:pt x="571" y="35909"/>
                    </a:lnTo>
                    <a:lnTo>
                      <a:pt x="0" y="95"/>
                    </a:lnTo>
                    <a:close/>
                  </a:path>
                </a:pathLst>
              </a:custGeom>
              <a:grpFill/>
              <a:ln w="9525" cap="flat">
                <a:noFill/>
                <a:prstDash val="solid"/>
                <a:miter/>
              </a:ln>
            </p:spPr>
            <p:txBody>
              <a:bodyPr rtlCol="0" anchor="ctr"/>
              <a:lstStyle/>
              <a:p>
                <a:endParaRPr lang="zh-CN" altLang="en-US"/>
              </a:p>
            </p:txBody>
          </p:sp>
          <p:sp>
            <p:nvSpPr>
              <p:cNvPr id="60" name="任意多边形: 形状 59"/>
              <p:cNvSpPr/>
              <p:nvPr/>
            </p:nvSpPr>
            <p:spPr>
              <a:xfrm>
                <a:off x="1654652" y="3866372"/>
                <a:ext cx="31527" cy="36861"/>
              </a:xfrm>
              <a:custGeom>
                <a:avLst/>
                <a:gdLst>
                  <a:gd name="connsiteX0" fmla="*/ 18288 w 31527"/>
                  <a:gd name="connsiteY0" fmla="*/ 31337 h 36861"/>
                  <a:gd name="connsiteX1" fmla="*/ 26003 w 31527"/>
                  <a:gd name="connsiteY1" fmla="*/ 0 h 36861"/>
                  <a:gd name="connsiteX2" fmla="*/ 31528 w 31527"/>
                  <a:gd name="connsiteY2" fmla="*/ 0 h 36861"/>
                  <a:gd name="connsiteX3" fmla="*/ 21431 w 31527"/>
                  <a:gd name="connsiteY3" fmla="*/ 36862 h 36861"/>
                  <a:gd name="connsiteX4" fmla="*/ 16193 w 31527"/>
                  <a:gd name="connsiteY4" fmla="*/ 36862 h 36861"/>
                  <a:gd name="connsiteX5" fmla="*/ 0 w 31527"/>
                  <a:gd name="connsiteY5" fmla="*/ 2191 h 36861"/>
                  <a:gd name="connsiteX6" fmla="*/ 5525 w 31527"/>
                  <a:gd name="connsiteY6" fmla="*/ 2191 h 36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527" h="36861">
                    <a:moveTo>
                      <a:pt x="18288" y="31337"/>
                    </a:moveTo>
                    <a:lnTo>
                      <a:pt x="26003" y="0"/>
                    </a:lnTo>
                    <a:lnTo>
                      <a:pt x="31528" y="0"/>
                    </a:lnTo>
                    <a:lnTo>
                      <a:pt x="21431" y="36862"/>
                    </a:lnTo>
                    <a:lnTo>
                      <a:pt x="16193" y="36862"/>
                    </a:lnTo>
                    <a:lnTo>
                      <a:pt x="0" y="2191"/>
                    </a:lnTo>
                    <a:lnTo>
                      <a:pt x="5525" y="2191"/>
                    </a:lnTo>
                    <a:close/>
                  </a:path>
                </a:pathLst>
              </a:custGeom>
              <a:grpFill/>
              <a:ln w="9525" cap="flat">
                <a:noFill/>
                <a:prstDash val="solid"/>
                <a:miter/>
              </a:ln>
            </p:spPr>
            <p:txBody>
              <a:bodyPr rtlCol="0" anchor="ctr"/>
              <a:lstStyle/>
              <a:p>
                <a:endParaRPr lang="zh-CN" altLang="en-US"/>
              </a:p>
            </p:txBody>
          </p:sp>
          <p:sp>
            <p:nvSpPr>
              <p:cNvPr id="61" name="任意多边形: 形状 60"/>
              <p:cNvSpPr/>
              <p:nvPr/>
            </p:nvSpPr>
            <p:spPr>
              <a:xfrm>
                <a:off x="1691990" y="3860276"/>
                <a:ext cx="32384" cy="40004"/>
              </a:xfrm>
              <a:custGeom>
                <a:avLst/>
                <a:gdLst>
                  <a:gd name="connsiteX0" fmla="*/ 31623 w 32384"/>
                  <a:gd name="connsiteY0" fmla="*/ 31052 h 40004"/>
                  <a:gd name="connsiteX1" fmla="*/ 32385 w 32384"/>
                  <a:gd name="connsiteY1" fmla="*/ 35242 h 40004"/>
                  <a:gd name="connsiteX2" fmla="*/ 6382 w 32384"/>
                  <a:gd name="connsiteY2" fmla="*/ 40005 h 40004"/>
                  <a:gd name="connsiteX3" fmla="*/ 0 w 32384"/>
                  <a:gd name="connsiteY3" fmla="*/ 4667 h 40004"/>
                  <a:gd name="connsiteX4" fmla="*/ 25622 w 32384"/>
                  <a:gd name="connsiteY4" fmla="*/ 0 h 40004"/>
                  <a:gd name="connsiteX5" fmla="*/ 26384 w 32384"/>
                  <a:gd name="connsiteY5" fmla="*/ 4096 h 40004"/>
                  <a:gd name="connsiteX6" fmla="*/ 5524 w 32384"/>
                  <a:gd name="connsiteY6" fmla="*/ 7906 h 40004"/>
                  <a:gd name="connsiteX7" fmla="*/ 7525 w 32384"/>
                  <a:gd name="connsiteY7" fmla="*/ 18860 h 40004"/>
                  <a:gd name="connsiteX8" fmla="*/ 26575 w 32384"/>
                  <a:gd name="connsiteY8" fmla="*/ 15335 h 40004"/>
                  <a:gd name="connsiteX9" fmla="*/ 27337 w 32384"/>
                  <a:gd name="connsiteY9" fmla="*/ 19621 h 40004"/>
                  <a:gd name="connsiteX10" fmla="*/ 8287 w 32384"/>
                  <a:gd name="connsiteY10" fmla="*/ 23146 h 40004"/>
                  <a:gd name="connsiteX11" fmla="*/ 10382 w 32384"/>
                  <a:gd name="connsiteY11" fmla="*/ 34862 h 40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384" h="40004">
                    <a:moveTo>
                      <a:pt x="31623" y="31052"/>
                    </a:moveTo>
                    <a:lnTo>
                      <a:pt x="32385" y="35242"/>
                    </a:lnTo>
                    <a:lnTo>
                      <a:pt x="6382" y="40005"/>
                    </a:lnTo>
                    <a:lnTo>
                      <a:pt x="0" y="4667"/>
                    </a:lnTo>
                    <a:lnTo>
                      <a:pt x="25622" y="0"/>
                    </a:lnTo>
                    <a:lnTo>
                      <a:pt x="26384" y="4096"/>
                    </a:lnTo>
                    <a:lnTo>
                      <a:pt x="5524" y="7906"/>
                    </a:lnTo>
                    <a:lnTo>
                      <a:pt x="7525" y="18860"/>
                    </a:lnTo>
                    <a:lnTo>
                      <a:pt x="26575" y="15335"/>
                    </a:lnTo>
                    <a:lnTo>
                      <a:pt x="27337" y="19621"/>
                    </a:lnTo>
                    <a:lnTo>
                      <a:pt x="8287" y="23146"/>
                    </a:lnTo>
                    <a:lnTo>
                      <a:pt x="10382" y="34862"/>
                    </a:lnTo>
                    <a:close/>
                  </a:path>
                </a:pathLst>
              </a:custGeom>
              <a:grpFill/>
              <a:ln w="9525" cap="flat">
                <a:noFill/>
                <a:prstDash val="solid"/>
                <a:miter/>
              </a:ln>
            </p:spPr>
            <p:txBody>
              <a:bodyPr rtlCol="0" anchor="ctr"/>
              <a:lstStyle/>
              <a:p>
                <a:endParaRPr lang="zh-CN" altLang="en-US"/>
              </a:p>
            </p:txBody>
          </p:sp>
          <p:sp>
            <p:nvSpPr>
              <p:cNvPr id="62" name="任意多边形: 形状 61"/>
              <p:cNvSpPr/>
              <p:nvPr/>
            </p:nvSpPr>
            <p:spPr>
              <a:xfrm>
                <a:off x="1725708" y="3853064"/>
                <a:ext cx="38481" cy="39978"/>
              </a:xfrm>
              <a:custGeom>
                <a:avLst/>
                <a:gdLst>
                  <a:gd name="connsiteX0" fmla="*/ 10001 w 38481"/>
                  <a:gd name="connsiteY0" fmla="*/ 23691 h 39978"/>
                  <a:gd name="connsiteX1" fmla="*/ 14288 w 38481"/>
                  <a:gd name="connsiteY1" fmla="*/ 38645 h 39978"/>
                  <a:gd name="connsiteX2" fmla="*/ 9525 w 38481"/>
                  <a:gd name="connsiteY2" fmla="*/ 39978 h 39978"/>
                  <a:gd name="connsiteX3" fmla="*/ 0 w 38481"/>
                  <a:gd name="connsiteY3" fmla="*/ 5403 h 39978"/>
                  <a:gd name="connsiteX4" fmla="*/ 16002 w 38481"/>
                  <a:gd name="connsiteY4" fmla="*/ 831 h 39978"/>
                  <a:gd name="connsiteX5" fmla="*/ 30194 w 38481"/>
                  <a:gd name="connsiteY5" fmla="*/ 6831 h 39978"/>
                  <a:gd name="connsiteX6" fmla="*/ 27623 w 38481"/>
                  <a:gd name="connsiteY6" fmla="*/ 16356 h 39978"/>
                  <a:gd name="connsiteX7" fmla="*/ 33623 w 38481"/>
                  <a:gd name="connsiteY7" fmla="*/ 21786 h 39978"/>
                  <a:gd name="connsiteX8" fmla="*/ 35814 w 38481"/>
                  <a:gd name="connsiteY8" fmla="*/ 27882 h 39978"/>
                  <a:gd name="connsiteX9" fmla="*/ 38481 w 38481"/>
                  <a:gd name="connsiteY9" fmla="*/ 30834 h 39978"/>
                  <a:gd name="connsiteX10" fmla="*/ 38481 w 38481"/>
                  <a:gd name="connsiteY10" fmla="*/ 31596 h 39978"/>
                  <a:gd name="connsiteX11" fmla="*/ 32671 w 38481"/>
                  <a:gd name="connsiteY11" fmla="*/ 33216 h 39978"/>
                  <a:gd name="connsiteX12" fmla="*/ 29432 w 38481"/>
                  <a:gd name="connsiteY12" fmla="*/ 24738 h 39978"/>
                  <a:gd name="connsiteX13" fmla="*/ 23246 w 38481"/>
                  <a:gd name="connsiteY13" fmla="*/ 19749 h 39978"/>
                  <a:gd name="connsiteX14" fmla="*/ 21431 w 38481"/>
                  <a:gd name="connsiteY14" fmla="*/ 20262 h 39978"/>
                  <a:gd name="connsiteX15" fmla="*/ 5524 w 38481"/>
                  <a:gd name="connsiteY15" fmla="*/ 7879 h 39978"/>
                  <a:gd name="connsiteX16" fmla="*/ 8858 w 38481"/>
                  <a:gd name="connsiteY16" fmla="*/ 19785 h 39978"/>
                  <a:gd name="connsiteX17" fmla="*/ 19812 w 38481"/>
                  <a:gd name="connsiteY17" fmla="*/ 16642 h 39978"/>
                  <a:gd name="connsiteX18" fmla="*/ 25051 w 38481"/>
                  <a:gd name="connsiteY18" fmla="*/ 8641 h 39978"/>
                  <a:gd name="connsiteX19" fmla="*/ 18736 w 38481"/>
                  <a:gd name="connsiteY19" fmla="*/ 4040 h 39978"/>
                  <a:gd name="connsiteX20" fmla="*/ 17145 w 38481"/>
                  <a:gd name="connsiteY20" fmla="*/ 4545 h 39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8481" h="39978">
                    <a:moveTo>
                      <a:pt x="10001" y="23691"/>
                    </a:moveTo>
                    <a:lnTo>
                      <a:pt x="14288" y="38645"/>
                    </a:lnTo>
                    <a:lnTo>
                      <a:pt x="9525" y="39978"/>
                    </a:lnTo>
                    <a:lnTo>
                      <a:pt x="0" y="5403"/>
                    </a:lnTo>
                    <a:lnTo>
                      <a:pt x="16002" y="831"/>
                    </a:lnTo>
                    <a:cubicBezTo>
                      <a:pt x="23717" y="-1360"/>
                      <a:pt x="28384" y="831"/>
                      <a:pt x="30194" y="6831"/>
                    </a:cubicBezTo>
                    <a:cubicBezTo>
                      <a:pt x="31176" y="10238"/>
                      <a:pt x="30185" y="13907"/>
                      <a:pt x="27623" y="16356"/>
                    </a:cubicBezTo>
                    <a:cubicBezTo>
                      <a:pt x="30575" y="16356"/>
                      <a:pt x="32575" y="18071"/>
                      <a:pt x="33623" y="21786"/>
                    </a:cubicBezTo>
                    <a:lnTo>
                      <a:pt x="35814" y="27882"/>
                    </a:lnTo>
                    <a:cubicBezTo>
                      <a:pt x="35814" y="29691"/>
                      <a:pt x="37052" y="30644"/>
                      <a:pt x="38481" y="30834"/>
                    </a:cubicBezTo>
                    <a:lnTo>
                      <a:pt x="38481" y="31596"/>
                    </a:lnTo>
                    <a:lnTo>
                      <a:pt x="32671" y="33216"/>
                    </a:lnTo>
                    <a:cubicBezTo>
                      <a:pt x="31362" y="30483"/>
                      <a:pt x="30279" y="27648"/>
                      <a:pt x="29432" y="24738"/>
                    </a:cubicBezTo>
                    <a:cubicBezTo>
                      <a:pt x="29102" y="21652"/>
                      <a:pt x="26332" y="19419"/>
                      <a:pt x="23246" y="19749"/>
                    </a:cubicBezTo>
                    <a:cubicBezTo>
                      <a:pt x="22617" y="19817"/>
                      <a:pt x="22003" y="19990"/>
                      <a:pt x="21431" y="20262"/>
                    </a:cubicBezTo>
                    <a:close/>
                    <a:moveTo>
                      <a:pt x="5524" y="7879"/>
                    </a:moveTo>
                    <a:lnTo>
                      <a:pt x="8858" y="19785"/>
                    </a:lnTo>
                    <a:lnTo>
                      <a:pt x="19812" y="16642"/>
                    </a:lnTo>
                    <a:cubicBezTo>
                      <a:pt x="24479" y="15309"/>
                      <a:pt x="26194" y="12642"/>
                      <a:pt x="25051" y="8641"/>
                    </a:cubicBezTo>
                    <a:cubicBezTo>
                      <a:pt x="24578" y="5627"/>
                      <a:pt x="21750" y="3567"/>
                      <a:pt x="18736" y="4040"/>
                    </a:cubicBezTo>
                    <a:cubicBezTo>
                      <a:pt x="18183" y="4127"/>
                      <a:pt x="17647" y="4297"/>
                      <a:pt x="17145" y="4545"/>
                    </a:cubicBezTo>
                    <a:close/>
                  </a:path>
                </a:pathLst>
              </a:custGeom>
              <a:grpFill/>
              <a:ln w="9525" cap="flat">
                <a:noFill/>
                <a:prstDash val="solid"/>
                <a:miter/>
              </a:ln>
            </p:spPr>
            <p:txBody>
              <a:bodyPr rtlCol="0" anchor="ctr"/>
              <a:lstStyle/>
              <a:p>
                <a:endParaRPr lang="zh-CN" altLang="en-US"/>
              </a:p>
            </p:txBody>
          </p:sp>
          <p:sp>
            <p:nvSpPr>
              <p:cNvPr id="63" name="任意多边形: 形状 62"/>
              <p:cNvSpPr/>
              <p:nvPr/>
            </p:nvSpPr>
            <p:spPr>
              <a:xfrm>
                <a:off x="1762780" y="3840688"/>
                <a:ext cx="33096" cy="38473"/>
              </a:xfrm>
              <a:custGeom>
                <a:avLst/>
                <a:gdLst>
                  <a:gd name="connsiteX0" fmla="*/ 25698 w 33096"/>
                  <a:gd name="connsiteY0" fmla="*/ 7397 h 38473"/>
                  <a:gd name="connsiteX1" fmla="*/ 21507 w 33096"/>
                  <a:gd name="connsiteY1" fmla="*/ 9397 h 38473"/>
                  <a:gd name="connsiteX2" fmla="*/ 10458 w 33096"/>
                  <a:gd name="connsiteY2" fmla="*/ 5968 h 38473"/>
                  <a:gd name="connsiteX3" fmla="*/ 5219 w 33096"/>
                  <a:gd name="connsiteY3" fmla="*/ 14731 h 38473"/>
                  <a:gd name="connsiteX4" fmla="*/ 10471 w 33096"/>
                  <a:gd name="connsiteY4" fmla="*/ 17478 h 38473"/>
                  <a:gd name="connsiteX5" fmla="*/ 10934 w 33096"/>
                  <a:gd name="connsiteY5" fmla="*/ 17303 h 38473"/>
                  <a:gd name="connsiteX6" fmla="*/ 21221 w 33096"/>
                  <a:gd name="connsiteY6" fmla="*/ 15779 h 38473"/>
                  <a:gd name="connsiteX7" fmla="*/ 32365 w 33096"/>
                  <a:gd name="connsiteY7" fmla="*/ 21970 h 38473"/>
                  <a:gd name="connsiteX8" fmla="*/ 22840 w 33096"/>
                  <a:gd name="connsiteY8" fmla="*/ 36829 h 38473"/>
                  <a:gd name="connsiteX9" fmla="*/ 11696 w 33096"/>
                  <a:gd name="connsiteY9" fmla="*/ 37877 h 38473"/>
                  <a:gd name="connsiteX10" fmla="*/ 4838 w 33096"/>
                  <a:gd name="connsiteY10" fmla="*/ 30828 h 38473"/>
                  <a:gd name="connsiteX11" fmla="*/ 9124 w 33096"/>
                  <a:gd name="connsiteY11" fmla="*/ 28447 h 38473"/>
                  <a:gd name="connsiteX12" fmla="*/ 21412 w 33096"/>
                  <a:gd name="connsiteY12" fmla="*/ 32638 h 38473"/>
                  <a:gd name="connsiteX13" fmla="*/ 28079 w 33096"/>
                  <a:gd name="connsiteY13" fmla="*/ 23113 h 38473"/>
                  <a:gd name="connsiteX14" fmla="*/ 18554 w 33096"/>
                  <a:gd name="connsiteY14" fmla="*/ 19970 h 38473"/>
                  <a:gd name="connsiteX15" fmla="*/ 11125 w 33096"/>
                  <a:gd name="connsiteY15" fmla="*/ 21208 h 38473"/>
                  <a:gd name="connsiteX16" fmla="*/ 838 w 33096"/>
                  <a:gd name="connsiteY16" fmla="*/ 16064 h 38473"/>
                  <a:gd name="connsiteX17" fmla="*/ 6762 w 33096"/>
                  <a:gd name="connsiteY17" fmla="*/ 1751 h 38473"/>
                  <a:gd name="connsiteX18" fmla="*/ 8458 w 33096"/>
                  <a:gd name="connsiteY18" fmla="*/ 1205 h 38473"/>
                  <a:gd name="connsiteX19" fmla="*/ 25698 w 33096"/>
                  <a:gd name="connsiteY19" fmla="*/ 7397 h 38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3096" h="38473">
                    <a:moveTo>
                      <a:pt x="25698" y="7397"/>
                    </a:moveTo>
                    <a:lnTo>
                      <a:pt x="21507" y="9397"/>
                    </a:lnTo>
                    <a:cubicBezTo>
                      <a:pt x="19507" y="5206"/>
                      <a:pt x="15887" y="4063"/>
                      <a:pt x="10458" y="5968"/>
                    </a:cubicBezTo>
                    <a:cubicBezTo>
                      <a:pt x="5029" y="7873"/>
                      <a:pt x="3790" y="10921"/>
                      <a:pt x="5219" y="14731"/>
                    </a:cubicBezTo>
                    <a:cubicBezTo>
                      <a:pt x="5911" y="16940"/>
                      <a:pt x="8262" y="18170"/>
                      <a:pt x="10471" y="17478"/>
                    </a:cubicBezTo>
                    <a:cubicBezTo>
                      <a:pt x="10629" y="17429"/>
                      <a:pt x="10783" y="17370"/>
                      <a:pt x="10934" y="17303"/>
                    </a:cubicBezTo>
                    <a:lnTo>
                      <a:pt x="21221" y="15779"/>
                    </a:lnTo>
                    <a:cubicBezTo>
                      <a:pt x="25973" y="14686"/>
                      <a:pt x="30783" y="17358"/>
                      <a:pt x="32365" y="21970"/>
                    </a:cubicBezTo>
                    <a:cubicBezTo>
                      <a:pt x="34651" y="28161"/>
                      <a:pt x="31603" y="33114"/>
                      <a:pt x="22840" y="36829"/>
                    </a:cubicBezTo>
                    <a:cubicBezTo>
                      <a:pt x="19390" y="38570"/>
                      <a:pt x="15410" y="38944"/>
                      <a:pt x="11696" y="37877"/>
                    </a:cubicBezTo>
                    <a:cubicBezTo>
                      <a:pt x="8372" y="36827"/>
                      <a:pt x="5796" y="34180"/>
                      <a:pt x="4838" y="30828"/>
                    </a:cubicBezTo>
                    <a:lnTo>
                      <a:pt x="9124" y="28447"/>
                    </a:lnTo>
                    <a:cubicBezTo>
                      <a:pt x="11315" y="33495"/>
                      <a:pt x="15411" y="34924"/>
                      <a:pt x="21412" y="32638"/>
                    </a:cubicBezTo>
                    <a:cubicBezTo>
                      <a:pt x="27412" y="30352"/>
                      <a:pt x="29413" y="27209"/>
                      <a:pt x="28079" y="23113"/>
                    </a:cubicBezTo>
                    <a:cubicBezTo>
                      <a:pt x="26746" y="19017"/>
                      <a:pt x="24174" y="18826"/>
                      <a:pt x="18554" y="19970"/>
                    </a:cubicBezTo>
                    <a:lnTo>
                      <a:pt x="11125" y="21208"/>
                    </a:lnTo>
                    <a:cubicBezTo>
                      <a:pt x="6888" y="22343"/>
                      <a:pt x="2471" y="20134"/>
                      <a:pt x="838" y="16064"/>
                    </a:cubicBezTo>
                    <a:cubicBezTo>
                      <a:pt x="-1479" y="10476"/>
                      <a:pt x="1174" y="4067"/>
                      <a:pt x="6762" y="1751"/>
                    </a:cubicBezTo>
                    <a:cubicBezTo>
                      <a:pt x="7312" y="1523"/>
                      <a:pt x="7879" y="1341"/>
                      <a:pt x="8458" y="1205"/>
                    </a:cubicBezTo>
                    <a:cubicBezTo>
                      <a:pt x="16903" y="-1589"/>
                      <a:pt x="22650" y="475"/>
                      <a:pt x="25698" y="7397"/>
                    </a:cubicBezTo>
                    <a:close/>
                  </a:path>
                </a:pathLst>
              </a:custGeom>
              <a:grpFill/>
              <a:ln w="9525" cap="flat">
                <a:noFill/>
                <a:prstDash val="solid"/>
                <a:miter/>
              </a:ln>
            </p:spPr>
            <p:txBody>
              <a:bodyPr rtlCol="0" anchor="ctr"/>
              <a:lstStyle/>
              <a:p>
                <a:endParaRPr lang="zh-CN" altLang="en-US"/>
              </a:p>
            </p:txBody>
          </p:sp>
          <p:sp>
            <p:nvSpPr>
              <p:cNvPr id="64" name="任意多边形: 形状 63"/>
              <p:cNvSpPr/>
              <p:nvPr/>
            </p:nvSpPr>
            <p:spPr>
              <a:xfrm>
                <a:off x="1792669" y="3832368"/>
                <a:ext cx="19907" cy="34575"/>
              </a:xfrm>
              <a:custGeom>
                <a:avLst/>
                <a:gdLst>
                  <a:gd name="connsiteX0" fmla="*/ 4477 w 19907"/>
                  <a:gd name="connsiteY0" fmla="*/ 0 h 34575"/>
                  <a:gd name="connsiteX1" fmla="*/ 19907 w 19907"/>
                  <a:gd name="connsiteY1" fmla="*/ 32385 h 34575"/>
                  <a:gd name="connsiteX2" fmla="*/ 15526 w 19907"/>
                  <a:gd name="connsiteY2" fmla="*/ 34576 h 34575"/>
                  <a:gd name="connsiteX3" fmla="*/ 0 w 19907"/>
                  <a:gd name="connsiteY3" fmla="*/ 2191 h 34575"/>
                </a:gdLst>
                <a:ahLst/>
                <a:cxnLst>
                  <a:cxn ang="0">
                    <a:pos x="connsiteX0" y="connsiteY0"/>
                  </a:cxn>
                  <a:cxn ang="0">
                    <a:pos x="connsiteX1" y="connsiteY1"/>
                  </a:cxn>
                  <a:cxn ang="0">
                    <a:pos x="connsiteX2" y="connsiteY2"/>
                  </a:cxn>
                  <a:cxn ang="0">
                    <a:pos x="connsiteX3" y="connsiteY3"/>
                  </a:cxn>
                </a:cxnLst>
                <a:rect l="l" t="t" r="r" b="b"/>
                <a:pathLst>
                  <a:path w="19907" h="34575">
                    <a:moveTo>
                      <a:pt x="4477" y="0"/>
                    </a:moveTo>
                    <a:lnTo>
                      <a:pt x="19907" y="32385"/>
                    </a:lnTo>
                    <a:lnTo>
                      <a:pt x="15526" y="34576"/>
                    </a:lnTo>
                    <a:lnTo>
                      <a:pt x="0" y="2191"/>
                    </a:lnTo>
                    <a:close/>
                  </a:path>
                </a:pathLst>
              </a:custGeom>
              <a:grpFill/>
              <a:ln w="9525" cap="flat">
                <a:noFill/>
                <a:prstDash val="solid"/>
                <a:miter/>
              </a:ln>
            </p:spPr>
            <p:txBody>
              <a:bodyPr rtlCol="0" anchor="ctr"/>
              <a:lstStyle/>
              <a:p>
                <a:endParaRPr lang="zh-CN" altLang="en-US"/>
              </a:p>
            </p:txBody>
          </p:sp>
          <p:sp>
            <p:nvSpPr>
              <p:cNvPr id="65" name="任意多边形: 形状 64"/>
              <p:cNvSpPr/>
              <p:nvPr/>
            </p:nvSpPr>
            <p:spPr>
              <a:xfrm>
                <a:off x="1803051" y="3815509"/>
                <a:ext cx="32004" cy="39623"/>
              </a:xfrm>
              <a:custGeom>
                <a:avLst/>
                <a:gdLst>
                  <a:gd name="connsiteX0" fmla="*/ 2096 w 32004"/>
                  <a:gd name="connsiteY0" fmla="*/ 17812 h 39623"/>
                  <a:gd name="connsiteX1" fmla="*/ 0 w 32004"/>
                  <a:gd name="connsiteY1" fmla="*/ 14192 h 39623"/>
                  <a:gd name="connsiteX2" fmla="*/ 25337 w 32004"/>
                  <a:gd name="connsiteY2" fmla="*/ 0 h 39623"/>
                  <a:gd name="connsiteX3" fmla="*/ 27337 w 32004"/>
                  <a:gd name="connsiteY3" fmla="*/ 3619 h 39623"/>
                  <a:gd name="connsiteX4" fmla="*/ 16478 w 32004"/>
                  <a:gd name="connsiteY4" fmla="*/ 9525 h 39623"/>
                  <a:gd name="connsiteX5" fmla="*/ 32004 w 32004"/>
                  <a:gd name="connsiteY5" fmla="*/ 37243 h 39623"/>
                  <a:gd name="connsiteX6" fmla="*/ 27908 w 32004"/>
                  <a:gd name="connsiteY6" fmla="*/ 39624 h 39623"/>
                  <a:gd name="connsiteX7" fmla="*/ 12668 w 32004"/>
                  <a:gd name="connsiteY7" fmla="*/ 11906 h 39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004" h="39623">
                    <a:moveTo>
                      <a:pt x="2096" y="17812"/>
                    </a:moveTo>
                    <a:lnTo>
                      <a:pt x="0" y="14192"/>
                    </a:lnTo>
                    <a:lnTo>
                      <a:pt x="25337" y="0"/>
                    </a:lnTo>
                    <a:lnTo>
                      <a:pt x="27337" y="3619"/>
                    </a:lnTo>
                    <a:lnTo>
                      <a:pt x="16478" y="9525"/>
                    </a:lnTo>
                    <a:lnTo>
                      <a:pt x="32004" y="37243"/>
                    </a:lnTo>
                    <a:lnTo>
                      <a:pt x="27908" y="39624"/>
                    </a:lnTo>
                    <a:lnTo>
                      <a:pt x="12668" y="11906"/>
                    </a:lnTo>
                    <a:close/>
                  </a:path>
                </a:pathLst>
              </a:custGeom>
              <a:grpFill/>
              <a:ln w="9525" cap="flat">
                <a:noFill/>
                <a:prstDash val="solid"/>
                <a:miter/>
              </a:ln>
            </p:spPr>
            <p:txBody>
              <a:bodyPr rtlCol="0" anchor="ctr"/>
              <a:lstStyle/>
              <a:p>
                <a:endParaRPr lang="zh-CN" altLang="en-US"/>
              </a:p>
            </p:txBody>
          </p:sp>
          <p:sp>
            <p:nvSpPr>
              <p:cNvPr id="66" name="任意多边形: 形状 65"/>
              <p:cNvSpPr/>
              <p:nvPr/>
            </p:nvSpPr>
            <p:spPr>
              <a:xfrm>
                <a:off x="1830388" y="3796745"/>
                <a:ext cx="35528" cy="39528"/>
              </a:xfrm>
              <a:custGeom>
                <a:avLst/>
                <a:gdLst>
                  <a:gd name="connsiteX0" fmla="*/ 27242 w 35528"/>
                  <a:gd name="connsiteY0" fmla="*/ 24765 h 39528"/>
                  <a:gd name="connsiteX1" fmla="*/ 35528 w 35528"/>
                  <a:gd name="connsiteY1" fmla="*/ 36767 h 39528"/>
                  <a:gd name="connsiteX2" fmla="*/ 31433 w 35528"/>
                  <a:gd name="connsiteY2" fmla="*/ 39529 h 39528"/>
                  <a:gd name="connsiteX3" fmla="*/ 23241 w 35528"/>
                  <a:gd name="connsiteY3" fmla="*/ 27623 h 39528"/>
                  <a:gd name="connsiteX4" fmla="*/ 0 w 35528"/>
                  <a:gd name="connsiteY4" fmla="*/ 18098 h 39528"/>
                  <a:gd name="connsiteX5" fmla="*/ 4667 w 35528"/>
                  <a:gd name="connsiteY5" fmla="*/ 14859 h 39528"/>
                  <a:gd name="connsiteX6" fmla="*/ 22860 w 35528"/>
                  <a:gd name="connsiteY6" fmla="*/ 23336 h 39528"/>
                  <a:gd name="connsiteX7" fmla="*/ 21622 w 35528"/>
                  <a:gd name="connsiteY7" fmla="*/ 3238 h 39528"/>
                  <a:gd name="connsiteX8" fmla="*/ 26289 w 35528"/>
                  <a:gd name="connsiteY8" fmla="*/ 0 h 39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528" h="39528">
                    <a:moveTo>
                      <a:pt x="27242" y="24765"/>
                    </a:moveTo>
                    <a:lnTo>
                      <a:pt x="35528" y="36767"/>
                    </a:lnTo>
                    <a:lnTo>
                      <a:pt x="31433" y="39529"/>
                    </a:lnTo>
                    <a:lnTo>
                      <a:pt x="23241" y="27623"/>
                    </a:lnTo>
                    <a:lnTo>
                      <a:pt x="0" y="18098"/>
                    </a:lnTo>
                    <a:lnTo>
                      <a:pt x="4667" y="14859"/>
                    </a:lnTo>
                    <a:lnTo>
                      <a:pt x="22860" y="23336"/>
                    </a:lnTo>
                    <a:lnTo>
                      <a:pt x="21622" y="3238"/>
                    </a:lnTo>
                    <a:lnTo>
                      <a:pt x="26289" y="0"/>
                    </a:lnTo>
                    <a:close/>
                  </a:path>
                </a:pathLst>
              </a:custGeom>
              <a:grpFill/>
              <a:ln w="9525" cap="flat">
                <a:noFill/>
                <a:prstDash val="solid"/>
                <a:miter/>
              </a:ln>
            </p:spPr>
            <p:txBody>
              <a:bodyPr rtlCol="0" anchor="ctr"/>
              <a:lstStyle/>
              <a:p>
                <a:endParaRPr lang="zh-CN" altLang="en-US"/>
              </a:p>
            </p:txBody>
          </p:sp>
          <p:sp>
            <p:nvSpPr>
              <p:cNvPr id="67" name="任意多边形: 形状 66"/>
              <p:cNvSpPr/>
              <p:nvPr/>
            </p:nvSpPr>
            <p:spPr>
              <a:xfrm>
                <a:off x="1877895" y="3766946"/>
                <a:ext cx="35243" cy="35475"/>
              </a:xfrm>
              <a:custGeom>
                <a:avLst/>
                <a:gdLst>
                  <a:gd name="connsiteX0" fmla="*/ 31455 w 35243"/>
                  <a:gd name="connsiteY0" fmla="*/ 6938 h 35475"/>
                  <a:gd name="connsiteX1" fmla="*/ 28537 w 35243"/>
                  <a:gd name="connsiteY1" fmla="*/ 31687 h 35475"/>
                  <a:gd name="connsiteX2" fmla="*/ 3788 w 35243"/>
                  <a:gd name="connsiteY2" fmla="*/ 28769 h 35475"/>
                  <a:gd name="connsiteX3" fmla="*/ 5738 w 35243"/>
                  <a:gd name="connsiteY3" fmla="*/ 4843 h 35475"/>
                  <a:gd name="connsiteX4" fmla="*/ 29982 w 35243"/>
                  <a:gd name="connsiteY4" fmla="*/ 5203 h 35475"/>
                  <a:gd name="connsiteX5" fmla="*/ 31455 w 35243"/>
                  <a:gd name="connsiteY5" fmla="*/ 6938 h 35475"/>
                  <a:gd name="connsiteX6" fmla="*/ 27836 w 35243"/>
                  <a:gd name="connsiteY6" fmla="*/ 10272 h 35475"/>
                  <a:gd name="connsiteX7" fmla="*/ 8786 w 35243"/>
                  <a:gd name="connsiteY7" fmla="*/ 7795 h 35475"/>
                  <a:gd name="connsiteX8" fmla="*/ 9738 w 35243"/>
                  <a:gd name="connsiteY8" fmla="*/ 26845 h 35475"/>
                  <a:gd name="connsiteX9" fmla="*/ 27518 w 35243"/>
                  <a:gd name="connsiteY9" fmla="*/ 29959 h 35475"/>
                  <a:gd name="connsiteX10" fmla="*/ 28788 w 35243"/>
                  <a:gd name="connsiteY10" fmla="*/ 28941 h 35475"/>
                  <a:gd name="connsiteX11" fmla="*/ 28029 w 35243"/>
                  <a:gd name="connsiteY11" fmla="*/ 10637 h 35475"/>
                  <a:gd name="connsiteX12" fmla="*/ 27836 w 35243"/>
                  <a:gd name="connsiteY12" fmla="*/ 10462 h 35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243" h="35475">
                    <a:moveTo>
                      <a:pt x="31455" y="6938"/>
                    </a:moveTo>
                    <a:cubicBezTo>
                      <a:pt x="37483" y="14578"/>
                      <a:pt x="36177" y="25659"/>
                      <a:pt x="28537" y="31687"/>
                    </a:cubicBezTo>
                    <a:cubicBezTo>
                      <a:pt x="20897" y="37715"/>
                      <a:pt x="9816" y="36409"/>
                      <a:pt x="3788" y="28769"/>
                    </a:cubicBezTo>
                    <a:cubicBezTo>
                      <a:pt x="-1935" y="21516"/>
                      <a:pt x="-1084" y="11074"/>
                      <a:pt x="5738" y="4843"/>
                    </a:cubicBezTo>
                    <a:cubicBezTo>
                      <a:pt x="12532" y="-1753"/>
                      <a:pt x="23386" y="-1591"/>
                      <a:pt x="29982" y="5203"/>
                    </a:cubicBezTo>
                    <a:cubicBezTo>
                      <a:pt x="30511" y="5748"/>
                      <a:pt x="31003" y="6328"/>
                      <a:pt x="31455" y="6938"/>
                    </a:cubicBezTo>
                    <a:close/>
                    <a:moveTo>
                      <a:pt x="27836" y="10272"/>
                    </a:moveTo>
                    <a:cubicBezTo>
                      <a:pt x="21073" y="3700"/>
                      <a:pt x="14691" y="2842"/>
                      <a:pt x="8786" y="7795"/>
                    </a:cubicBezTo>
                    <a:cubicBezTo>
                      <a:pt x="2880" y="12748"/>
                      <a:pt x="3547" y="19987"/>
                      <a:pt x="9738" y="26845"/>
                    </a:cubicBezTo>
                    <a:cubicBezTo>
                      <a:pt x="13788" y="32615"/>
                      <a:pt x="21748" y="34009"/>
                      <a:pt x="27518" y="29959"/>
                    </a:cubicBezTo>
                    <a:cubicBezTo>
                      <a:pt x="27962" y="29647"/>
                      <a:pt x="28387" y="29307"/>
                      <a:pt x="28788" y="28941"/>
                    </a:cubicBezTo>
                    <a:cubicBezTo>
                      <a:pt x="33633" y="23677"/>
                      <a:pt x="33293" y="15482"/>
                      <a:pt x="28029" y="10637"/>
                    </a:cubicBezTo>
                    <a:cubicBezTo>
                      <a:pt x="27965" y="10578"/>
                      <a:pt x="27901" y="10520"/>
                      <a:pt x="27836" y="10462"/>
                    </a:cubicBezTo>
                    <a:close/>
                  </a:path>
                </a:pathLst>
              </a:custGeom>
              <a:grpFill/>
              <a:ln w="9525" cap="flat">
                <a:noFill/>
                <a:prstDash val="solid"/>
                <a:miter/>
              </a:ln>
            </p:spPr>
            <p:txBody>
              <a:bodyPr rtlCol="0" anchor="ctr"/>
              <a:lstStyle/>
              <a:p>
                <a:endParaRPr lang="zh-CN" altLang="en-US"/>
              </a:p>
            </p:txBody>
          </p:sp>
          <p:sp>
            <p:nvSpPr>
              <p:cNvPr id="68" name="任意多边形: 形状 67"/>
              <p:cNvSpPr/>
              <p:nvPr/>
            </p:nvSpPr>
            <p:spPr>
              <a:xfrm>
                <a:off x="1901635" y="3736642"/>
                <a:ext cx="30098" cy="42957"/>
              </a:xfrm>
              <a:custGeom>
                <a:avLst/>
                <a:gdLst>
                  <a:gd name="connsiteX0" fmla="*/ 17907 w 30098"/>
                  <a:gd name="connsiteY0" fmla="*/ 28480 h 42957"/>
                  <a:gd name="connsiteX1" fmla="*/ 30099 w 30098"/>
                  <a:gd name="connsiteY1" fmla="*/ 39338 h 42957"/>
                  <a:gd name="connsiteX2" fmla="*/ 26765 w 30098"/>
                  <a:gd name="connsiteY2" fmla="*/ 42958 h 42957"/>
                  <a:gd name="connsiteX3" fmla="*/ 0 w 30098"/>
                  <a:gd name="connsiteY3" fmla="*/ 19050 h 42957"/>
                  <a:gd name="connsiteX4" fmla="*/ 16573 w 30098"/>
                  <a:gd name="connsiteY4" fmla="*/ 0 h 42957"/>
                  <a:gd name="connsiteX5" fmla="*/ 19621 w 30098"/>
                  <a:gd name="connsiteY5" fmla="*/ 2762 h 42957"/>
                  <a:gd name="connsiteX6" fmla="*/ 6286 w 30098"/>
                  <a:gd name="connsiteY6" fmla="*/ 18193 h 42957"/>
                  <a:gd name="connsiteX7" fmla="*/ 14669 w 30098"/>
                  <a:gd name="connsiteY7" fmla="*/ 25622 h 42957"/>
                  <a:gd name="connsiteX8" fmla="*/ 26384 w 30098"/>
                  <a:gd name="connsiteY8" fmla="*/ 12383 h 42957"/>
                  <a:gd name="connsiteX9" fmla="*/ 29623 w 30098"/>
                  <a:gd name="connsiteY9" fmla="*/ 15240 h 42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098" h="42957">
                    <a:moveTo>
                      <a:pt x="17907" y="28480"/>
                    </a:moveTo>
                    <a:lnTo>
                      <a:pt x="30099" y="39338"/>
                    </a:lnTo>
                    <a:lnTo>
                      <a:pt x="26765" y="42958"/>
                    </a:lnTo>
                    <a:lnTo>
                      <a:pt x="0" y="19050"/>
                    </a:lnTo>
                    <a:lnTo>
                      <a:pt x="16573" y="0"/>
                    </a:lnTo>
                    <a:lnTo>
                      <a:pt x="19621" y="2762"/>
                    </a:lnTo>
                    <a:lnTo>
                      <a:pt x="6286" y="18193"/>
                    </a:lnTo>
                    <a:lnTo>
                      <a:pt x="14669" y="25622"/>
                    </a:lnTo>
                    <a:lnTo>
                      <a:pt x="26384" y="12383"/>
                    </a:lnTo>
                    <a:lnTo>
                      <a:pt x="29623" y="15240"/>
                    </a:lnTo>
                    <a:close/>
                  </a:path>
                </a:pathLst>
              </a:custGeom>
              <a:grpFill/>
              <a:ln w="9525" cap="flat">
                <a:noFill/>
                <a:prstDash val="solid"/>
                <a:miter/>
              </a:ln>
            </p:spPr>
            <p:txBody>
              <a:bodyPr rtlCol="0" anchor="ctr"/>
              <a:lstStyle/>
              <a:p>
                <a:endParaRPr lang="zh-CN" altLang="en-US"/>
              </a:p>
            </p:txBody>
          </p:sp>
          <p:sp>
            <p:nvSpPr>
              <p:cNvPr id="69" name="任意多边形: 形状 68"/>
              <p:cNvSpPr/>
              <p:nvPr/>
            </p:nvSpPr>
            <p:spPr>
              <a:xfrm>
                <a:off x="1288888" y="3209727"/>
                <a:ext cx="86457" cy="89769"/>
              </a:xfrm>
              <a:custGeom>
                <a:avLst/>
                <a:gdLst>
                  <a:gd name="connsiteX0" fmla="*/ 4766 w 86457"/>
                  <a:gd name="connsiteY0" fmla="*/ 62856 h 89769"/>
                  <a:gd name="connsiteX1" fmla="*/ 3234 w 86457"/>
                  <a:gd name="connsiteY1" fmla="*/ 58256 h 89769"/>
                  <a:gd name="connsiteX2" fmla="*/ 3909 w 86457"/>
                  <a:gd name="connsiteY2" fmla="*/ 57332 h 89769"/>
                  <a:gd name="connsiteX3" fmla="*/ 3909 w 86457"/>
                  <a:gd name="connsiteY3" fmla="*/ 56570 h 89769"/>
                  <a:gd name="connsiteX4" fmla="*/ 8005 w 86457"/>
                  <a:gd name="connsiteY4" fmla="*/ 52093 h 89769"/>
                  <a:gd name="connsiteX5" fmla="*/ 13053 w 86457"/>
                  <a:gd name="connsiteY5" fmla="*/ 43330 h 89769"/>
                  <a:gd name="connsiteX6" fmla="*/ 14672 w 86457"/>
                  <a:gd name="connsiteY6" fmla="*/ 31710 h 89769"/>
                  <a:gd name="connsiteX7" fmla="*/ 10577 w 86457"/>
                  <a:gd name="connsiteY7" fmla="*/ 21232 h 89769"/>
                  <a:gd name="connsiteX8" fmla="*/ 7338 w 86457"/>
                  <a:gd name="connsiteY8" fmla="*/ 16470 h 89769"/>
                  <a:gd name="connsiteX9" fmla="*/ 3623 w 86457"/>
                  <a:gd name="connsiteY9" fmla="*/ 12183 h 89769"/>
                  <a:gd name="connsiteX10" fmla="*/ 99 w 86457"/>
                  <a:gd name="connsiteY10" fmla="*/ 7421 h 89769"/>
                  <a:gd name="connsiteX11" fmla="*/ 3147 w 86457"/>
                  <a:gd name="connsiteY11" fmla="*/ 1134 h 89769"/>
                  <a:gd name="connsiteX12" fmla="*/ 18578 w 86457"/>
                  <a:gd name="connsiteY12" fmla="*/ 2563 h 89769"/>
                  <a:gd name="connsiteX13" fmla="*/ 22483 w 86457"/>
                  <a:gd name="connsiteY13" fmla="*/ 5992 h 89769"/>
                  <a:gd name="connsiteX14" fmla="*/ 26007 w 86457"/>
                  <a:gd name="connsiteY14" fmla="*/ 7611 h 89769"/>
                  <a:gd name="connsiteX15" fmla="*/ 30008 w 86457"/>
                  <a:gd name="connsiteY15" fmla="*/ 7611 h 89769"/>
                  <a:gd name="connsiteX16" fmla="*/ 30008 w 86457"/>
                  <a:gd name="connsiteY16" fmla="*/ 9421 h 89769"/>
                  <a:gd name="connsiteX17" fmla="*/ 30865 w 86457"/>
                  <a:gd name="connsiteY17" fmla="*/ 14374 h 89769"/>
                  <a:gd name="connsiteX18" fmla="*/ 28103 w 86457"/>
                  <a:gd name="connsiteY18" fmla="*/ 19803 h 89769"/>
                  <a:gd name="connsiteX19" fmla="*/ 27245 w 86457"/>
                  <a:gd name="connsiteY19" fmla="*/ 27328 h 89769"/>
                  <a:gd name="connsiteX20" fmla="*/ 27245 w 86457"/>
                  <a:gd name="connsiteY20" fmla="*/ 33710 h 89769"/>
                  <a:gd name="connsiteX21" fmla="*/ 27245 w 86457"/>
                  <a:gd name="connsiteY21" fmla="*/ 43235 h 89769"/>
                  <a:gd name="connsiteX22" fmla="*/ 28007 w 86457"/>
                  <a:gd name="connsiteY22" fmla="*/ 43806 h 89769"/>
                  <a:gd name="connsiteX23" fmla="*/ 28579 w 86457"/>
                  <a:gd name="connsiteY23" fmla="*/ 42378 h 89769"/>
                  <a:gd name="connsiteX24" fmla="*/ 30293 w 86457"/>
                  <a:gd name="connsiteY24" fmla="*/ 34567 h 89769"/>
                  <a:gd name="connsiteX25" fmla="*/ 36580 w 86457"/>
                  <a:gd name="connsiteY25" fmla="*/ 16660 h 89769"/>
                  <a:gd name="connsiteX26" fmla="*/ 38104 w 86457"/>
                  <a:gd name="connsiteY26" fmla="*/ 13136 h 89769"/>
                  <a:gd name="connsiteX27" fmla="*/ 39342 w 86457"/>
                  <a:gd name="connsiteY27" fmla="*/ 10374 h 89769"/>
                  <a:gd name="connsiteX28" fmla="*/ 40485 w 86457"/>
                  <a:gd name="connsiteY28" fmla="*/ 8659 h 89769"/>
                  <a:gd name="connsiteX29" fmla="*/ 44676 w 86457"/>
                  <a:gd name="connsiteY29" fmla="*/ 5611 h 89769"/>
                  <a:gd name="connsiteX30" fmla="*/ 52487 w 86457"/>
                  <a:gd name="connsiteY30" fmla="*/ 8659 h 89769"/>
                  <a:gd name="connsiteX31" fmla="*/ 52487 w 86457"/>
                  <a:gd name="connsiteY31" fmla="*/ 10374 h 89769"/>
                  <a:gd name="connsiteX32" fmla="*/ 54582 w 86457"/>
                  <a:gd name="connsiteY32" fmla="*/ 14279 h 89769"/>
                  <a:gd name="connsiteX33" fmla="*/ 67250 w 86457"/>
                  <a:gd name="connsiteY33" fmla="*/ 33329 h 89769"/>
                  <a:gd name="connsiteX34" fmla="*/ 73442 w 86457"/>
                  <a:gd name="connsiteY34" fmla="*/ 42854 h 89769"/>
                  <a:gd name="connsiteX35" fmla="*/ 78585 w 86457"/>
                  <a:gd name="connsiteY35" fmla="*/ 51903 h 89769"/>
                  <a:gd name="connsiteX36" fmla="*/ 83062 w 86457"/>
                  <a:gd name="connsiteY36" fmla="*/ 58284 h 89769"/>
                  <a:gd name="connsiteX37" fmla="*/ 84491 w 86457"/>
                  <a:gd name="connsiteY37" fmla="*/ 71143 h 89769"/>
                  <a:gd name="connsiteX38" fmla="*/ 79538 w 86457"/>
                  <a:gd name="connsiteY38" fmla="*/ 72762 h 89769"/>
                  <a:gd name="connsiteX39" fmla="*/ 67441 w 86457"/>
                  <a:gd name="connsiteY39" fmla="*/ 74763 h 89769"/>
                  <a:gd name="connsiteX40" fmla="*/ 57440 w 86457"/>
                  <a:gd name="connsiteY40" fmla="*/ 75429 h 89769"/>
                  <a:gd name="connsiteX41" fmla="*/ 54963 w 86457"/>
                  <a:gd name="connsiteY41" fmla="*/ 73524 h 89769"/>
                  <a:gd name="connsiteX42" fmla="*/ 56487 w 86457"/>
                  <a:gd name="connsiteY42" fmla="*/ 71905 h 89769"/>
                  <a:gd name="connsiteX43" fmla="*/ 66012 w 86457"/>
                  <a:gd name="connsiteY43" fmla="*/ 69810 h 89769"/>
                  <a:gd name="connsiteX44" fmla="*/ 72584 w 86457"/>
                  <a:gd name="connsiteY44" fmla="*/ 67524 h 89769"/>
                  <a:gd name="connsiteX45" fmla="*/ 74013 w 86457"/>
                  <a:gd name="connsiteY45" fmla="*/ 63142 h 89769"/>
                  <a:gd name="connsiteX46" fmla="*/ 53915 w 86457"/>
                  <a:gd name="connsiteY46" fmla="*/ 36948 h 89769"/>
                  <a:gd name="connsiteX47" fmla="*/ 48296 w 86457"/>
                  <a:gd name="connsiteY47" fmla="*/ 24471 h 89769"/>
                  <a:gd name="connsiteX48" fmla="*/ 43343 w 86457"/>
                  <a:gd name="connsiteY48" fmla="*/ 14946 h 89769"/>
                  <a:gd name="connsiteX49" fmla="*/ 41152 w 86457"/>
                  <a:gd name="connsiteY49" fmla="*/ 14946 h 89769"/>
                  <a:gd name="connsiteX50" fmla="*/ 37056 w 86457"/>
                  <a:gd name="connsiteY50" fmla="*/ 29900 h 89769"/>
                  <a:gd name="connsiteX51" fmla="*/ 35342 w 86457"/>
                  <a:gd name="connsiteY51" fmla="*/ 41139 h 89769"/>
                  <a:gd name="connsiteX52" fmla="*/ 35342 w 86457"/>
                  <a:gd name="connsiteY52" fmla="*/ 43711 h 89769"/>
                  <a:gd name="connsiteX53" fmla="*/ 35818 w 86457"/>
                  <a:gd name="connsiteY53" fmla="*/ 44187 h 89769"/>
                  <a:gd name="connsiteX54" fmla="*/ 36294 w 86457"/>
                  <a:gd name="connsiteY54" fmla="*/ 43711 h 89769"/>
                  <a:gd name="connsiteX55" fmla="*/ 43533 w 86457"/>
                  <a:gd name="connsiteY55" fmla="*/ 43711 h 89769"/>
                  <a:gd name="connsiteX56" fmla="*/ 43057 w 86457"/>
                  <a:gd name="connsiteY56" fmla="*/ 49902 h 89769"/>
                  <a:gd name="connsiteX57" fmla="*/ 42009 w 86457"/>
                  <a:gd name="connsiteY57" fmla="*/ 60761 h 89769"/>
                  <a:gd name="connsiteX58" fmla="*/ 42581 w 86457"/>
                  <a:gd name="connsiteY58" fmla="*/ 60761 h 89769"/>
                  <a:gd name="connsiteX59" fmla="*/ 45438 w 86457"/>
                  <a:gd name="connsiteY59" fmla="*/ 60761 h 89769"/>
                  <a:gd name="connsiteX60" fmla="*/ 47534 w 86457"/>
                  <a:gd name="connsiteY60" fmla="*/ 62475 h 89769"/>
                  <a:gd name="connsiteX61" fmla="*/ 48200 w 86457"/>
                  <a:gd name="connsiteY61" fmla="*/ 64761 h 89769"/>
                  <a:gd name="connsiteX62" fmla="*/ 46676 w 86457"/>
                  <a:gd name="connsiteY62" fmla="*/ 69429 h 89769"/>
                  <a:gd name="connsiteX63" fmla="*/ 47248 w 86457"/>
                  <a:gd name="connsiteY63" fmla="*/ 72667 h 89769"/>
                  <a:gd name="connsiteX64" fmla="*/ 48105 w 86457"/>
                  <a:gd name="connsiteY64" fmla="*/ 72667 h 89769"/>
                  <a:gd name="connsiteX65" fmla="*/ 48105 w 86457"/>
                  <a:gd name="connsiteY65" fmla="*/ 71810 h 89769"/>
                  <a:gd name="connsiteX66" fmla="*/ 48105 w 86457"/>
                  <a:gd name="connsiteY66" fmla="*/ 68095 h 89769"/>
                  <a:gd name="connsiteX67" fmla="*/ 48962 w 86457"/>
                  <a:gd name="connsiteY67" fmla="*/ 66381 h 89769"/>
                  <a:gd name="connsiteX68" fmla="*/ 50391 w 86457"/>
                  <a:gd name="connsiteY68" fmla="*/ 65238 h 89769"/>
                  <a:gd name="connsiteX69" fmla="*/ 51344 w 86457"/>
                  <a:gd name="connsiteY69" fmla="*/ 65238 h 89769"/>
                  <a:gd name="connsiteX70" fmla="*/ 53725 w 86457"/>
                  <a:gd name="connsiteY70" fmla="*/ 66476 h 89769"/>
                  <a:gd name="connsiteX71" fmla="*/ 54963 w 86457"/>
                  <a:gd name="connsiteY71" fmla="*/ 68381 h 89769"/>
                  <a:gd name="connsiteX72" fmla="*/ 54963 w 86457"/>
                  <a:gd name="connsiteY72" fmla="*/ 69810 h 89769"/>
                  <a:gd name="connsiteX73" fmla="*/ 54011 w 86457"/>
                  <a:gd name="connsiteY73" fmla="*/ 75525 h 89769"/>
                  <a:gd name="connsiteX74" fmla="*/ 55344 w 86457"/>
                  <a:gd name="connsiteY74" fmla="*/ 76953 h 89769"/>
                  <a:gd name="connsiteX75" fmla="*/ 58011 w 86457"/>
                  <a:gd name="connsiteY75" fmla="*/ 77525 h 89769"/>
                  <a:gd name="connsiteX76" fmla="*/ 61440 w 86457"/>
                  <a:gd name="connsiteY76" fmla="*/ 80763 h 89769"/>
                  <a:gd name="connsiteX77" fmla="*/ 62012 w 86457"/>
                  <a:gd name="connsiteY77" fmla="*/ 82668 h 89769"/>
                  <a:gd name="connsiteX78" fmla="*/ 59535 w 86457"/>
                  <a:gd name="connsiteY78" fmla="*/ 88288 h 89769"/>
                  <a:gd name="connsiteX79" fmla="*/ 56678 w 86457"/>
                  <a:gd name="connsiteY79" fmla="*/ 89717 h 89769"/>
                  <a:gd name="connsiteX80" fmla="*/ 45438 w 86457"/>
                  <a:gd name="connsiteY80" fmla="*/ 82097 h 89769"/>
                  <a:gd name="connsiteX81" fmla="*/ 45438 w 86457"/>
                  <a:gd name="connsiteY81" fmla="*/ 81335 h 89769"/>
                  <a:gd name="connsiteX82" fmla="*/ 45438 w 86457"/>
                  <a:gd name="connsiteY82" fmla="*/ 77715 h 89769"/>
                  <a:gd name="connsiteX83" fmla="*/ 42009 w 86457"/>
                  <a:gd name="connsiteY83" fmla="*/ 77715 h 89769"/>
                  <a:gd name="connsiteX84" fmla="*/ 38771 w 86457"/>
                  <a:gd name="connsiteY84" fmla="*/ 76477 h 89769"/>
                  <a:gd name="connsiteX85" fmla="*/ 38771 w 86457"/>
                  <a:gd name="connsiteY85" fmla="*/ 74191 h 89769"/>
                  <a:gd name="connsiteX86" fmla="*/ 40580 w 86457"/>
                  <a:gd name="connsiteY86" fmla="*/ 67238 h 89769"/>
                  <a:gd name="connsiteX87" fmla="*/ 40009 w 86457"/>
                  <a:gd name="connsiteY87" fmla="*/ 66476 h 89769"/>
                  <a:gd name="connsiteX88" fmla="*/ 38199 w 86457"/>
                  <a:gd name="connsiteY88" fmla="*/ 65238 h 89769"/>
                  <a:gd name="connsiteX89" fmla="*/ 38199 w 86457"/>
                  <a:gd name="connsiteY89" fmla="*/ 64666 h 89769"/>
                  <a:gd name="connsiteX90" fmla="*/ 36389 w 86457"/>
                  <a:gd name="connsiteY90" fmla="*/ 50760 h 89769"/>
                  <a:gd name="connsiteX91" fmla="*/ 35437 w 86457"/>
                  <a:gd name="connsiteY91" fmla="*/ 50283 h 89769"/>
                  <a:gd name="connsiteX92" fmla="*/ 35437 w 86457"/>
                  <a:gd name="connsiteY92" fmla="*/ 51617 h 89769"/>
                  <a:gd name="connsiteX93" fmla="*/ 35437 w 86457"/>
                  <a:gd name="connsiteY93" fmla="*/ 55236 h 89769"/>
                  <a:gd name="connsiteX94" fmla="*/ 34484 w 86457"/>
                  <a:gd name="connsiteY94" fmla="*/ 57522 h 89769"/>
                  <a:gd name="connsiteX95" fmla="*/ 36485 w 86457"/>
                  <a:gd name="connsiteY95" fmla="*/ 63237 h 89769"/>
                  <a:gd name="connsiteX96" fmla="*/ 36485 w 86457"/>
                  <a:gd name="connsiteY96" fmla="*/ 68667 h 89769"/>
                  <a:gd name="connsiteX97" fmla="*/ 35532 w 86457"/>
                  <a:gd name="connsiteY97" fmla="*/ 69429 h 89769"/>
                  <a:gd name="connsiteX98" fmla="*/ 33056 w 86457"/>
                  <a:gd name="connsiteY98" fmla="*/ 69429 h 89769"/>
                  <a:gd name="connsiteX99" fmla="*/ 31722 w 86457"/>
                  <a:gd name="connsiteY99" fmla="*/ 69429 h 89769"/>
                  <a:gd name="connsiteX100" fmla="*/ 28960 w 86457"/>
                  <a:gd name="connsiteY100" fmla="*/ 68190 h 89769"/>
                  <a:gd name="connsiteX101" fmla="*/ 27718 w 86457"/>
                  <a:gd name="connsiteY101" fmla="*/ 69425 h 89769"/>
                  <a:gd name="connsiteX102" fmla="*/ 27722 w 86457"/>
                  <a:gd name="connsiteY102" fmla="*/ 69524 h 89769"/>
                  <a:gd name="connsiteX103" fmla="*/ 25245 w 86457"/>
                  <a:gd name="connsiteY103" fmla="*/ 73810 h 89769"/>
                  <a:gd name="connsiteX104" fmla="*/ 24483 w 86457"/>
                  <a:gd name="connsiteY104" fmla="*/ 74286 h 89769"/>
                  <a:gd name="connsiteX105" fmla="*/ 21340 w 86457"/>
                  <a:gd name="connsiteY105" fmla="*/ 72477 h 89769"/>
                  <a:gd name="connsiteX106" fmla="*/ 21340 w 86457"/>
                  <a:gd name="connsiteY106" fmla="*/ 71715 h 89769"/>
                  <a:gd name="connsiteX107" fmla="*/ 23340 w 86457"/>
                  <a:gd name="connsiteY107" fmla="*/ 65619 h 89769"/>
                  <a:gd name="connsiteX108" fmla="*/ 25436 w 86457"/>
                  <a:gd name="connsiteY108" fmla="*/ 59523 h 89769"/>
                  <a:gd name="connsiteX109" fmla="*/ 26007 w 86457"/>
                  <a:gd name="connsiteY109" fmla="*/ 55522 h 89769"/>
                  <a:gd name="connsiteX110" fmla="*/ 24483 w 86457"/>
                  <a:gd name="connsiteY110" fmla="*/ 50950 h 89769"/>
                  <a:gd name="connsiteX111" fmla="*/ 23340 w 86457"/>
                  <a:gd name="connsiteY111" fmla="*/ 49521 h 89769"/>
                  <a:gd name="connsiteX112" fmla="*/ 20578 w 86457"/>
                  <a:gd name="connsiteY112" fmla="*/ 54474 h 89769"/>
                  <a:gd name="connsiteX113" fmla="*/ 19530 w 86457"/>
                  <a:gd name="connsiteY113" fmla="*/ 58380 h 89769"/>
                  <a:gd name="connsiteX114" fmla="*/ 17530 w 86457"/>
                  <a:gd name="connsiteY114" fmla="*/ 60570 h 89769"/>
                  <a:gd name="connsiteX115" fmla="*/ 11815 w 86457"/>
                  <a:gd name="connsiteY115" fmla="*/ 63999 h 89769"/>
                  <a:gd name="connsiteX116" fmla="*/ 4766 w 86457"/>
                  <a:gd name="connsiteY116" fmla="*/ 62856 h 89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Lst>
                <a:rect l="l" t="t" r="r" b="b"/>
                <a:pathLst>
                  <a:path w="86457" h="89769">
                    <a:moveTo>
                      <a:pt x="4766" y="62856"/>
                    </a:moveTo>
                    <a:cubicBezTo>
                      <a:pt x="3073" y="62009"/>
                      <a:pt x="2386" y="59949"/>
                      <a:pt x="3234" y="58256"/>
                    </a:cubicBezTo>
                    <a:cubicBezTo>
                      <a:pt x="3405" y="57912"/>
                      <a:pt x="3634" y="57600"/>
                      <a:pt x="3909" y="57332"/>
                    </a:cubicBezTo>
                    <a:cubicBezTo>
                      <a:pt x="3947" y="57079"/>
                      <a:pt x="3947" y="56822"/>
                      <a:pt x="3909" y="56570"/>
                    </a:cubicBezTo>
                    <a:cubicBezTo>
                      <a:pt x="4928" y="54794"/>
                      <a:pt x="6327" y="53266"/>
                      <a:pt x="8005" y="52093"/>
                    </a:cubicBezTo>
                    <a:cubicBezTo>
                      <a:pt x="10570" y="49778"/>
                      <a:pt x="12337" y="46710"/>
                      <a:pt x="13053" y="43330"/>
                    </a:cubicBezTo>
                    <a:cubicBezTo>
                      <a:pt x="13824" y="39492"/>
                      <a:pt x="14364" y="35612"/>
                      <a:pt x="14672" y="31710"/>
                    </a:cubicBezTo>
                    <a:cubicBezTo>
                      <a:pt x="14332" y="27898"/>
                      <a:pt x="12911" y="24264"/>
                      <a:pt x="10577" y="21232"/>
                    </a:cubicBezTo>
                    <a:cubicBezTo>
                      <a:pt x="10577" y="21232"/>
                      <a:pt x="9148" y="19327"/>
                      <a:pt x="7338" y="16470"/>
                    </a:cubicBezTo>
                    <a:cubicBezTo>
                      <a:pt x="6230" y="14933"/>
                      <a:pt x="4986" y="13499"/>
                      <a:pt x="3623" y="12183"/>
                    </a:cubicBezTo>
                    <a:cubicBezTo>
                      <a:pt x="2007" y="10976"/>
                      <a:pt x="781" y="9320"/>
                      <a:pt x="99" y="7421"/>
                    </a:cubicBezTo>
                    <a:cubicBezTo>
                      <a:pt x="99" y="7421"/>
                      <a:pt x="-853" y="4278"/>
                      <a:pt x="3147" y="1134"/>
                    </a:cubicBezTo>
                    <a:cubicBezTo>
                      <a:pt x="3147" y="1134"/>
                      <a:pt x="7243" y="-2199"/>
                      <a:pt x="18578" y="2563"/>
                    </a:cubicBezTo>
                    <a:cubicBezTo>
                      <a:pt x="20172" y="3322"/>
                      <a:pt x="21524" y="4509"/>
                      <a:pt x="22483" y="5992"/>
                    </a:cubicBezTo>
                    <a:cubicBezTo>
                      <a:pt x="22483" y="5992"/>
                      <a:pt x="23912" y="8469"/>
                      <a:pt x="26007" y="7611"/>
                    </a:cubicBezTo>
                    <a:cubicBezTo>
                      <a:pt x="26007" y="7611"/>
                      <a:pt x="28769" y="5992"/>
                      <a:pt x="30008" y="7611"/>
                    </a:cubicBezTo>
                    <a:cubicBezTo>
                      <a:pt x="30296" y="8180"/>
                      <a:pt x="30296" y="8852"/>
                      <a:pt x="30008" y="9421"/>
                    </a:cubicBezTo>
                    <a:cubicBezTo>
                      <a:pt x="30026" y="11107"/>
                      <a:pt x="30315" y="12780"/>
                      <a:pt x="30865" y="14374"/>
                    </a:cubicBezTo>
                    <a:cubicBezTo>
                      <a:pt x="30865" y="14374"/>
                      <a:pt x="31532" y="16184"/>
                      <a:pt x="28103" y="19803"/>
                    </a:cubicBezTo>
                    <a:cubicBezTo>
                      <a:pt x="28103" y="19803"/>
                      <a:pt x="26293" y="21327"/>
                      <a:pt x="27245" y="27328"/>
                    </a:cubicBezTo>
                    <a:cubicBezTo>
                      <a:pt x="27529" y="29446"/>
                      <a:pt x="27529" y="31592"/>
                      <a:pt x="27245" y="33710"/>
                    </a:cubicBezTo>
                    <a:cubicBezTo>
                      <a:pt x="26892" y="36875"/>
                      <a:pt x="26892" y="40070"/>
                      <a:pt x="27245" y="43235"/>
                    </a:cubicBezTo>
                    <a:cubicBezTo>
                      <a:pt x="27245" y="43235"/>
                      <a:pt x="27245" y="44187"/>
                      <a:pt x="28007" y="43806"/>
                    </a:cubicBezTo>
                    <a:cubicBezTo>
                      <a:pt x="28390" y="43432"/>
                      <a:pt x="28598" y="42913"/>
                      <a:pt x="28579" y="42378"/>
                    </a:cubicBezTo>
                    <a:cubicBezTo>
                      <a:pt x="28662" y="39690"/>
                      <a:pt x="29243" y="37042"/>
                      <a:pt x="30293" y="34567"/>
                    </a:cubicBezTo>
                    <a:cubicBezTo>
                      <a:pt x="32749" y="28731"/>
                      <a:pt x="34848" y="22751"/>
                      <a:pt x="36580" y="16660"/>
                    </a:cubicBezTo>
                    <a:cubicBezTo>
                      <a:pt x="36874" y="15404"/>
                      <a:pt x="37391" y="14211"/>
                      <a:pt x="38104" y="13136"/>
                    </a:cubicBezTo>
                    <a:cubicBezTo>
                      <a:pt x="38661" y="12287"/>
                      <a:pt x="39079" y="11355"/>
                      <a:pt x="39342" y="10374"/>
                    </a:cubicBezTo>
                    <a:cubicBezTo>
                      <a:pt x="39549" y="9703"/>
                      <a:pt x="39946" y="9108"/>
                      <a:pt x="40485" y="8659"/>
                    </a:cubicBezTo>
                    <a:cubicBezTo>
                      <a:pt x="40485" y="8659"/>
                      <a:pt x="43438" y="5611"/>
                      <a:pt x="44676" y="5611"/>
                    </a:cubicBezTo>
                    <a:cubicBezTo>
                      <a:pt x="45914" y="5611"/>
                      <a:pt x="51153" y="5611"/>
                      <a:pt x="52487" y="8659"/>
                    </a:cubicBezTo>
                    <a:cubicBezTo>
                      <a:pt x="52590" y="9226"/>
                      <a:pt x="52590" y="9807"/>
                      <a:pt x="52487" y="10374"/>
                    </a:cubicBezTo>
                    <a:cubicBezTo>
                      <a:pt x="52487" y="10374"/>
                      <a:pt x="52487" y="11707"/>
                      <a:pt x="54582" y="14279"/>
                    </a:cubicBezTo>
                    <a:cubicBezTo>
                      <a:pt x="59313" y="20276"/>
                      <a:pt x="63549" y="26647"/>
                      <a:pt x="67250" y="33329"/>
                    </a:cubicBezTo>
                    <a:cubicBezTo>
                      <a:pt x="68969" y="36716"/>
                      <a:pt x="71044" y="39909"/>
                      <a:pt x="73442" y="42854"/>
                    </a:cubicBezTo>
                    <a:cubicBezTo>
                      <a:pt x="75665" y="45551"/>
                      <a:pt x="77406" y="48612"/>
                      <a:pt x="78585" y="51903"/>
                    </a:cubicBezTo>
                    <a:cubicBezTo>
                      <a:pt x="79703" y="54270"/>
                      <a:pt x="81217" y="56428"/>
                      <a:pt x="83062" y="58284"/>
                    </a:cubicBezTo>
                    <a:cubicBezTo>
                      <a:pt x="83062" y="58284"/>
                      <a:pt x="89634" y="65333"/>
                      <a:pt x="84491" y="71143"/>
                    </a:cubicBezTo>
                    <a:cubicBezTo>
                      <a:pt x="83165" y="72397"/>
                      <a:pt x="81348" y="72991"/>
                      <a:pt x="79538" y="72762"/>
                    </a:cubicBezTo>
                    <a:cubicBezTo>
                      <a:pt x="75402" y="72417"/>
                      <a:pt x="71245" y="73104"/>
                      <a:pt x="67441" y="74763"/>
                    </a:cubicBezTo>
                    <a:cubicBezTo>
                      <a:pt x="64249" y="75982"/>
                      <a:pt x="60765" y="76214"/>
                      <a:pt x="57440" y="75429"/>
                    </a:cubicBezTo>
                    <a:cubicBezTo>
                      <a:pt x="57440" y="75429"/>
                      <a:pt x="55154" y="74858"/>
                      <a:pt x="54963" y="73524"/>
                    </a:cubicBezTo>
                    <a:cubicBezTo>
                      <a:pt x="54773" y="72191"/>
                      <a:pt x="54963" y="72381"/>
                      <a:pt x="56487" y="71905"/>
                    </a:cubicBezTo>
                    <a:cubicBezTo>
                      <a:pt x="59608" y="70979"/>
                      <a:pt x="62791" y="70278"/>
                      <a:pt x="66012" y="69810"/>
                    </a:cubicBezTo>
                    <a:cubicBezTo>
                      <a:pt x="68321" y="69441"/>
                      <a:pt x="70546" y="68667"/>
                      <a:pt x="72584" y="67524"/>
                    </a:cubicBezTo>
                    <a:cubicBezTo>
                      <a:pt x="72584" y="67524"/>
                      <a:pt x="76109" y="65142"/>
                      <a:pt x="74013" y="63142"/>
                    </a:cubicBezTo>
                    <a:cubicBezTo>
                      <a:pt x="65996" y="55506"/>
                      <a:pt x="59216" y="46669"/>
                      <a:pt x="53915" y="36948"/>
                    </a:cubicBezTo>
                    <a:cubicBezTo>
                      <a:pt x="53915" y="36948"/>
                      <a:pt x="50105" y="28376"/>
                      <a:pt x="48296" y="24471"/>
                    </a:cubicBezTo>
                    <a:cubicBezTo>
                      <a:pt x="46903" y="21168"/>
                      <a:pt x="45247" y="17982"/>
                      <a:pt x="43343" y="14946"/>
                    </a:cubicBezTo>
                    <a:cubicBezTo>
                      <a:pt x="43343" y="14946"/>
                      <a:pt x="41819" y="13231"/>
                      <a:pt x="41152" y="14946"/>
                    </a:cubicBezTo>
                    <a:cubicBezTo>
                      <a:pt x="39093" y="19714"/>
                      <a:pt x="37714" y="24748"/>
                      <a:pt x="37056" y="29900"/>
                    </a:cubicBezTo>
                    <a:cubicBezTo>
                      <a:pt x="36748" y="33682"/>
                      <a:pt x="36175" y="37438"/>
                      <a:pt x="35342" y="41139"/>
                    </a:cubicBezTo>
                    <a:cubicBezTo>
                      <a:pt x="35066" y="41974"/>
                      <a:pt x="35066" y="42876"/>
                      <a:pt x="35342" y="43711"/>
                    </a:cubicBezTo>
                    <a:cubicBezTo>
                      <a:pt x="35342" y="43974"/>
                      <a:pt x="35555" y="44187"/>
                      <a:pt x="35818" y="44187"/>
                    </a:cubicBezTo>
                    <a:cubicBezTo>
                      <a:pt x="36081" y="44187"/>
                      <a:pt x="36294" y="43974"/>
                      <a:pt x="36294" y="43711"/>
                    </a:cubicBezTo>
                    <a:cubicBezTo>
                      <a:pt x="38371" y="41910"/>
                      <a:pt x="41456" y="41910"/>
                      <a:pt x="43533" y="43711"/>
                    </a:cubicBezTo>
                    <a:cubicBezTo>
                      <a:pt x="43533" y="43711"/>
                      <a:pt x="44962" y="44568"/>
                      <a:pt x="43057" y="49902"/>
                    </a:cubicBezTo>
                    <a:cubicBezTo>
                      <a:pt x="41899" y="53398"/>
                      <a:pt x="41540" y="57109"/>
                      <a:pt x="42009" y="60761"/>
                    </a:cubicBezTo>
                    <a:cubicBezTo>
                      <a:pt x="42009" y="60761"/>
                      <a:pt x="42009" y="61428"/>
                      <a:pt x="42581" y="60761"/>
                    </a:cubicBezTo>
                    <a:cubicBezTo>
                      <a:pt x="43514" y="60491"/>
                      <a:pt x="44505" y="60491"/>
                      <a:pt x="45438" y="60761"/>
                    </a:cubicBezTo>
                    <a:cubicBezTo>
                      <a:pt x="45438" y="60761"/>
                      <a:pt x="47534" y="60761"/>
                      <a:pt x="47534" y="62475"/>
                    </a:cubicBezTo>
                    <a:cubicBezTo>
                      <a:pt x="47613" y="63272"/>
                      <a:pt x="47839" y="64047"/>
                      <a:pt x="48200" y="64761"/>
                    </a:cubicBezTo>
                    <a:cubicBezTo>
                      <a:pt x="48200" y="64761"/>
                      <a:pt x="49248" y="65904"/>
                      <a:pt x="46676" y="69429"/>
                    </a:cubicBezTo>
                    <a:cubicBezTo>
                      <a:pt x="46062" y="70505"/>
                      <a:pt x="46302" y="71866"/>
                      <a:pt x="47248" y="72667"/>
                    </a:cubicBezTo>
                    <a:cubicBezTo>
                      <a:pt x="47248" y="72667"/>
                      <a:pt x="47819" y="73239"/>
                      <a:pt x="48105" y="72667"/>
                    </a:cubicBezTo>
                    <a:cubicBezTo>
                      <a:pt x="48391" y="72096"/>
                      <a:pt x="48105" y="72667"/>
                      <a:pt x="48105" y="71810"/>
                    </a:cubicBezTo>
                    <a:cubicBezTo>
                      <a:pt x="48105" y="70953"/>
                      <a:pt x="48105" y="68857"/>
                      <a:pt x="48105" y="68095"/>
                    </a:cubicBezTo>
                    <a:cubicBezTo>
                      <a:pt x="48138" y="67429"/>
                      <a:pt x="48449" y="66807"/>
                      <a:pt x="48962" y="66381"/>
                    </a:cubicBezTo>
                    <a:lnTo>
                      <a:pt x="50391" y="65238"/>
                    </a:lnTo>
                    <a:cubicBezTo>
                      <a:pt x="50679" y="65045"/>
                      <a:pt x="51055" y="65045"/>
                      <a:pt x="51344" y="65238"/>
                    </a:cubicBezTo>
                    <a:cubicBezTo>
                      <a:pt x="52192" y="65536"/>
                      <a:pt x="52994" y="65953"/>
                      <a:pt x="53725" y="66476"/>
                    </a:cubicBezTo>
                    <a:cubicBezTo>
                      <a:pt x="53725" y="66476"/>
                      <a:pt x="54487" y="67524"/>
                      <a:pt x="54963" y="68381"/>
                    </a:cubicBezTo>
                    <a:cubicBezTo>
                      <a:pt x="55093" y="68848"/>
                      <a:pt x="55093" y="69342"/>
                      <a:pt x="54963" y="69810"/>
                    </a:cubicBezTo>
                    <a:cubicBezTo>
                      <a:pt x="54198" y="71613"/>
                      <a:pt x="53872" y="73571"/>
                      <a:pt x="54011" y="75525"/>
                    </a:cubicBezTo>
                    <a:cubicBezTo>
                      <a:pt x="54138" y="76221"/>
                      <a:pt x="54659" y="76779"/>
                      <a:pt x="55344" y="76953"/>
                    </a:cubicBezTo>
                    <a:lnTo>
                      <a:pt x="58011" y="77525"/>
                    </a:lnTo>
                    <a:cubicBezTo>
                      <a:pt x="59656" y="77905"/>
                      <a:pt x="60967" y="79143"/>
                      <a:pt x="61440" y="80763"/>
                    </a:cubicBezTo>
                    <a:cubicBezTo>
                      <a:pt x="61564" y="81417"/>
                      <a:pt x="61755" y="82055"/>
                      <a:pt x="62012" y="82668"/>
                    </a:cubicBezTo>
                    <a:cubicBezTo>
                      <a:pt x="62012" y="82668"/>
                      <a:pt x="63250" y="84192"/>
                      <a:pt x="59535" y="88288"/>
                    </a:cubicBezTo>
                    <a:cubicBezTo>
                      <a:pt x="59535" y="88288"/>
                      <a:pt x="57916" y="90098"/>
                      <a:pt x="56678" y="89717"/>
                    </a:cubicBezTo>
                    <a:cubicBezTo>
                      <a:pt x="52297" y="88269"/>
                      <a:pt x="48405" y="85631"/>
                      <a:pt x="45438" y="82097"/>
                    </a:cubicBezTo>
                    <a:cubicBezTo>
                      <a:pt x="45438" y="82097"/>
                      <a:pt x="45438" y="82097"/>
                      <a:pt x="45438" y="81335"/>
                    </a:cubicBezTo>
                    <a:cubicBezTo>
                      <a:pt x="45438" y="80573"/>
                      <a:pt x="46772" y="78763"/>
                      <a:pt x="45438" y="77715"/>
                    </a:cubicBezTo>
                    <a:cubicBezTo>
                      <a:pt x="44343" y="77250"/>
                      <a:pt x="43105" y="77250"/>
                      <a:pt x="42009" y="77715"/>
                    </a:cubicBezTo>
                    <a:cubicBezTo>
                      <a:pt x="42009" y="77715"/>
                      <a:pt x="39342" y="78382"/>
                      <a:pt x="38771" y="76477"/>
                    </a:cubicBezTo>
                    <a:cubicBezTo>
                      <a:pt x="38577" y="75727"/>
                      <a:pt x="38577" y="74941"/>
                      <a:pt x="38771" y="74191"/>
                    </a:cubicBezTo>
                    <a:cubicBezTo>
                      <a:pt x="38771" y="74191"/>
                      <a:pt x="39628" y="70381"/>
                      <a:pt x="40580" y="67238"/>
                    </a:cubicBezTo>
                    <a:cubicBezTo>
                      <a:pt x="40580" y="67238"/>
                      <a:pt x="40580" y="66666"/>
                      <a:pt x="40009" y="66476"/>
                    </a:cubicBezTo>
                    <a:cubicBezTo>
                      <a:pt x="39228" y="66416"/>
                      <a:pt x="38538" y="65944"/>
                      <a:pt x="38199" y="65238"/>
                    </a:cubicBezTo>
                    <a:cubicBezTo>
                      <a:pt x="38146" y="65051"/>
                      <a:pt x="38146" y="64853"/>
                      <a:pt x="38199" y="64666"/>
                    </a:cubicBezTo>
                    <a:cubicBezTo>
                      <a:pt x="38671" y="59953"/>
                      <a:pt x="38052" y="55195"/>
                      <a:pt x="36389" y="50760"/>
                    </a:cubicBezTo>
                    <a:cubicBezTo>
                      <a:pt x="36389" y="50760"/>
                      <a:pt x="36389" y="49807"/>
                      <a:pt x="35437" y="50283"/>
                    </a:cubicBezTo>
                    <a:cubicBezTo>
                      <a:pt x="34484" y="50760"/>
                      <a:pt x="34961" y="50283"/>
                      <a:pt x="35437" y="51617"/>
                    </a:cubicBezTo>
                    <a:cubicBezTo>
                      <a:pt x="35707" y="52808"/>
                      <a:pt x="35707" y="54045"/>
                      <a:pt x="35437" y="55236"/>
                    </a:cubicBezTo>
                    <a:cubicBezTo>
                      <a:pt x="35437" y="55236"/>
                      <a:pt x="34294" y="56570"/>
                      <a:pt x="34484" y="57522"/>
                    </a:cubicBezTo>
                    <a:cubicBezTo>
                      <a:pt x="34675" y="58475"/>
                      <a:pt x="35056" y="59523"/>
                      <a:pt x="36485" y="63237"/>
                    </a:cubicBezTo>
                    <a:cubicBezTo>
                      <a:pt x="37366" y="64940"/>
                      <a:pt x="37366" y="66964"/>
                      <a:pt x="36485" y="68667"/>
                    </a:cubicBezTo>
                    <a:cubicBezTo>
                      <a:pt x="36485" y="68667"/>
                      <a:pt x="36485" y="69429"/>
                      <a:pt x="35532" y="69429"/>
                    </a:cubicBezTo>
                    <a:cubicBezTo>
                      <a:pt x="34708" y="69368"/>
                      <a:pt x="33880" y="69368"/>
                      <a:pt x="33056" y="69429"/>
                    </a:cubicBezTo>
                    <a:cubicBezTo>
                      <a:pt x="32635" y="69633"/>
                      <a:pt x="32143" y="69633"/>
                      <a:pt x="31722" y="69429"/>
                    </a:cubicBezTo>
                    <a:cubicBezTo>
                      <a:pt x="30957" y="68732"/>
                      <a:pt x="29989" y="68298"/>
                      <a:pt x="28960" y="68190"/>
                    </a:cubicBezTo>
                    <a:cubicBezTo>
                      <a:pt x="28276" y="68188"/>
                      <a:pt x="27720" y="68741"/>
                      <a:pt x="27718" y="69425"/>
                    </a:cubicBezTo>
                    <a:cubicBezTo>
                      <a:pt x="27718" y="69458"/>
                      <a:pt x="27719" y="69491"/>
                      <a:pt x="27722" y="69524"/>
                    </a:cubicBezTo>
                    <a:cubicBezTo>
                      <a:pt x="27722" y="69524"/>
                      <a:pt x="27722" y="71429"/>
                      <a:pt x="25245" y="73810"/>
                    </a:cubicBezTo>
                    <a:lnTo>
                      <a:pt x="24483" y="74286"/>
                    </a:lnTo>
                    <a:cubicBezTo>
                      <a:pt x="24483" y="74286"/>
                      <a:pt x="23435" y="74286"/>
                      <a:pt x="21340" y="72477"/>
                    </a:cubicBezTo>
                    <a:cubicBezTo>
                      <a:pt x="21340" y="72477"/>
                      <a:pt x="21340" y="72477"/>
                      <a:pt x="21340" y="71715"/>
                    </a:cubicBezTo>
                    <a:cubicBezTo>
                      <a:pt x="22346" y="69810"/>
                      <a:pt x="23023" y="67749"/>
                      <a:pt x="23340" y="65619"/>
                    </a:cubicBezTo>
                    <a:cubicBezTo>
                      <a:pt x="23664" y="63477"/>
                      <a:pt x="24374" y="61411"/>
                      <a:pt x="25436" y="59523"/>
                    </a:cubicBezTo>
                    <a:cubicBezTo>
                      <a:pt x="25436" y="59523"/>
                      <a:pt x="26864" y="57046"/>
                      <a:pt x="26007" y="55522"/>
                    </a:cubicBezTo>
                    <a:cubicBezTo>
                      <a:pt x="25116" y="54154"/>
                      <a:pt x="24591" y="52580"/>
                      <a:pt x="24483" y="50950"/>
                    </a:cubicBezTo>
                    <a:cubicBezTo>
                      <a:pt x="24483" y="50950"/>
                      <a:pt x="24483" y="49045"/>
                      <a:pt x="23340" y="49521"/>
                    </a:cubicBezTo>
                    <a:cubicBezTo>
                      <a:pt x="22197" y="49998"/>
                      <a:pt x="21340" y="49521"/>
                      <a:pt x="20578" y="54474"/>
                    </a:cubicBezTo>
                    <a:cubicBezTo>
                      <a:pt x="20765" y="55864"/>
                      <a:pt x="20388" y="57271"/>
                      <a:pt x="19530" y="58380"/>
                    </a:cubicBezTo>
                    <a:cubicBezTo>
                      <a:pt x="19530" y="58380"/>
                      <a:pt x="18292" y="59618"/>
                      <a:pt x="17530" y="60570"/>
                    </a:cubicBezTo>
                    <a:cubicBezTo>
                      <a:pt x="16027" y="62279"/>
                      <a:pt x="14030" y="63478"/>
                      <a:pt x="11815" y="63999"/>
                    </a:cubicBezTo>
                    <a:cubicBezTo>
                      <a:pt x="9412" y="64101"/>
                      <a:pt x="7014" y="63712"/>
                      <a:pt x="4766" y="62856"/>
                    </a:cubicBezTo>
                    <a:close/>
                  </a:path>
                </a:pathLst>
              </a:custGeom>
              <a:grpFill/>
              <a:ln w="9525" cap="flat">
                <a:noFill/>
                <a:prstDash val="solid"/>
                <a:miter/>
              </a:ln>
            </p:spPr>
            <p:txBody>
              <a:bodyPr rtlCol="0" anchor="ctr"/>
              <a:lstStyle/>
              <a:p>
                <a:endParaRPr lang="zh-CN" altLang="en-US"/>
              </a:p>
            </p:txBody>
          </p:sp>
          <p:sp>
            <p:nvSpPr>
              <p:cNvPr id="70" name="任意多边形: 形状 69"/>
              <p:cNvSpPr/>
              <p:nvPr/>
            </p:nvSpPr>
            <p:spPr>
              <a:xfrm>
                <a:off x="1310163" y="3291741"/>
                <a:ext cx="21194" cy="19728"/>
              </a:xfrm>
              <a:custGeom>
                <a:avLst/>
                <a:gdLst>
                  <a:gd name="connsiteX0" fmla="*/ 255 w 21194"/>
                  <a:gd name="connsiteY0" fmla="*/ 3036 h 19728"/>
                  <a:gd name="connsiteX1" fmla="*/ 827 w 21194"/>
                  <a:gd name="connsiteY1" fmla="*/ 369 h 19728"/>
                  <a:gd name="connsiteX2" fmla="*/ 3589 w 21194"/>
                  <a:gd name="connsiteY2" fmla="*/ 1322 h 19728"/>
                  <a:gd name="connsiteX3" fmla="*/ 8542 w 21194"/>
                  <a:gd name="connsiteY3" fmla="*/ 3989 h 19728"/>
                  <a:gd name="connsiteX4" fmla="*/ 18067 w 21194"/>
                  <a:gd name="connsiteY4" fmla="*/ 7227 h 19728"/>
                  <a:gd name="connsiteX5" fmla="*/ 19781 w 21194"/>
                  <a:gd name="connsiteY5" fmla="*/ 18562 h 19728"/>
                  <a:gd name="connsiteX6" fmla="*/ 17686 w 21194"/>
                  <a:gd name="connsiteY6" fmla="*/ 19705 h 19728"/>
                  <a:gd name="connsiteX7" fmla="*/ 12066 w 21194"/>
                  <a:gd name="connsiteY7" fmla="*/ 18086 h 19728"/>
                  <a:gd name="connsiteX8" fmla="*/ 8542 w 21194"/>
                  <a:gd name="connsiteY8" fmla="*/ 14371 h 19728"/>
                  <a:gd name="connsiteX9" fmla="*/ 255 w 21194"/>
                  <a:gd name="connsiteY9" fmla="*/ 3036 h 19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194" h="19728">
                    <a:moveTo>
                      <a:pt x="255" y="3036"/>
                    </a:moveTo>
                    <a:cubicBezTo>
                      <a:pt x="255" y="3036"/>
                      <a:pt x="-602" y="1036"/>
                      <a:pt x="827" y="369"/>
                    </a:cubicBezTo>
                    <a:cubicBezTo>
                      <a:pt x="2255" y="-298"/>
                      <a:pt x="1970" y="-107"/>
                      <a:pt x="3589" y="1322"/>
                    </a:cubicBezTo>
                    <a:cubicBezTo>
                      <a:pt x="4934" y="2689"/>
                      <a:pt x="6660" y="3618"/>
                      <a:pt x="8542" y="3989"/>
                    </a:cubicBezTo>
                    <a:cubicBezTo>
                      <a:pt x="11950" y="4195"/>
                      <a:pt x="15239" y="5313"/>
                      <a:pt x="18067" y="7227"/>
                    </a:cubicBezTo>
                    <a:cubicBezTo>
                      <a:pt x="21452" y="10011"/>
                      <a:pt x="22192" y="14901"/>
                      <a:pt x="19781" y="18562"/>
                    </a:cubicBezTo>
                    <a:cubicBezTo>
                      <a:pt x="19338" y="19291"/>
                      <a:pt x="18539" y="19727"/>
                      <a:pt x="17686" y="19705"/>
                    </a:cubicBezTo>
                    <a:cubicBezTo>
                      <a:pt x="15679" y="19857"/>
                      <a:pt x="13684" y="19282"/>
                      <a:pt x="12066" y="18086"/>
                    </a:cubicBezTo>
                    <a:cubicBezTo>
                      <a:pt x="10777" y="16961"/>
                      <a:pt x="9597" y="15717"/>
                      <a:pt x="8542" y="14371"/>
                    </a:cubicBezTo>
                    <a:cubicBezTo>
                      <a:pt x="5392" y="10892"/>
                      <a:pt x="2614" y="7093"/>
                      <a:pt x="255" y="3036"/>
                    </a:cubicBezTo>
                    <a:close/>
                  </a:path>
                </a:pathLst>
              </a:custGeom>
              <a:grpFill/>
              <a:ln w="9525" cap="flat">
                <a:noFill/>
                <a:prstDash val="solid"/>
                <a:miter/>
              </a:ln>
            </p:spPr>
            <p:txBody>
              <a:bodyPr rtlCol="0" anchor="ctr"/>
              <a:lstStyle/>
              <a:p>
                <a:endParaRPr lang="zh-CN" altLang="en-US"/>
              </a:p>
            </p:txBody>
          </p:sp>
          <p:sp>
            <p:nvSpPr>
              <p:cNvPr id="71" name="任意多边形: 形状 70"/>
              <p:cNvSpPr/>
              <p:nvPr/>
            </p:nvSpPr>
            <p:spPr>
              <a:xfrm>
                <a:off x="1377377" y="3136915"/>
                <a:ext cx="23986" cy="17484"/>
              </a:xfrm>
              <a:custGeom>
                <a:avLst/>
                <a:gdLst>
                  <a:gd name="connsiteX0" fmla="*/ 4003 w 23986"/>
                  <a:gd name="connsiteY0" fmla="*/ 10987 h 17484"/>
                  <a:gd name="connsiteX1" fmla="*/ 2574 w 23986"/>
                  <a:gd name="connsiteY1" fmla="*/ 10987 h 17484"/>
                  <a:gd name="connsiteX2" fmla="*/ 574 w 23986"/>
                  <a:gd name="connsiteY2" fmla="*/ 9082 h 17484"/>
                  <a:gd name="connsiteX3" fmla="*/ 98 w 23986"/>
                  <a:gd name="connsiteY3" fmla="*/ 7463 h 17484"/>
                  <a:gd name="connsiteX4" fmla="*/ 2193 w 23986"/>
                  <a:gd name="connsiteY4" fmla="*/ 2224 h 17484"/>
                  <a:gd name="connsiteX5" fmla="*/ 5527 w 23986"/>
                  <a:gd name="connsiteY5" fmla="*/ 414 h 17484"/>
                  <a:gd name="connsiteX6" fmla="*/ 19052 w 23986"/>
                  <a:gd name="connsiteY6" fmla="*/ 414 h 17484"/>
                  <a:gd name="connsiteX7" fmla="*/ 23720 w 23986"/>
                  <a:gd name="connsiteY7" fmla="*/ 5558 h 17484"/>
                  <a:gd name="connsiteX8" fmla="*/ 21243 w 23986"/>
                  <a:gd name="connsiteY8" fmla="*/ 10796 h 17484"/>
                  <a:gd name="connsiteX9" fmla="*/ 15719 w 23986"/>
                  <a:gd name="connsiteY9" fmla="*/ 17273 h 17484"/>
                  <a:gd name="connsiteX10" fmla="*/ 14957 w 23986"/>
                  <a:gd name="connsiteY10" fmla="*/ 17273 h 17484"/>
                  <a:gd name="connsiteX11" fmla="*/ 13814 w 23986"/>
                  <a:gd name="connsiteY11" fmla="*/ 12987 h 17484"/>
                  <a:gd name="connsiteX12" fmla="*/ 4003 w 23986"/>
                  <a:gd name="connsiteY12" fmla="*/ 10987 h 17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986" h="17484">
                    <a:moveTo>
                      <a:pt x="4003" y="10987"/>
                    </a:moveTo>
                    <a:cubicBezTo>
                      <a:pt x="3600" y="11362"/>
                      <a:pt x="2977" y="11362"/>
                      <a:pt x="2574" y="10987"/>
                    </a:cubicBezTo>
                    <a:cubicBezTo>
                      <a:pt x="2003" y="10258"/>
                      <a:pt x="1330" y="9616"/>
                      <a:pt x="574" y="9082"/>
                    </a:cubicBezTo>
                    <a:cubicBezTo>
                      <a:pt x="574" y="9082"/>
                      <a:pt x="-283" y="9082"/>
                      <a:pt x="98" y="7463"/>
                    </a:cubicBezTo>
                    <a:cubicBezTo>
                      <a:pt x="522" y="5619"/>
                      <a:pt x="1229" y="3852"/>
                      <a:pt x="2193" y="2224"/>
                    </a:cubicBezTo>
                    <a:cubicBezTo>
                      <a:pt x="2941" y="1111"/>
                      <a:pt x="4186" y="435"/>
                      <a:pt x="5527" y="414"/>
                    </a:cubicBezTo>
                    <a:cubicBezTo>
                      <a:pt x="10018" y="-138"/>
                      <a:pt x="14561" y="-138"/>
                      <a:pt x="19052" y="414"/>
                    </a:cubicBezTo>
                    <a:cubicBezTo>
                      <a:pt x="19052" y="414"/>
                      <a:pt x="25339" y="1271"/>
                      <a:pt x="23720" y="5558"/>
                    </a:cubicBezTo>
                    <a:cubicBezTo>
                      <a:pt x="22530" y="7108"/>
                      <a:pt x="21686" y="8894"/>
                      <a:pt x="21243" y="10796"/>
                    </a:cubicBezTo>
                    <a:cubicBezTo>
                      <a:pt x="20341" y="13607"/>
                      <a:pt x="18351" y="15939"/>
                      <a:pt x="15719" y="17273"/>
                    </a:cubicBezTo>
                    <a:cubicBezTo>
                      <a:pt x="15719" y="17273"/>
                      <a:pt x="14957" y="17750"/>
                      <a:pt x="14957" y="17273"/>
                    </a:cubicBezTo>
                    <a:cubicBezTo>
                      <a:pt x="14941" y="15771"/>
                      <a:pt x="14548" y="14297"/>
                      <a:pt x="13814" y="12987"/>
                    </a:cubicBezTo>
                    <a:cubicBezTo>
                      <a:pt x="13814" y="12987"/>
                      <a:pt x="11528" y="8891"/>
                      <a:pt x="4003" y="10987"/>
                    </a:cubicBezTo>
                    <a:close/>
                  </a:path>
                </a:pathLst>
              </a:custGeom>
              <a:grpFill/>
              <a:ln w="9525" cap="flat">
                <a:noFill/>
                <a:prstDash val="solid"/>
                <a:miter/>
              </a:ln>
            </p:spPr>
            <p:txBody>
              <a:bodyPr rtlCol="0" anchor="ctr"/>
              <a:lstStyle/>
              <a:p>
                <a:endParaRPr lang="zh-CN" altLang="en-US"/>
              </a:p>
            </p:txBody>
          </p:sp>
          <p:sp>
            <p:nvSpPr>
              <p:cNvPr id="72" name="任意多边形: 形状 71"/>
              <p:cNvSpPr/>
              <p:nvPr/>
            </p:nvSpPr>
            <p:spPr>
              <a:xfrm>
                <a:off x="1368574" y="3142558"/>
                <a:ext cx="42725" cy="55034"/>
              </a:xfrm>
              <a:custGeom>
                <a:avLst/>
                <a:gdLst>
                  <a:gd name="connsiteX0" fmla="*/ 423 w 42725"/>
                  <a:gd name="connsiteY0" fmla="*/ 53540 h 55034"/>
                  <a:gd name="connsiteX1" fmla="*/ 423 w 42725"/>
                  <a:gd name="connsiteY1" fmla="*/ 52016 h 55034"/>
                  <a:gd name="connsiteX2" fmla="*/ 6329 w 42725"/>
                  <a:gd name="connsiteY2" fmla="*/ 46967 h 55034"/>
                  <a:gd name="connsiteX3" fmla="*/ 9282 w 42725"/>
                  <a:gd name="connsiteY3" fmla="*/ 43253 h 55034"/>
                  <a:gd name="connsiteX4" fmla="*/ 23950 w 42725"/>
                  <a:gd name="connsiteY4" fmla="*/ 18107 h 55034"/>
                  <a:gd name="connsiteX5" fmla="*/ 33475 w 42725"/>
                  <a:gd name="connsiteY5" fmla="*/ 4581 h 55034"/>
                  <a:gd name="connsiteX6" fmla="*/ 34713 w 42725"/>
                  <a:gd name="connsiteY6" fmla="*/ 2676 h 55034"/>
                  <a:gd name="connsiteX7" fmla="*/ 39857 w 42725"/>
                  <a:gd name="connsiteY7" fmla="*/ 9 h 55034"/>
                  <a:gd name="connsiteX8" fmla="*/ 42714 w 42725"/>
                  <a:gd name="connsiteY8" fmla="*/ 3152 h 55034"/>
                  <a:gd name="connsiteX9" fmla="*/ 40238 w 42725"/>
                  <a:gd name="connsiteY9" fmla="*/ 8772 h 55034"/>
                  <a:gd name="connsiteX10" fmla="*/ 37380 w 42725"/>
                  <a:gd name="connsiteY10" fmla="*/ 10582 h 55034"/>
                  <a:gd name="connsiteX11" fmla="*/ 35094 w 42725"/>
                  <a:gd name="connsiteY11" fmla="*/ 12868 h 55034"/>
                  <a:gd name="connsiteX12" fmla="*/ 17854 w 42725"/>
                  <a:gd name="connsiteY12" fmla="*/ 42014 h 55034"/>
                  <a:gd name="connsiteX13" fmla="*/ 10615 w 42725"/>
                  <a:gd name="connsiteY13" fmla="*/ 53921 h 55034"/>
                  <a:gd name="connsiteX14" fmla="*/ 423 w 42725"/>
                  <a:gd name="connsiteY14" fmla="*/ 53540 h 55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725" h="55034">
                    <a:moveTo>
                      <a:pt x="423" y="53540"/>
                    </a:moveTo>
                    <a:cubicBezTo>
                      <a:pt x="423" y="53540"/>
                      <a:pt x="-529" y="53063"/>
                      <a:pt x="423" y="52016"/>
                    </a:cubicBezTo>
                    <a:cubicBezTo>
                      <a:pt x="2211" y="50132"/>
                      <a:pt x="4190" y="48440"/>
                      <a:pt x="6329" y="46967"/>
                    </a:cubicBezTo>
                    <a:cubicBezTo>
                      <a:pt x="7662" y="46052"/>
                      <a:pt x="8690" y="44758"/>
                      <a:pt x="9282" y="43253"/>
                    </a:cubicBezTo>
                    <a:cubicBezTo>
                      <a:pt x="12350" y="33933"/>
                      <a:pt x="17348" y="25365"/>
                      <a:pt x="23950" y="18107"/>
                    </a:cubicBezTo>
                    <a:cubicBezTo>
                      <a:pt x="27569" y="13928"/>
                      <a:pt x="30760" y="9396"/>
                      <a:pt x="33475" y="4581"/>
                    </a:cubicBezTo>
                    <a:cubicBezTo>
                      <a:pt x="33636" y="3814"/>
                      <a:pt x="34078" y="3135"/>
                      <a:pt x="34713" y="2676"/>
                    </a:cubicBezTo>
                    <a:cubicBezTo>
                      <a:pt x="34713" y="2676"/>
                      <a:pt x="38619" y="-181"/>
                      <a:pt x="39857" y="9"/>
                    </a:cubicBezTo>
                    <a:cubicBezTo>
                      <a:pt x="41480" y="157"/>
                      <a:pt x="42721" y="1522"/>
                      <a:pt x="42714" y="3152"/>
                    </a:cubicBezTo>
                    <a:cubicBezTo>
                      <a:pt x="42836" y="5314"/>
                      <a:pt x="41915" y="7403"/>
                      <a:pt x="40238" y="8772"/>
                    </a:cubicBezTo>
                    <a:lnTo>
                      <a:pt x="37380" y="10582"/>
                    </a:lnTo>
                    <a:cubicBezTo>
                      <a:pt x="36506" y="11222"/>
                      <a:pt x="35735" y="11993"/>
                      <a:pt x="35094" y="12868"/>
                    </a:cubicBezTo>
                    <a:cubicBezTo>
                      <a:pt x="27805" y="21584"/>
                      <a:pt x="21982" y="31428"/>
                      <a:pt x="17854" y="42014"/>
                    </a:cubicBezTo>
                    <a:cubicBezTo>
                      <a:pt x="16899" y="46704"/>
                      <a:pt x="14340" y="50915"/>
                      <a:pt x="10615" y="53921"/>
                    </a:cubicBezTo>
                    <a:cubicBezTo>
                      <a:pt x="7373" y="55531"/>
                      <a:pt x="3536" y="55387"/>
                      <a:pt x="423" y="53540"/>
                    </a:cubicBezTo>
                    <a:close/>
                  </a:path>
                </a:pathLst>
              </a:custGeom>
              <a:grpFill/>
              <a:ln w="9525" cap="flat">
                <a:noFill/>
                <a:prstDash val="solid"/>
                <a:miter/>
              </a:ln>
            </p:spPr>
            <p:txBody>
              <a:bodyPr rtlCol="0" anchor="ctr"/>
              <a:lstStyle/>
              <a:p>
                <a:endParaRPr lang="zh-CN" altLang="en-US" dirty="0"/>
              </a:p>
            </p:txBody>
          </p:sp>
          <p:sp>
            <p:nvSpPr>
              <p:cNvPr id="73" name="任意多边形: 形状 72"/>
              <p:cNvSpPr/>
              <p:nvPr/>
            </p:nvSpPr>
            <p:spPr>
              <a:xfrm>
                <a:off x="1393429" y="3160491"/>
                <a:ext cx="30264" cy="65044"/>
              </a:xfrm>
              <a:custGeom>
                <a:avLst/>
                <a:gdLst>
                  <a:gd name="connsiteX0" fmla="*/ 2428 w 30264"/>
                  <a:gd name="connsiteY0" fmla="*/ 28558 h 65044"/>
                  <a:gd name="connsiteX1" fmla="*/ 714 w 30264"/>
                  <a:gd name="connsiteY1" fmla="*/ 29701 h 65044"/>
                  <a:gd name="connsiteX2" fmla="*/ 2619 w 30264"/>
                  <a:gd name="connsiteY2" fmla="*/ 41703 h 65044"/>
                  <a:gd name="connsiteX3" fmla="*/ 6810 w 30264"/>
                  <a:gd name="connsiteY3" fmla="*/ 42655 h 65044"/>
                  <a:gd name="connsiteX4" fmla="*/ 8048 w 30264"/>
                  <a:gd name="connsiteY4" fmla="*/ 41227 h 65044"/>
                  <a:gd name="connsiteX5" fmla="*/ 11286 w 30264"/>
                  <a:gd name="connsiteY5" fmla="*/ 39226 h 65044"/>
                  <a:gd name="connsiteX6" fmla="*/ 13001 w 30264"/>
                  <a:gd name="connsiteY6" fmla="*/ 39703 h 65044"/>
                  <a:gd name="connsiteX7" fmla="*/ 13001 w 30264"/>
                  <a:gd name="connsiteY7" fmla="*/ 43417 h 65044"/>
                  <a:gd name="connsiteX8" fmla="*/ 15668 w 30264"/>
                  <a:gd name="connsiteY8" fmla="*/ 49513 h 65044"/>
                  <a:gd name="connsiteX9" fmla="*/ 20716 w 30264"/>
                  <a:gd name="connsiteY9" fmla="*/ 58086 h 65044"/>
                  <a:gd name="connsiteX10" fmla="*/ 20049 w 30264"/>
                  <a:gd name="connsiteY10" fmla="*/ 59419 h 65044"/>
                  <a:gd name="connsiteX11" fmla="*/ 15287 w 30264"/>
                  <a:gd name="connsiteY11" fmla="*/ 60658 h 65044"/>
                  <a:gd name="connsiteX12" fmla="*/ 13953 w 30264"/>
                  <a:gd name="connsiteY12" fmla="*/ 61515 h 65044"/>
                  <a:gd name="connsiteX13" fmla="*/ 15858 w 30264"/>
                  <a:gd name="connsiteY13" fmla="*/ 63991 h 65044"/>
                  <a:gd name="connsiteX14" fmla="*/ 17001 w 30264"/>
                  <a:gd name="connsiteY14" fmla="*/ 63991 h 65044"/>
                  <a:gd name="connsiteX15" fmla="*/ 21097 w 30264"/>
                  <a:gd name="connsiteY15" fmla="*/ 63991 h 65044"/>
                  <a:gd name="connsiteX16" fmla="*/ 23097 w 30264"/>
                  <a:gd name="connsiteY16" fmla="*/ 65039 h 65044"/>
                  <a:gd name="connsiteX17" fmla="*/ 25669 w 30264"/>
                  <a:gd name="connsiteY17" fmla="*/ 65039 h 65044"/>
                  <a:gd name="connsiteX18" fmla="*/ 27860 w 30264"/>
                  <a:gd name="connsiteY18" fmla="*/ 65039 h 65044"/>
                  <a:gd name="connsiteX19" fmla="*/ 28908 w 30264"/>
                  <a:gd name="connsiteY19" fmla="*/ 65039 h 65044"/>
                  <a:gd name="connsiteX20" fmla="*/ 30241 w 30264"/>
                  <a:gd name="connsiteY20" fmla="*/ 62372 h 65044"/>
                  <a:gd name="connsiteX21" fmla="*/ 30241 w 30264"/>
                  <a:gd name="connsiteY21" fmla="*/ 61896 h 65044"/>
                  <a:gd name="connsiteX22" fmla="*/ 25193 w 30264"/>
                  <a:gd name="connsiteY22" fmla="*/ 53228 h 65044"/>
                  <a:gd name="connsiteX23" fmla="*/ 17478 w 30264"/>
                  <a:gd name="connsiteY23" fmla="*/ 37702 h 65044"/>
                  <a:gd name="connsiteX24" fmla="*/ 16525 w 30264"/>
                  <a:gd name="connsiteY24" fmla="*/ 31416 h 65044"/>
                  <a:gd name="connsiteX25" fmla="*/ 19859 w 30264"/>
                  <a:gd name="connsiteY25" fmla="*/ 24844 h 65044"/>
                  <a:gd name="connsiteX26" fmla="*/ 18811 w 30264"/>
                  <a:gd name="connsiteY26" fmla="*/ 20748 h 65044"/>
                  <a:gd name="connsiteX27" fmla="*/ 18240 w 30264"/>
                  <a:gd name="connsiteY27" fmla="*/ 16938 h 65044"/>
                  <a:gd name="connsiteX28" fmla="*/ 23288 w 30264"/>
                  <a:gd name="connsiteY28" fmla="*/ 2365 h 65044"/>
                  <a:gd name="connsiteX29" fmla="*/ 21478 w 30264"/>
                  <a:gd name="connsiteY29" fmla="*/ 174 h 65044"/>
                  <a:gd name="connsiteX30" fmla="*/ 17859 w 30264"/>
                  <a:gd name="connsiteY30" fmla="*/ 841 h 65044"/>
                  <a:gd name="connsiteX31" fmla="*/ 13191 w 30264"/>
                  <a:gd name="connsiteY31" fmla="*/ 5317 h 65044"/>
                  <a:gd name="connsiteX32" fmla="*/ 6429 w 30264"/>
                  <a:gd name="connsiteY32" fmla="*/ 20272 h 65044"/>
                  <a:gd name="connsiteX33" fmla="*/ 6429 w 30264"/>
                  <a:gd name="connsiteY33" fmla="*/ 21510 h 65044"/>
                  <a:gd name="connsiteX34" fmla="*/ 7857 w 30264"/>
                  <a:gd name="connsiteY34" fmla="*/ 22462 h 65044"/>
                  <a:gd name="connsiteX35" fmla="*/ 9096 w 30264"/>
                  <a:gd name="connsiteY35" fmla="*/ 21796 h 65044"/>
                  <a:gd name="connsiteX36" fmla="*/ 10524 w 30264"/>
                  <a:gd name="connsiteY36" fmla="*/ 18462 h 65044"/>
                  <a:gd name="connsiteX37" fmla="*/ 11001 w 30264"/>
                  <a:gd name="connsiteY37" fmla="*/ 17986 h 65044"/>
                  <a:gd name="connsiteX38" fmla="*/ 12314 w 30264"/>
                  <a:gd name="connsiteY38" fmla="*/ 18672 h 65044"/>
                  <a:gd name="connsiteX39" fmla="*/ 12334 w 30264"/>
                  <a:gd name="connsiteY39" fmla="*/ 18748 h 65044"/>
                  <a:gd name="connsiteX40" fmla="*/ 11763 w 30264"/>
                  <a:gd name="connsiteY40" fmla="*/ 25606 h 65044"/>
                  <a:gd name="connsiteX41" fmla="*/ 9762 w 30264"/>
                  <a:gd name="connsiteY41" fmla="*/ 31987 h 65044"/>
                  <a:gd name="connsiteX42" fmla="*/ 8238 w 30264"/>
                  <a:gd name="connsiteY42" fmla="*/ 33797 h 65044"/>
                  <a:gd name="connsiteX43" fmla="*/ 7286 w 30264"/>
                  <a:gd name="connsiteY43" fmla="*/ 33035 h 65044"/>
                  <a:gd name="connsiteX44" fmla="*/ 5381 w 30264"/>
                  <a:gd name="connsiteY44" fmla="*/ 29797 h 65044"/>
                  <a:gd name="connsiteX45" fmla="*/ 2428 w 30264"/>
                  <a:gd name="connsiteY45" fmla="*/ 28558 h 65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30264" h="65044">
                    <a:moveTo>
                      <a:pt x="2428" y="28558"/>
                    </a:moveTo>
                    <a:cubicBezTo>
                      <a:pt x="2428" y="28558"/>
                      <a:pt x="1571" y="27987"/>
                      <a:pt x="714" y="29701"/>
                    </a:cubicBezTo>
                    <a:cubicBezTo>
                      <a:pt x="-701" y="33768"/>
                      <a:pt x="14" y="38274"/>
                      <a:pt x="2619" y="41703"/>
                    </a:cubicBezTo>
                    <a:cubicBezTo>
                      <a:pt x="2619" y="41703"/>
                      <a:pt x="4619" y="44656"/>
                      <a:pt x="6810" y="42655"/>
                    </a:cubicBezTo>
                    <a:cubicBezTo>
                      <a:pt x="7278" y="42230"/>
                      <a:pt x="7694" y="41751"/>
                      <a:pt x="8048" y="41227"/>
                    </a:cubicBezTo>
                    <a:cubicBezTo>
                      <a:pt x="8851" y="40191"/>
                      <a:pt x="10001" y="39480"/>
                      <a:pt x="11286" y="39226"/>
                    </a:cubicBezTo>
                    <a:cubicBezTo>
                      <a:pt x="11286" y="39226"/>
                      <a:pt x="13096" y="39226"/>
                      <a:pt x="13001" y="39703"/>
                    </a:cubicBezTo>
                    <a:cubicBezTo>
                      <a:pt x="12906" y="40179"/>
                      <a:pt x="13001" y="41703"/>
                      <a:pt x="13001" y="43417"/>
                    </a:cubicBezTo>
                    <a:cubicBezTo>
                      <a:pt x="13197" y="45687"/>
                      <a:pt x="14134" y="47829"/>
                      <a:pt x="15668" y="49513"/>
                    </a:cubicBezTo>
                    <a:cubicBezTo>
                      <a:pt x="17822" y="52066"/>
                      <a:pt x="19529" y="54964"/>
                      <a:pt x="20716" y="58086"/>
                    </a:cubicBezTo>
                    <a:cubicBezTo>
                      <a:pt x="20716" y="58086"/>
                      <a:pt x="20716" y="58848"/>
                      <a:pt x="20049" y="59419"/>
                    </a:cubicBezTo>
                    <a:cubicBezTo>
                      <a:pt x="18529" y="60056"/>
                      <a:pt x="16925" y="60473"/>
                      <a:pt x="15287" y="60658"/>
                    </a:cubicBezTo>
                    <a:cubicBezTo>
                      <a:pt x="15287" y="60658"/>
                      <a:pt x="13953" y="60658"/>
                      <a:pt x="13953" y="61515"/>
                    </a:cubicBezTo>
                    <a:cubicBezTo>
                      <a:pt x="13953" y="62372"/>
                      <a:pt x="13953" y="62182"/>
                      <a:pt x="15858" y="63991"/>
                    </a:cubicBezTo>
                    <a:cubicBezTo>
                      <a:pt x="16184" y="64282"/>
                      <a:pt x="16676" y="64282"/>
                      <a:pt x="17001" y="63991"/>
                    </a:cubicBezTo>
                    <a:cubicBezTo>
                      <a:pt x="18227" y="63117"/>
                      <a:pt x="19872" y="63117"/>
                      <a:pt x="21097" y="63991"/>
                    </a:cubicBezTo>
                    <a:cubicBezTo>
                      <a:pt x="21097" y="63991"/>
                      <a:pt x="22145" y="65134"/>
                      <a:pt x="23097" y="65039"/>
                    </a:cubicBezTo>
                    <a:lnTo>
                      <a:pt x="25669" y="65039"/>
                    </a:lnTo>
                    <a:cubicBezTo>
                      <a:pt x="26396" y="64937"/>
                      <a:pt x="27133" y="64937"/>
                      <a:pt x="27860" y="65039"/>
                    </a:cubicBezTo>
                    <a:cubicBezTo>
                      <a:pt x="27860" y="65039"/>
                      <a:pt x="28336" y="65039"/>
                      <a:pt x="28908" y="65039"/>
                    </a:cubicBezTo>
                    <a:cubicBezTo>
                      <a:pt x="29526" y="64248"/>
                      <a:pt x="29979" y="63341"/>
                      <a:pt x="30241" y="62372"/>
                    </a:cubicBezTo>
                    <a:cubicBezTo>
                      <a:pt x="30272" y="62215"/>
                      <a:pt x="30272" y="62053"/>
                      <a:pt x="30241" y="61896"/>
                    </a:cubicBezTo>
                    <a:cubicBezTo>
                      <a:pt x="28358" y="59128"/>
                      <a:pt x="26671" y="56232"/>
                      <a:pt x="25193" y="53228"/>
                    </a:cubicBezTo>
                    <a:cubicBezTo>
                      <a:pt x="23192" y="47788"/>
                      <a:pt x="20605" y="42582"/>
                      <a:pt x="17478" y="37702"/>
                    </a:cubicBezTo>
                    <a:cubicBezTo>
                      <a:pt x="16065" y="35925"/>
                      <a:pt x="15702" y="33532"/>
                      <a:pt x="16525" y="31416"/>
                    </a:cubicBezTo>
                    <a:cubicBezTo>
                      <a:pt x="17877" y="29356"/>
                      <a:pt x="18995" y="27151"/>
                      <a:pt x="19859" y="24844"/>
                    </a:cubicBezTo>
                    <a:cubicBezTo>
                      <a:pt x="20101" y="23392"/>
                      <a:pt x="19720" y="21905"/>
                      <a:pt x="18811" y="20748"/>
                    </a:cubicBezTo>
                    <a:cubicBezTo>
                      <a:pt x="17904" y="19693"/>
                      <a:pt x="17682" y="18212"/>
                      <a:pt x="18240" y="16938"/>
                    </a:cubicBezTo>
                    <a:cubicBezTo>
                      <a:pt x="18240" y="16938"/>
                      <a:pt x="20716" y="8556"/>
                      <a:pt x="23288" y="2365"/>
                    </a:cubicBezTo>
                    <a:cubicBezTo>
                      <a:pt x="23288" y="2365"/>
                      <a:pt x="23955" y="1317"/>
                      <a:pt x="21478" y="174"/>
                    </a:cubicBezTo>
                    <a:cubicBezTo>
                      <a:pt x="20235" y="-205"/>
                      <a:pt x="18885" y="44"/>
                      <a:pt x="17859" y="841"/>
                    </a:cubicBezTo>
                    <a:cubicBezTo>
                      <a:pt x="17859" y="841"/>
                      <a:pt x="13763" y="3698"/>
                      <a:pt x="13191" y="5317"/>
                    </a:cubicBezTo>
                    <a:cubicBezTo>
                      <a:pt x="11514" y="10543"/>
                      <a:pt x="9245" y="15560"/>
                      <a:pt x="6429" y="20272"/>
                    </a:cubicBezTo>
                    <a:cubicBezTo>
                      <a:pt x="6208" y="20655"/>
                      <a:pt x="6208" y="21127"/>
                      <a:pt x="6429" y="21510"/>
                    </a:cubicBezTo>
                    <a:cubicBezTo>
                      <a:pt x="6800" y="21962"/>
                      <a:pt x="7297" y="22293"/>
                      <a:pt x="7857" y="22462"/>
                    </a:cubicBezTo>
                    <a:cubicBezTo>
                      <a:pt x="7857" y="22462"/>
                      <a:pt x="8429" y="22462"/>
                      <a:pt x="9096" y="21796"/>
                    </a:cubicBezTo>
                    <a:cubicBezTo>
                      <a:pt x="9673" y="20730"/>
                      <a:pt x="10151" y="19614"/>
                      <a:pt x="10524" y="18462"/>
                    </a:cubicBezTo>
                    <a:cubicBezTo>
                      <a:pt x="10524" y="18462"/>
                      <a:pt x="10524" y="17986"/>
                      <a:pt x="11001" y="17986"/>
                    </a:cubicBezTo>
                    <a:cubicBezTo>
                      <a:pt x="11553" y="17813"/>
                      <a:pt x="12141" y="18120"/>
                      <a:pt x="12314" y="18672"/>
                    </a:cubicBezTo>
                    <a:cubicBezTo>
                      <a:pt x="12321" y="18697"/>
                      <a:pt x="12328" y="18722"/>
                      <a:pt x="12334" y="18748"/>
                    </a:cubicBezTo>
                    <a:cubicBezTo>
                      <a:pt x="13005" y="21025"/>
                      <a:pt x="12801" y="23471"/>
                      <a:pt x="11763" y="25606"/>
                    </a:cubicBezTo>
                    <a:cubicBezTo>
                      <a:pt x="10980" y="27695"/>
                      <a:pt x="10312" y="29825"/>
                      <a:pt x="9762" y="31987"/>
                    </a:cubicBezTo>
                    <a:cubicBezTo>
                      <a:pt x="9652" y="32837"/>
                      <a:pt x="9057" y="33544"/>
                      <a:pt x="8238" y="33797"/>
                    </a:cubicBezTo>
                    <a:cubicBezTo>
                      <a:pt x="8238" y="33797"/>
                      <a:pt x="7667" y="33797"/>
                      <a:pt x="7286" y="33035"/>
                    </a:cubicBezTo>
                    <a:cubicBezTo>
                      <a:pt x="6853" y="31849"/>
                      <a:pt x="6208" y="30751"/>
                      <a:pt x="5381" y="29797"/>
                    </a:cubicBezTo>
                    <a:cubicBezTo>
                      <a:pt x="4446" y="29274"/>
                      <a:pt x="3456" y="28859"/>
                      <a:pt x="2428" y="28558"/>
                    </a:cubicBezTo>
                    <a:close/>
                  </a:path>
                </a:pathLst>
              </a:custGeom>
              <a:grpFill/>
              <a:ln w="9525" cap="flat">
                <a:noFill/>
                <a:prstDash val="solid"/>
                <a:miter/>
              </a:ln>
            </p:spPr>
            <p:txBody>
              <a:bodyPr rtlCol="0" anchor="ctr"/>
              <a:lstStyle/>
              <a:p>
                <a:endParaRPr lang="zh-CN" altLang="en-US"/>
              </a:p>
            </p:txBody>
          </p:sp>
          <p:sp>
            <p:nvSpPr>
              <p:cNvPr id="74" name="任意多边形: 形状 73"/>
              <p:cNvSpPr/>
              <p:nvPr/>
            </p:nvSpPr>
            <p:spPr>
              <a:xfrm>
                <a:off x="1393339" y="3210681"/>
                <a:ext cx="13026" cy="29898"/>
              </a:xfrm>
              <a:custGeom>
                <a:avLst/>
                <a:gdLst>
                  <a:gd name="connsiteX0" fmla="*/ 10615 w 13026"/>
                  <a:gd name="connsiteY0" fmla="*/ 86 h 29898"/>
                  <a:gd name="connsiteX1" fmla="*/ 8520 w 13026"/>
                  <a:gd name="connsiteY1" fmla="*/ 1324 h 29898"/>
                  <a:gd name="connsiteX2" fmla="*/ 6615 w 13026"/>
                  <a:gd name="connsiteY2" fmla="*/ 7229 h 29898"/>
                  <a:gd name="connsiteX3" fmla="*/ 5376 w 13026"/>
                  <a:gd name="connsiteY3" fmla="*/ 12754 h 29898"/>
                  <a:gd name="connsiteX4" fmla="*/ 2709 w 13026"/>
                  <a:gd name="connsiteY4" fmla="*/ 16659 h 29898"/>
                  <a:gd name="connsiteX5" fmla="*/ 42 w 13026"/>
                  <a:gd name="connsiteY5" fmla="*/ 20374 h 29898"/>
                  <a:gd name="connsiteX6" fmla="*/ 42 w 13026"/>
                  <a:gd name="connsiteY6" fmla="*/ 24470 h 29898"/>
                  <a:gd name="connsiteX7" fmla="*/ 42 w 13026"/>
                  <a:gd name="connsiteY7" fmla="*/ 25136 h 29898"/>
                  <a:gd name="connsiteX8" fmla="*/ 3757 w 13026"/>
                  <a:gd name="connsiteY8" fmla="*/ 28756 h 29898"/>
                  <a:gd name="connsiteX9" fmla="*/ 6234 w 13026"/>
                  <a:gd name="connsiteY9" fmla="*/ 29899 h 29898"/>
                  <a:gd name="connsiteX10" fmla="*/ 6900 w 13026"/>
                  <a:gd name="connsiteY10" fmla="*/ 29899 h 29898"/>
                  <a:gd name="connsiteX11" fmla="*/ 10615 w 13026"/>
                  <a:gd name="connsiteY11" fmla="*/ 20374 h 29898"/>
                  <a:gd name="connsiteX12" fmla="*/ 11377 w 13026"/>
                  <a:gd name="connsiteY12" fmla="*/ 10849 h 29898"/>
                  <a:gd name="connsiteX13" fmla="*/ 12996 w 13026"/>
                  <a:gd name="connsiteY13" fmla="*/ 3419 h 29898"/>
                  <a:gd name="connsiteX14" fmla="*/ 10615 w 13026"/>
                  <a:gd name="connsiteY14" fmla="*/ 86 h 29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026" h="29898">
                    <a:moveTo>
                      <a:pt x="10615" y="86"/>
                    </a:moveTo>
                    <a:cubicBezTo>
                      <a:pt x="10615" y="86"/>
                      <a:pt x="9186" y="-486"/>
                      <a:pt x="8520" y="1324"/>
                    </a:cubicBezTo>
                    <a:cubicBezTo>
                      <a:pt x="8106" y="3357"/>
                      <a:pt x="7467" y="5338"/>
                      <a:pt x="6615" y="7229"/>
                    </a:cubicBezTo>
                    <a:cubicBezTo>
                      <a:pt x="5963" y="9009"/>
                      <a:pt x="5546" y="10866"/>
                      <a:pt x="5376" y="12754"/>
                    </a:cubicBezTo>
                    <a:cubicBezTo>
                      <a:pt x="5003" y="14341"/>
                      <a:pt x="4052" y="15733"/>
                      <a:pt x="2709" y="16659"/>
                    </a:cubicBezTo>
                    <a:cubicBezTo>
                      <a:pt x="1278" y="17401"/>
                      <a:pt x="287" y="18781"/>
                      <a:pt x="42" y="20374"/>
                    </a:cubicBezTo>
                    <a:cubicBezTo>
                      <a:pt x="196" y="21735"/>
                      <a:pt x="196" y="23109"/>
                      <a:pt x="42" y="24470"/>
                    </a:cubicBezTo>
                    <a:cubicBezTo>
                      <a:pt x="-14" y="24688"/>
                      <a:pt x="-14" y="24918"/>
                      <a:pt x="42" y="25136"/>
                    </a:cubicBezTo>
                    <a:cubicBezTo>
                      <a:pt x="856" y="26713"/>
                      <a:pt x="2159" y="27984"/>
                      <a:pt x="3757" y="28756"/>
                    </a:cubicBezTo>
                    <a:lnTo>
                      <a:pt x="6234" y="29899"/>
                    </a:lnTo>
                    <a:cubicBezTo>
                      <a:pt x="6234" y="29899"/>
                      <a:pt x="6234" y="29899"/>
                      <a:pt x="6900" y="29899"/>
                    </a:cubicBezTo>
                    <a:cubicBezTo>
                      <a:pt x="10183" y="27957"/>
                      <a:pt x="11716" y="24025"/>
                      <a:pt x="10615" y="20374"/>
                    </a:cubicBezTo>
                    <a:cubicBezTo>
                      <a:pt x="10056" y="17186"/>
                      <a:pt x="10318" y="13908"/>
                      <a:pt x="11377" y="10849"/>
                    </a:cubicBezTo>
                    <a:cubicBezTo>
                      <a:pt x="12151" y="8429"/>
                      <a:pt x="12693" y="5942"/>
                      <a:pt x="12996" y="3419"/>
                    </a:cubicBezTo>
                    <a:cubicBezTo>
                      <a:pt x="12996" y="3419"/>
                      <a:pt x="13473" y="1229"/>
                      <a:pt x="10615" y="86"/>
                    </a:cubicBezTo>
                    <a:close/>
                  </a:path>
                </a:pathLst>
              </a:custGeom>
              <a:grpFill/>
              <a:ln w="9525" cap="flat">
                <a:noFill/>
                <a:prstDash val="solid"/>
                <a:miter/>
              </a:ln>
            </p:spPr>
            <p:txBody>
              <a:bodyPr rtlCol="0" anchor="ctr"/>
              <a:lstStyle/>
              <a:p>
                <a:endParaRPr lang="zh-CN" altLang="en-US"/>
              </a:p>
            </p:txBody>
          </p:sp>
          <p:sp>
            <p:nvSpPr>
              <p:cNvPr id="75" name="任意多边形: 形状 74"/>
              <p:cNvSpPr/>
              <p:nvPr/>
            </p:nvSpPr>
            <p:spPr>
              <a:xfrm>
                <a:off x="1421895" y="3193253"/>
                <a:ext cx="15910" cy="14465"/>
              </a:xfrm>
              <a:custGeom>
                <a:avLst/>
                <a:gdLst>
                  <a:gd name="connsiteX0" fmla="*/ 156 w 15910"/>
                  <a:gd name="connsiteY0" fmla="*/ 5131 h 14465"/>
                  <a:gd name="connsiteX1" fmla="*/ 156 w 15910"/>
                  <a:gd name="connsiteY1" fmla="*/ 4274 h 14465"/>
                  <a:gd name="connsiteX2" fmla="*/ 823 w 15910"/>
                  <a:gd name="connsiteY2" fmla="*/ 2940 h 14465"/>
                  <a:gd name="connsiteX3" fmla="*/ 1775 w 15910"/>
                  <a:gd name="connsiteY3" fmla="*/ 2083 h 14465"/>
                  <a:gd name="connsiteX4" fmla="*/ 5204 w 15910"/>
                  <a:gd name="connsiteY4" fmla="*/ 178 h 14465"/>
                  <a:gd name="connsiteX5" fmla="*/ 6633 w 15910"/>
                  <a:gd name="connsiteY5" fmla="*/ 178 h 14465"/>
                  <a:gd name="connsiteX6" fmla="*/ 13777 w 15910"/>
                  <a:gd name="connsiteY6" fmla="*/ 3797 h 14465"/>
                  <a:gd name="connsiteX7" fmla="*/ 15872 w 15910"/>
                  <a:gd name="connsiteY7" fmla="*/ 8750 h 14465"/>
                  <a:gd name="connsiteX8" fmla="*/ 12348 w 15910"/>
                  <a:gd name="connsiteY8" fmla="*/ 13703 h 14465"/>
                  <a:gd name="connsiteX9" fmla="*/ 10253 w 15910"/>
                  <a:gd name="connsiteY9" fmla="*/ 14465 h 14465"/>
                  <a:gd name="connsiteX10" fmla="*/ 7109 w 15910"/>
                  <a:gd name="connsiteY10" fmla="*/ 13227 h 14465"/>
                  <a:gd name="connsiteX11" fmla="*/ 4061 w 15910"/>
                  <a:gd name="connsiteY11" fmla="*/ 8369 h 14465"/>
                  <a:gd name="connsiteX12" fmla="*/ 2442 w 15910"/>
                  <a:gd name="connsiteY12" fmla="*/ 7226 h 14465"/>
                  <a:gd name="connsiteX13" fmla="*/ 156 w 15910"/>
                  <a:gd name="connsiteY13" fmla="*/ 5131 h 14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10" h="14465">
                    <a:moveTo>
                      <a:pt x="156" y="5131"/>
                    </a:moveTo>
                    <a:cubicBezTo>
                      <a:pt x="-52" y="4883"/>
                      <a:pt x="-52" y="4521"/>
                      <a:pt x="156" y="4274"/>
                    </a:cubicBezTo>
                    <a:cubicBezTo>
                      <a:pt x="466" y="3879"/>
                      <a:pt x="693" y="3425"/>
                      <a:pt x="823" y="2940"/>
                    </a:cubicBezTo>
                    <a:cubicBezTo>
                      <a:pt x="823" y="2940"/>
                      <a:pt x="823" y="2369"/>
                      <a:pt x="1775" y="2083"/>
                    </a:cubicBezTo>
                    <a:lnTo>
                      <a:pt x="5204" y="178"/>
                    </a:lnTo>
                    <a:cubicBezTo>
                      <a:pt x="5651" y="-59"/>
                      <a:pt x="6186" y="-59"/>
                      <a:pt x="6633" y="178"/>
                    </a:cubicBezTo>
                    <a:cubicBezTo>
                      <a:pt x="9172" y="1043"/>
                      <a:pt x="11577" y="2261"/>
                      <a:pt x="13777" y="3797"/>
                    </a:cubicBezTo>
                    <a:cubicBezTo>
                      <a:pt x="15301" y="4962"/>
                      <a:pt x="16098" y="6845"/>
                      <a:pt x="15872" y="8750"/>
                    </a:cubicBezTo>
                    <a:cubicBezTo>
                      <a:pt x="15326" y="10769"/>
                      <a:pt x="14076" y="12526"/>
                      <a:pt x="12348" y="13703"/>
                    </a:cubicBezTo>
                    <a:cubicBezTo>
                      <a:pt x="11700" y="14078"/>
                      <a:pt x="10990" y="14336"/>
                      <a:pt x="10253" y="14465"/>
                    </a:cubicBezTo>
                    <a:cubicBezTo>
                      <a:pt x="10253" y="14465"/>
                      <a:pt x="7967" y="14465"/>
                      <a:pt x="7109" y="13227"/>
                    </a:cubicBezTo>
                    <a:cubicBezTo>
                      <a:pt x="6188" y="11550"/>
                      <a:pt x="5170" y="9928"/>
                      <a:pt x="4061" y="8369"/>
                    </a:cubicBezTo>
                    <a:cubicBezTo>
                      <a:pt x="3602" y="7885"/>
                      <a:pt x="3052" y="7497"/>
                      <a:pt x="2442" y="7226"/>
                    </a:cubicBezTo>
                    <a:cubicBezTo>
                      <a:pt x="1596" y="6626"/>
                      <a:pt x="828" y="5922"/>
                      <a:pt x="156" y="5131"/>
                    </a:cubicBezTo>
                    <a:close/>
                  </a:path>
                </a:pathLst>
              </a:custGeom>
              <a:grpFill/>
              <a:ln w="9525" cap="flat">
                <a:noFill/>
                <a:prstDash val="solid"/>
                <a:miter/>
              </a:ln>
            </p:spPr>
            <p:txBody>
              <a:bodyPr rtlCol="0" anchor="ctr"/>
              <a:lstStyle/>
              <a:p>
                <a:endParaRPr lang="zh-CN" altLang="en-US"/>
              </a:p>
            </p:txBody>
          </p:sp>
          <p:sp>
            <p:nvSpPr>
              <p:cNvPr id="76" name="任意多边形: 形状 75"/>
              <p:cNvSpPr/>
              <p:nvPr/>
            </p:nvSpPr>
            <p:spPr>
              <a:xfrm>
                <a:off x="1450626" y="3111103"/>
                <a:ext cx="15474" cy="30457"/>
              </a:xfrm>
              <a:custGeom>
                <a:avLst/>
                <a:gdLst>
                  <a:gd name="connsiteX0" fmla="*/ 5620 w 15474"/>
                  <a:gd name="connsiteY0" fmla="*/ 5557 h 30457"/>
                  <a:gd name="connsiteX1" fmla="*/ 5620 w 15474"/>
                  <a:gd name="connsiteY1" fmla="*/ 3938 h 30457"/>
                  <a:gd name="connsiteX2" fmla="*/ 6191 w 15474"/>
                  <a:gd name="connsiteY2" fmla="*/ 2414 h 30457"/>
                  <a:gd name="connsiteX3" fmla="*/ 6668 w 15474"/>
                  <a:gd name="connsiteY3" fmla="*/ 1842 h 30457"/>
                  <a:gd name="connsiteX4" fmla="*/ 11049 w 15474"/>
                  <a:gd name="connsiteY4" fmla="*/ 128 h 30457"/>
                  <a:gd name="connsiteX5" fmla="*/ 12001 w 15474"/>
                  <a:gd name="connsiteY5" fmla="*/ 128 h 30457"/>
                  <a:gd name="connsiteX6" fmla="*/ 15335 w 15474"/>
                  <a:gd name="connsiteY6" fmla="*/ 5366 h 30457"/>
                  <a:gd name="connsiteX7" fmla="*/ 15335 w 15474"/>
                  <a:gd name="connsiteY7" fmla="*/ 6509 h 30457"/>
                  <a:gd name="connsiteX8" fmla="*/ 12478 w 15474"/>
                  <a:gd name="connsiteY8" fmla="*/ 15272 h 30457"/>
                  <a:gd name="connsiteX9" fmla="*/ 4191 w 15474"/>
                  <a:gd name="connsiteY9" fmla="*/ 29846 h 30457"/>
                  <a:gd name="connsiteX10" fmla="*/ 1905 w 15474"/>
                  <a:gd name="connsiteY10" fmla="*/ 30417 h 30457"/>
                  <a:gd name="connsiteX11" fmla="*/ 0 w 15474"/>
                  <a:gd name="connsiteY11" fmla="*/ 28226 h 30457"/>
                  <a:gd name="connsiteX12" fmla="*/ 0 w 15474"/>
                  <a:gd name="connsiteY12" fmla="*/ 26036 h 30457"/>
                  <a:gd name="connsiteX13" fmla="*/ 0 w 15474"/>
                  <a:gd name="connsiteY13" fmla="*/ 24607 h 30457"/>
                  <a:gd name="connsiteX14" fmla="*/ 6001 w 15474"/>
                  <a:gd name="connsiteY14" fmla="*/ 11272 h 30457"/>
                  <a:gd name="connsiteX15" fmla="*/ 5620 w 15474"/>
                  <a:gd name="connsiteY15" fmla="*/ 5557 h 30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474" h="30457">
                    <a:moveTo>
                      <a:pt x="5620" y="5557"/>
                    </a:moveTo>
                    <a:cubicBezTo>
                      <a:pt x="5365" y="5047"/>
                      <a:pt x="5365" y="4447"/>
                      <a:pt x="5620" y="3938"/>
                    </a:cubicBezTo>
                    <a:cubicBezTo>
                      <a:pt x="5849" y="3445"/>
                      <a:pt x="6041" y="2936"/>
                      <a:pt x="6191" y="2414"/>
                    </a:cubicBezTo>
                    <a:cubicBezTo>
                      <a:pt x="6266" y="2166"/>
                      <a:pt x="6438" y="1960"/>
                      <a:pt x="6668" y="1842"/>
                    </a:cubicBezTo>
                    <a:lnTo>
                      <a:pt x="11049" y="128"/>
                    </a:lnTo>
                    <a:cubicBezTo>
                      <a:pt x="11344" y="-43"/>
                      <a:pt x="11707" y="-43"/>
                      <a:pt x="12001" y="128"/>
                    </a:cubicBezTo>
                    <a:cubicBezTo>
                      <a:pt x="13599" y="1512"/>
                      <a:pt x="14758" y="3333"/>
                      <a:pt x="15335" y="5366"/>
                    </a:cubicBezTo>
                    <a:cubicBezTo>
                      <a:pt x="15522" y="5725"/>
                      <a:pt x="15522" y="6151"/>
                      <a:pt x="15335" y="6509"/>
                    </a:cubicBezTo>
                    <a:cubicBezTo>
                      <a:pt x="15335" y="6509"/>
                      <a:pt x="13716" y="10986"/>
                      <a:pt x="12478" y="15272"/>
                    </a:cubicBezTo>
                    <a:cubicBezTo>
                      <a:pt x="10956" y="20738"/>
                      <a:pt x="8110" y="25744"/>
                      <a:pt x="4191" y="29846"/>
                    </a:cubicBezTo>
                    <a:cubicBezTo>
                      <a:pt x="3541" y="30345"/>
                      <a:pt x="2713" y="30552"/>
                      <a:pt x="1905" y="30417"/>
                    </a:cubicBezTo>
                    <a:cubicBezTo>
                      <a:pt x="893" y="30127"/>
                      <a:pt x="147" y="29269"/>
                      <a:pt x="0" y="28226"/>
                    </a:cubicBezTo>
                    <a:cubicBezTo>
                      <a:pt x="110" y="27500"/>
                      <a:pt x="110" y="26762"/>
                      <a:pt x="0" y="26036"/>
                    </a:cubicBezTo>
                    <a:cubicBezTo>
                      <a:pt x="0" y="26036"/>
                      <a:pt x="0" y="26036"/>
                      <a:pt x="0" y="24607"/>
                    </a:cubicBezTo>
                    <a:cubicBezTo>
                      <a:pt x="0" y="23178"/>
                      <a:pt x="5144" y="14129"/>
                      <a:pt x="6001" y="11272"/>
                    </a:cubicBezTo>
                    <a:cubicBezTo>
                      <a:pt x="6593" y="9386"/>
                      <a:pt x="6457" y="7347"/>
                      <a:pt x="5620" y="5557"/>
                    </a:cubicBezTo>
                    <a:close/>
                  </a:path>
                </a:pathLst>
              </a:custGeom>
              <a:grpFill/>
              <a:ln w="9525" cap="flat">
                <a:noFill/>
                <a:prstDash val="solid"/>
                <a:miter/>
              </a:ln>
            </p:spPr>
            <p:txBody>
              <a:bodyPr rtlCol="0" anchor="ctr"/>
              <a:lstStyle/>
              <a:p>
                <a:endParaRPr lang="zh-CN" altLang="en-US"/>
              </a:p>
            </p:txBody>
          </p:sp>
          <p:sp>
            <p:nvSpPr>
              <p:cNvPr id="77" name="任意多边形: 形状 76"/>
              <p:cNvSpPr/>
              <p:nvPr/>
            </p:nvSpPr>
            <p:spPr>
              <a:xfrm>
                <a:off x="1459182" y="3142698"/>
                <a:ext cx="20612" cy="57591"/>
              </a:xfrm>
              <a:custGeom>
                <a:avLst/>
                <a:gdLst>
                  <a:gd name="connsiteX0" fmla="*/ 17 w 20612"/>
                  <a:gd name="connsiteY0" fmla="*/ 1965 h 57591"/>
                  <a:gd name="connsiteX1" fmla="*/ 1255 w 20612"/>
                  <a:gd name="connsiteY1" fmla="*/ 156 h 57591"/>
                  <a:gd name="connsiteX2" fmla="*/ 4398 w 20612"/>
                  <a:gd name="connsiteY2" fmla="*/ 632 h 57591"/>
                  <a:gd name="connsiteX3" fmla="*/ 10971 w 20612"/>
                  <a:gd name="connsiteY3" fmla="*/ 18539 h 57591"/>
                  <a:gd name="connsiteX4" fmla="*/ 12209 w 20612"/>
                  <a:gd name="connsiteY4" fmla="*/ 24159 h 57591"/>
                  <a:gd name="connsiteX5" fmla="*/ 16019 w 20612"/>
                  <a:gd name="connsiteY5" fmla="*/ 35779 h 57591"/>
                  <a:gd name="connsiteX6" fmla="*/ 19638 w 20612"/>
                  <a:gd name="connsiteY6" fmla="*/ 48066 h 57591"/>
                  <a:gd name="connsiteX7" fmla="*/ 19638 w 20612"/>
                  <a:gd name="connsiteY7" fmla="*/ 54734 h 57591"/>
                  <a:gd name="connsiteX8" fmla="*/ 17352 w 20612"/>
                  <a:gd name="connsiteY8" fmla="*/ 56163 h 57591"/>
                  <a:gd name="connsiteX9" fmla="*/ 13542 w 20612"/>
                  <a:gd name="connsiteY9" fmla="*/ 57591 h 57591"/>
                  <a:gd name="connsiteX10" fmla="*/ 10209 w 20612"/>
                  <a:gd name="connsiteY10" fmla="*/ 55782 h 57591"/>
                  <a:gd name="connsiteX11" fmla="*/ 7256 w 20612"/>
                  <a:gd name="connsiteY11" fmla="*/ 48066 h 57591"/>
                  <a:gd name="connsiteX12" fmla="*/ 8113 w 20612"/>
                  <a:gd name="connsiteY12" fmla="*/ 44828 h 57591"/>
                  <a:gd name="connsiteX13" fmla="*/ 8113 w 20612"/>
                  <a:gd name="connsiteY13" fmla="*/ 37208 h 57591"/>
                  <a:gd name="connsiteX14" fmla="*/ 4970 w 20612"/>
                  <a:gd name="connsiteY14" fmla="*/ 24635 h 57591"/>
                  <a:gd name="connsiteX15" fmla="*/ 3922 w 20612"/>
                  <a:gd name="connsiteY15" fmla="*/ 15681 h 57591"/>
                  <a:gd name="connsiteX16" fmla="*/ 17 w 20612"/>
                  <a:gd name="connsiteY16" fmla="*/ 1965 h 57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612" h="57591">
                    <a:moveTo>
                      <a:pt x="17" y="1965"/>
                    </a:moveTo>
                    <a:cubicBezTo>
                      <a:pt x="-104" y="1132"/>
                      <a:pt x="435" y="345"/>
                      <a:pt x="1255" y="156"/>
                    </a:cubicBezTo>
                    <a:cubicBezTo>
                      <a:pt x="1255" y="156"/>
                      <a:pt x="3446" y="-416"/>
                      <a:pt x="4398" y="632"/>
                    </a:cubicBezTo>
                    <a:cubicBezTo>
                      <a:pt x="5351" y="1680"/>
                      <a:pt x="9256" y="4251"/>
                      <a:pt x="10971" y="18539"/>
                    </a:cubicBezTo>
                    <a:cubicBezTo>
                      <a:pt x="11042" y="20471"/>
                      <a:pt x="11462" y="22375"/>
                      <a:pt x="12209" y="24159"/>
                    </a:cubicBezTo>
                    <a:cubicBezTo>
                      <a:pt x="14040" y="27825"/>
                      <a:pt x="15324" y="31740"/>
                      <a:pt x="16019" y="35779"/>
                    </a:cubicBezTo>
                    <a:cubicBezTo>
                      <a:pt x="16878" y="39969"/>
                      <a:pt x="18089" y="44079"/>
                      <a:pt x="19638" y="48066"/>
                    </a:cubicBezTo>
                    <a:cubicBezTo>
                      <a:pt x="19638" y="48066"/>
                      <a:pt x="21829" y="52829"/>
                      <a:pt x="19638" y="54734"/>
                    </a:cubicBezTo>
                    <a:cubicBezTo>
                      <a:pt x="18845" y="55158"/>
                      <a:pt x="18081" y="55635"/>
                      <a:pt x="17352" y="56163"/>
                    </a:cubicBezTo>
                    <a:cubicBezTo>
                      <a:pt x="16240" y="56984"/>
                      <a:pt x="14921" y="57479"/>
                      <a:pt x="13542" y="57591"/>
                    </a:cubicBezTo>
                    <a:cubicBezTo>
                      <a:pt x="12303" y="57261"/>
                      <a:pt x="11161" y="56640"/>
                      <a:pt x="10209" y="55782"/>
                    </a:cubicBezTo>
                    <a:cubicBezTo>
                      <a:pt x="8289" y="53673"/>
                      <a:pt x="7235" y="50918"/>
                      <a:pt x="7256" y="48066"/>
                    </a:cubicBezTo>
                    <a:cubicBezTo>
                      <a:pt x="7140" y="46919"/>
                      <a:pt x="7445" y="45768"/>
                      <a:pt x="8113" y="44828"/>
                    </a:cubicBezTo>
                    <a:cubicBezTo>
                      <a:pt x="9173" y="42398"/>
                      <a:pt x="9173" y="39637"/>
                      <a:pt x="8113" y="37208"/>
                    </a:cubicBezTo>
                    <a:cubicBezTo>
                      <a:pt x="6171" y="33293"/>
                      <a:pt x="5098" y="29004"/>
                      <a:pt x="4970" y="24635"/>
                    </a:cubicBezTo>
                    <a:cubicBezTo>
                      <a:pt x="4904" y="21624"/>
                      <a:pt x="4554" y="18626"/>
                      <a:pt x="3922" y="15681"/>
                    </a:cubicBezTo>
                    <a:cubicBezTo>
                      <a:pt x="3922" y="15681"/>
                      <a:pt x="969" y="7204"/>
                      <a:pt x="17" y="1965"/>
                    </a:cubicBezTo>
                    <a:close/>
                  </a:path>
                </a:pathLst>
              </a:custGeom>
              <a:grpFill/>
              <a:ln w="9525" cap="flat">
                <a:noFill/>
                <a:prstDash val="solid"/>
                <a:miter/>
              </a:ln>
            </p:spPr>
            <p:txBody>
              <a:bodyPr rtlCol="0" anchor="ctr"/>
              <a:lstStyle/>
              <a:p>
                <a:endParaRPr lang="zh-CN" altLang="en-US"/>
              </a:p>
            </p:txBody>
          </p:sp>
          <p:sp>
            <p:nvSpPr>
              <p:cNvPr id="78" name="任意多边形: 形状 77"/>
              <p:cNvSpPr/>
              <p:nvPr/>
            </p:nvSpPr>
            <p:spPr>
              <a:xfrm>
                <a:off x="1482880" y="3088123"/>
                <a:ext cx="18692" cy="14501"/>
              </a:xfrm>
              <a:custGeom>
                <a:avLst/>
                <a:gdLst>
                  <a:gd name="connsiteX0" fmla="*/ 131 w 18692"/>
                  <a:gd name="connsiteY0" fmla="*/ 8344 h 14501"/>
                  <a:gd name="connsiteX1" fmla="*/ 131 w 18692"/>
                  <a:gd name="connsiteY1" fmla="*/ 6725 h 14501"/>
                  <a:gd name="connsiteX2" fmla="*/ 1179 w 18692"/>
                  <a:gd name="connsiteY2" fmla="*/ 4153 h 14501"/>
                  <a:gd name="connsiteX3" fmla="*/ 2226 w 18692"/>
                  <a:gd name="connsiteY3" fmla="*/ 3200 h 14501"/>
                  <a:gd name="connsiteX4" fmla="*/ 12894 w 18692"/>
                  <a:gd name="connsiteY4" fmla="*/ 152 h 14501"/>
                  <a:gd name="connsiteX5" fmla="*/ 14704 w 18692"/>
                  <a:gd name="connsiteY5" fmla="*/ 152 h 14501"/>
                  <a:gd name="connsiteX6" fmla="*/ 18514 w 18692"/>
                  <a:gd name="connsiteY6" fmla="*/ 4153 h 14501"/>
                  <a:gd name="connsiteX7" fmla="*/ 18514 w 18692"/>
                  <a:gd name="connsiteY7" fmla="*/ 5677 h 14501"/>
                  <a:gd name="connsiteX8" fmla="*/ 17085 w 18692"/>
                  <a:gd name="connsiteY8" fmla="*/ 8534 h 14501"/>
                  <a:gd name="connsiteX9" fmla="*/ 8894 w 18692"/>
                  <a:gd name="connsiteY9" fmla="*/ 14345 h 14501"/>
                  <a:gd name="connsiteX10" fmla="*/ 7846 w 18692"/>
                  <a:gd name="connsiteY10" fmla="*/ 14345 h 14501"/>
                  <a:gd name="connsiteX11" fmla="*/ 6989 w 18692"/>
                  <a:gd name="connsiteY11" fmla="*/ 14345 h 14501"/>
                  <a:gd name="connsiteX12" fmla="*/ 5846 w 18692"/>
                  <a:gd name="connsiteY12" fmla="*/ 12249 h 14501"/>
                  <a:gd name="connsiteX13" fmla="*/ 4512 w 18692"/>
                  <a:gd name="connsiteY13" fmla="*/ 11392 h 14501"/>
                  <a:gd name="connsiteX14" fmla="*/ 152 w 18692"/>
                  <a:gd name="connsiteY14" fmla="*/ 8462 h 14501"/>
                  <a:gd name="connsiteX15" fmla="*/ 131 w 18692"/>
                  <a:gd name="connsiteY15" fmla="*/ 8344 h 14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692" h="14501">
                    <a:moveTo>
                      <a:pt x="131" y="8344"/>
                    </a:moveTo>
                    <a:cubicBezTo>
                      <a:pt x="-44" y="7818"/>
                      <a:pt x="-44" y="7250"/>
                      <a:pt x="131" y="6725"/>
                    </a:cubicBezTo>
                    <a:cubicBezTo>
                      <a:pt x="670" y="5958"/>
                      <a:pt x="1029" y="5078"/>
                      <a:pt x="1179" y="4153"/>
                    </a:cubicBezTo>
                    <a:cubicBezTo>
                      <a:pt x="1228" y="3612"/>
                      <a:pt x="1683" y="3198"/>
                      <a:pt x="2226" y="3200"/>
                    </a:cubicBezTo>
                    <a:cubicBezTo>
                      <a:pt x="2226" y="3200"/>
                      <a:pt x="8513" y="1676"/>
                      <a:pt x="12894" y="152"/>
                    </a:cubicBezTo>
                    <a:cubicBezTo>
                      <a:pt x="13480" y="-51"/>
                      <a:pt x="14118" y="-51"/>
                      <a:pt x="14704" y="152"/>
                    </a:cubicBezTo>
                    <a:cubicBezTo>
                      <a:pt x="16409" y="991"/>
                      <a:pt x="17759" y="2409"/>
                      <a:pt x="18514" y="4153"/>
                    </a:cubicBezTo>
                    <a:cubicBezTo>
                      <a:pt x="18752" y="4633"/>
                      <a:pt x="18752" y="5197"/>
                      <a:pt x="18514" y="5677"/>
                    </a:cubicBezTo>
                    <a:cubicBezTo>
                      <a:pt x="17822" y="6506"/>
                      <a:pt x="17333" y="7484"/>
                      <a:pt x="17085" y="8534"/>
                    </a:cubicBezTo>
                    <a:cubicBezTo>
                      <a:pt x="15550" y="11763"/>
                      <a:pt x="12448" y="13963"/>
                      <a:pt x="8894" y="14345"/>
                    </a:cubicBezTo>
                    <a:cubicBezTo>
                      <a:pt x="8576" y="14554"/>
                      <a:pt x="8164" y="14554"/>
                      <a:pt x="7846" y="14345"/>
                    </a:cubicBezTo>
                    <a:cubicBezTo>
                      <a:pt x="7576" y="14209"/>
                      <a:pt x="7258" y="14209"/>
                      <a:pt x="6989" y="14345"/>
                    </a:cubicBezTo>
                    <a:cubicBezTo>
                      <a:pt x="6989" y="14345"/>
                      <a:pt x="5751" y="14345"/>
                      <a:pt x="5846" y="12249"/>
                    </a:cubicBezTo>
                    <a:cubicBezTo>
                      <a:pt x="5846" y="12249"/>
                      <a:pt x="5846" y="11392"/>
                      <a:pt x="4512" y="11392"/>
                    </a:cubicBezTo>
                    <a:cubicBezTo>
                      <a:pt x="2499" y="11787"/>
                      <a:pt x="547" y="10475"/>
                      <a:pt x="152" y="8462"/>
                    </a:cubicBezTo>
                    <a:cubicBezTo>
                      <a:pt x="144" y="8423"/>
                      <a:pt x="137" y="8383"/>
                      <a:pt x="131" y="8344"/>
                    </a:cubicBezTo>
                    <a:close/>
                  </a:path>
                </a:pathLst>
              </a:custGeom>
              <a:grpFill/>
              <a:ln w="9525" cap="flat">
                <a:noFill/>
                <a:prstDash val="solid"/>
                <a:miter/>
              </a:ln>
            </p:spPr>
            <p:txBody>
              <a:bodyPr rtlCol="0" anchor="ctr"/>
              <a:lstStyle/>
              <a:p>
                <a:endParaRPr lang="zh-CN" altLang="en-US"/>
              </a:p>
            </p:txBody>
          </p:sp>
          <p:sp>
            <p:nvSpPr>
              <p:cNvPr id="79" name="任意多边形: 形状 78"/>
              <p:cNvSpPr/>
              <p:nvPr/>
            </p:nvSpPr>
            <p:spPr>
              <a:xfrm>
                <a:off x="1470885" y="3109341"/>
                <a:ext cx="31291" cy="26962"/>
              </a:xfrm>
              <a:custGeom>
                <a:avLst/>
                <a:gdLst>
                  <a:gd name="connsiteX0" fmla="*/ 220 w 31291"/>
                  <a:gd name="connsiteY0" fmla="*/ 25226 h 26962"/>
                  <a:gd name="connsiteX1" fmla="*/ 220 w 31291"/>
                  <a:gd name="connsiteY1" fmla="*/ 23702 h 26962"/>
                  <a:gd name="connsiteX2" fmla="*/ 7078 w 31291"/>
                  <a:gd name="connsiteY2" fmla="*/ 16748 h 26962"/>
                  <a:gd name="connsiteX3" fmla="*/ 11269 w 31291"/>
                  <a:gd name="connsiteY3" fmla="*/ 11605 h 26962"/>
                  <a:gd name="connsiteX4" fmla="*/ 22890 w 31291"/>
                  <a:gd name="connsiteY4" fmla="*/ 461 h 26962"/>
                  <a:gd name="connsiteX5" fmla="*/ 29176 w 31291"/>
                  <a:gd name="connsiteY5" fmla="*/ 461 h 26962"/>
                  <a:gd name="connsiteX6" fmla="*/ 31176 w 31291"/>
                  <a:gd name="connsiteY6" fmla="*/ 3128 h 26962"/>
                  <a:gd name="connsiteX7" fmla="*/ 31176 w 31291"/>
                  <a:gd name="connsiteY7" fmla="*/ 3985 h 26962"/>
                  <a:gd name="connsiteX8" fmla="*/ 23842 w 31291"/>
                  <a:gd name="connsiteY8" fmla="*/ 12367 h 26962"/>
                  <a:gd name="connsiteX9" fmla="*/ 16032 w 31291"/>
                  <a:gd name="connsiteY9" fmla="*/ 17606 h 26962"/>
                  <a:gd name="connsiteX10" fmla="*/ 11555 w 31291"/>
                  <a:gd name="connsiteY10" fmla="*/ 20368 h 26962"/>
                  <a:gd name="connsiteX11" fmla="*/ 4697 w 31291"/>
                  <a:gd name="connsiteY11" fmla="*/ 26845 h 26962"/>
                  <a:gd name="connsiteX12" fmla="*/ 3078 w 31291"/>
                  <a:gd name="connsiteY12" fmla="*/ 26845 h 26962"/>
                  <a:gd name="connsiteX13" fmla="*/ 982 w 31291"/>
                  <a:gd name="connsiteY13" fmla="*/ 26083 h 26962"/>
                  <a:gd name="connsiteX14" fmla="*/ 220 w 31291"/>
                  <a:gd name="connsiteY14" fmla="*/ 25226 h 26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91" h="26962">
                    <a:moveTo>
                      <a:pt x="220" y="25226"/>
                    </a:moveTo>
                    <a:cubicBezTo>
                      <a:pt x="-73" y="24760"/>
                      <a:pt x="-73" y="24167"/>
                      <a:pt x="220" y="23702"/>
                    </a:cubicBezTo>
                    <a:cubicBezTo>
                      <a:pt x="2090" y="21008"/>
                      <a:pt x="4410" y="18655"/>
                      <a:pt x="7078" y="16748"/>
                    </a:cubicBezTo>
                    <a:cubicBezTo>
                      <a:pt x="8741" y="15269"/>
                      <a:pt x="10156" y="13532"/>
                      <a:pt x="11269" y="11605"/>
                    </a:cubicBezTo>
                    <a:cubicBezTo>
                      <a:pt x="11269" y="11605"/>
                      <a:pt x="17651" y="2080"/>
                      <a:pt x="22890" y="461"/>
                    </a:cubicBezTo>
                    <a:cubicBezTo>
                      <a:pt x="24940" y="-154"/>
                      <a:pt x="27126" y="-154"/>
                      <a:pt x="29176" y="461"/>
                    </a:cubicBezTo>
                    <a:cubicBezTo>
                      <a:pt x="30155" y="1066"/>
                      <a:pt x="30869" y="2019"/>
                      <a:pt x="31176" y="3128"/>
                    </a:cubicBezTo>
                    <a:cubicBezTo>
                      <a:pt x="31330" y="3393"/>
                      <a:pt x="31330" y="3720"/>
                      <a:pt x="31176" y="3985"/>
                    </a:cubicBezTo>
                    <a:cubicBezTo>
                      <a:pt x="31176" y="3985"/>
                      <a:pt x="28414" y="6938"/>
                      <a:pt x="23842" y="12367"/>
                    </a:cubicBezTo>
                    <a:cubicBezTo>
                      <a:pt x="21717" y="14738"/>
                      <a:pt x="19032" y="16540"/>
                      <a:pt x="16032" y="17606"/>
                    </a:cubicBezTo>
                    <a:cubicBezTo>
                      <a:pt x="14366" y="18211"/>
                      <a:pt x="12843" y="19151"/>
                      <a:pt x="11555" y="20368"/>
                    </a:cubicBezTo>
                    <a:cubicBezTo>
                      <a:pt x="9546" y="22803"/>
                      <a:pt x="7242" y="24978"/>
                      <a:pt x="4697" y="26845"/>
                    </a:cubicBezTo>
                    <a:cubicBezTo>
                      <a:pt x="4168" y="27001"/>
                      <a:pt x="3606" y="27001"/>
                      <a:pt x="3078" y="26845"/>
                    </a:cubicBezTo>
                    <a:cubicBezTo>
                      <a:pt x="2318" y="26812"/>
                      <a:pt x="1586" y="26546"/>
                      <a:pt x="982" y="26083"/>
                    </a:cubicBezTo>
                    <a:cubicBezTo>
                      <a:pt x="702" y="25821"/>
                      <a:pt x="447" y="25534"/>
                      <a:pt x="220" y="25226"/>
                    </a:cubicBezTo>
                    <a:close/>
                  </a:path>
                </a:pathLst>
              </a:custGeom>
              <a:grpFill/>
              <a:ln w="9525" cap="flat">
                <a:noFill/>
                <a:prstDash val="solid"/>
                <a:miter/>
              </a:ln>
            </p:spPr>
            <p:txBody>
              <a:bodyPr rtlCol="0" anchor="ctr"/>
              <a:lstStyle/>
              <a:p>
                <a:endParaRPr lang="zh-CN" altLang="en-US"/>
              </a:p>
            </p:txBody>
          </p:sp>
          <p:sp>
            <p:nvSpPr>
              <p:cNvPr id="80" name="任意多边形: 形状 79"/>
              <p:cNvSpPr/>
              <p:nvPr/>
            </p:nvSpPr>
            <p:spPr>
              <a:xfrm>
                <a:off x="1483710" y="3125137"/>
                <a:ext cx="19640" cy="16706"/>
              </a:xfrm>
              <a:custGeom>
                <a:avLst/>
                <a:gdLst>
                  <a:gd name="connsiteX0" fmla="*/ 254 w 19640"/>
                  <a:gd name="connsiteY0" fmla="*/ 13716 h 16706"/>
                  <a:gd name="connsiteX1" fmla="*/ 254 w 19640"/>
                  <a:gd name="connsiteY1" fmla="*/ 12573 h 16706"/>
                  <a:gd name="connsiteX2" fmla="*/ 11970 w 19640"/>
                  <a:gd name="connsiteY2" fmla="*/ 2095 h 16706"/>
                  <a:gd name="connsiteX3" fmla="*/ 13113 w 19640"/>
                  <a:gd name="connsiteY3" fmla="*/ 1143 h 16706"/>
                  <a:gd name="connsiteX4" fmla="*/ 15970 w 19640"/>
                  <a:gd name="connsiteY4" fmla="*/ 0 h 16706"/>
                  <a:gd name="connsiteX5" fmla="*/ 16542 w 19640"/>
                  <a:gd name="connsiteY5" fmla="*/ 0 h 16706"/>
                  <a:gd name="connsiteX6" fmla="*/ 19495 w 19640"/>
                  <a:gd name="connsiteY6" fmla="*/ 2572 h 16706"/>
                  <a:gd name="connsiteX7" fmla="*/ 19495 w 19640"/>
                  <a:gd name="connsiteY7" fmla="*/ 3334 h 16706"/>
                  <a:gd name="connsiteX8" fmla="*/ 16923 w 19640"/>
                  <a:gd name="connsiteY8" fmla="*/ 7525 h 16706"/>
                  <a:gd name="connsiteX9" fmla="*/ 11017 w 19640"/>
                  <a:gd name="connsiteY9" fmla="*/ 14383 h 16706"/>
                  <a:gd name="connsiteX10" fmla="*/ 5302 w 19640"/>
                  <a:gd name="connsiteY10" fmla="*/ 16669 h 16706"/>
                  <a:gd name="connsiteX11" fmla="*/ 3588 w 19640"/>
                  <a:gd name="connsiteY11" fmla="*/ 16192 h 16706"/>
                  <a:gd name="connsiteX12" fmla="*/ 254 w 19640"/>
                  <a:gd name="connsiteY12" fmla="*/ 13716 h 16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640" h="16706">
                    <a:moveTo>
                      <a:pt x="254" y="13716"/>
                    </a:moveTo>
                    <a:cubicBezTo>
                      <a:pt x="254" y="13716"/>
                      <a:pt x="-318" y="13145"/>
                      <a:pt x="254" y="12573"/>
                    </a:cubicBezTo>
                    <a:cubicBezTo>
                      <a:pt x="4809" y="9883"/>
                      <a:pt x="8790" y="6323"/>
                      <a:pt x="11970" y="2095"/>
                    </a:cubicBezTo>
                    <a:cubicBezTo>
                      <a:pt x="12269" y="1691"/>
                      <a:pt x="12661" y="1364"/>
                      <a:pt x="13113" y="1143"/>
                    </a:cubicBezTo>
                    <a:lnTo>
                      <a:pt x="15970" y="0"/>
                    </a:lnTo>
                    <a:lnTo>
                      <a:pt x="16542" y="0"/>
                    </a:lnTo>
                    <a:cubicBezTo>
                      <a:pt x="17726" y="596"/>
                      <a:pt x="18741" y="1480"/>
                      <a:pt x="19495" y="2572"/>
                    </a:cubicBezTo>
                    <a:cubicBezTo>
                      <a:pt x="19689" y="2789"/>
                      <a:pt x="19689" y="3117"/>
                      <a:pt x="19495" y="3334"/>
                    </a:cubicBezTo>
                    <a:cubicBezTo>
                      <a:pt x="18501" y="4642"/>
                      <a:pt x="17639" y="6046"/>
                      <a:pt x="16923" y="7525"/>
                    </a:cubicBezTo>
                    <a:cubicBezTo>
                      <a:pt x="15726" y="10376"/>
                      <a:pt x="13659" y="12776"/>
                      <a:pt x="11017" y="14383"/>
                    </a:cubicBezTo>
                    <a:cubicBezTo>
                      <a:pt x="11017" y="14383"/>
                      <a:pt x="6350" y="17050"/>
                      <a:pt x="5302" y="16669"/>
                    </a:cubicBezTo>
                    <a:cubicBezTo>
                      <a:pt x="4755" y="16434"/>
                      <a:pt x="4178" y="16274"/>
                      <a:pt x="3588" y="16192"/>
                    </a:cubicBezTo>
                    <a:cubicBezTo>
                      <a:pt x="3588" y="16192"/>
                      <a:pt x="2445" y="16192"/>
                      <a:pt x="254" y="13716"/>
                    </a:cubicBezTo>
                    <a:close/>
                  </a:path>
                </a:pathLst>
              </a:custGeom>
              <a:grpFill/>
              <a:ln w="9525" cap="flat">
                <a:noFill/>
                <a:prstDash val="solid"/>
                <a:miter/>
              </a:ln>
            </p:spPr>
            <p:txBody>
              <a:bodyPr rtlCol="0" anchor="ctr"/>
              <a:lstStyle/>
              <a:p>
                <a:endParaRPr lang="zh-CN" altLang="en-US"/>
              </a:p>
            </p:txBody>
          </p:sp>
          <p:sp>
            <p:nvSpPr>
              <p:cNvPr id="81" name="任意多边形: 形状 80"/>
              <p:cNvSpPr/>
              <p:nvPr/>
            </p:nvSpPr>
            <p:spPr>
              <a:xfrm>
                <a:off x="1486821" y="3136837"/>
                <a:ext cx="18372" cy="18017"/>
              </a:xfrm>
              <a:custGeom>
                <a:avLst/>
                <a:gdLst>
                  <a:gd name="connsiteX0" fmla="*/ 0 w 18372"/>
                  <a:gd name="connsiteY0" fmla="*/ 13255 h 18017"/>
                  <a:gd name="connsiteX1" fmla="*/ 0 w 18372"/>
                  <a:gd name="connsiteY1" fmla="*/ 12588 h 18017"/>
                  <a:gd name="connsiteX2" fmla="*/ 12097 w 18372"/>
                  <a:gd name="connsiteY2" fmla="*/ 1444 h 18017"/>
                  <a:gd name="connsiteX3" fmla="*/ 14859 w 18372"/>
                  <a:gd name="connsiteY3" fmla="*/ 206 h 18017"/>
                  <a:gd name="connsiteX4" fmla="*/ 17145 w 18372"/>
                  <a:gd name="connsiteY4" fmla="*/ 1825 h 18017"/>
                  <a:gd name="connsiteX5" fmla="*/ 18184 w 18372"/>
                  <a:gd name="connsiteY5" fmla="*/ 4601 h 18017"/>
                  <a:gd name="connsiteX6" fmla="*/ 17812 w 18372"/>
                  <a:gd name="connsiteY6" fmla="*/ 5159 h 18017"/>
                  <a:gd name="connsiteX7" fmla="*/ 13716 w 18372"/>
                  <a:gd name="connsiteY7" fmla="*/ 11160 h 18017"/>
                  <a:gd name="connsiteX8" fmla="*/ 4191 w 18372"/>
                  <a:gd name="connsiteY8" fmla="*/ 18018 h 18017"/>
                  <a:gd name="connsiteX9" fmla="*/ 0 w 18372"/>
                  <a:gd name="connsiteY9" fmla="*/ 13255 h 18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372" h="18017">
                    <a:moveTo>
                      <a:pt x="0" y="13255"/>
                    </a:moveTo>
                    <a:cubicBezTo>
                      <a:pt x="0" y="13255"/>
                      <a:pt x="0" y="12779"/>
                      <a:pt x="0" y="12588"/>
                    </a:cubicBezTo>
                    <a:cubicBezTo>
                      <a:pt x="4663" y="9622"/>
                      <a:pt x="8759" y="5849"/>
                      <a:pt x="12097" y="1444"/>
                    </a:cubicBezTo>
                    <a:cubicBezTo>
                      <a:pt x="12097" y="1444"/>
                      <a:pt x="13526" y="-651"/>
                      <a:pt x="14859" y="206"/>
                    </a:cubicBezTo>
                    <a:cubicBezTo>
                      <a:pt x="15575" y="808"/>
                      <a:pt x="16340" y="1349"/>
                      <a:pt x="17145" y="1825"/>
                    </a:cubicBezTo>
                    <a:cubicBezTo>
                      <a:pt x="18198" y="2305"/>
                      <a:pt x="18664" y="3547"/>
                      <a:pt x="18184" y="4601"/>
                    </a:cubicBezTo>
                    <a:cubicBezTo>
                      <a:pt x="18091" y="4806"/>
                      <a:pt x="17965" y="4994"/>
                      <a:pt x="17812" y="5159"/>
                    </a:cubicBezTo>
                    <a:cubicBezTo>
                      <a:pt x="17812" y="5159"/>
                      <a:pt x="15050" y="9064"/>
                      <a:pt x="13716" y="11160"/>
                    </a:cubicBezTo>
                    <a:cubicBezTo>
                      <a:pt x="13716" y="11160"/>
                      <a:pt x="9620" y="17541"/>
                      <a:pt x="4191" y="18018"/>
                    </a:cubicBezTo>
                    <a:cubicBezTo>
                      <a:pt x="4763" y="17922"/>
                      <a:pt x="1715" y="17922"/>
                      <a:pt x="0" y="13255"/>
                    </a:cubicBezTo>
                    <a:close/>
                  </a:path>
                </a:pathLst>
              </a:custGeom>
              <a:grpFill/>
              <a:ln w="9525" cap="flat">
                <a:noFill/>
                <a:prstDash val="solid"/>
                <a:miter/>
              </a:ln>
            </p:spPr>
            <p:txBody>
              <a:bodyPr rtlCol="0" anchor="ctr"/>
              <a:lstStyle/>
              <a:p>
                <a:endParaRPr lang="zh-CN" altLang="en-US"/>
              </a:p>
            </p:txBody>
          </p:sp>
          <p:sp>
            <p:nvSpPr>
              <p:cNvPr id="82" name="任意多边形: 形状 81"/>
              <p:cNvSpPr/>
              <p:nvPr/>
            </p:nvSpPr>
            <p:spPr>
              <a:xfrm>
                <a:off x="1486155" y="3173868"/>
                <a:ext cx="11506" cy="11767"/>
              </a:xfrm>
              <a:custGeom>
                <a:avLst/>
                <a:gdLst>
                  <a:gd name="connsiteX0" fmla="*/ 0 w 11506"/>
                  <a:gd name="connsiteY0" fmla="*/ 4038 h 11767"/>
                  <a:gd name="connsiteX1" fmla="*/ 0 w 11506"/>
                  <a:gd name="connsiteY1" fmla="*/ 3466 h 11767"/>
                  <a:gd name="connsiteX2" fmla="*/ 1715 w 11506"/>
                  <a:gd name="connsiteY2" fmla="*/ 1180 h 11767"/>
                  <a:gd name="connsiteX3" fmla="*/ 2762 w 11506"/>
                  <a:gd name="connsiteY3" fmla="*/ 418 h 11767"/>
                  <a:gd name="connsiteX4" fmla="*/ 8382 w 11506"/>
                  <a:gd name="connsiteY4" fmla="*/ 1180 h 11767"/>
                  <a:gd name="connsiteX5" fmla="*/ 11430 w 11506"/>
                  <a:gd name="connsiteY5" fmla="*/ 7657 h 11767"/>
                  <a:gd name="connsiteX6" fmla="*/ 11430 w 11506"/>
                  <a:gd name="connsiteY6" fmla="*/ 8324 h 11767"/>
                  <a:gd name="connsiteX7" fmla="*/ 11430 w 11506"/>
                  <a:gd name="connsiteY7" fmla="*/ 8895 h 11767"/>
                  <a:gd name="connsiteX8" fmla="*/ 9430 w 11506"/>
                  <a:gd name="connsiteY8" fmla="*/ 10229 h 11767"/>
                  <a:gd name="connsiteX9" fmla="*/ 6477 w 11506"/>
                  <a:gd name="connsiteY9" fmla="*/ 11753 h 11767"/>
                  <a:gd name="connsiteX10" fmla="*/ 2477 w 11506"/>
                  <a:gd name="connsiteY10" fmla="*/ 9372 h 11767"/>
                  <a:gd name="connsiteX11" fmla="*/ 0 w 11506"/>
                  <a:gd name="connsiteY11" fmla="*/ 4038 h 11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506" h="11767">
                    <a:moveTo>
                      <a:pt x="0" y="4038"/>
                    </a:moveTo>
                    <a:lnTo>
                      <a:pt x="0" y="3466"/>
                    </a:lnTo>
                    <a:cubicBezTo>
                      <a:pt x="633" y="2752"/>
                      <a:pt x="1206" y="1988"/>
                      <a:pt x="1715" y="1180"/>
                    </a:cubicBezTo>
                    <a:cubicBezTo>
                      <a:pt x="1943" y="791"/>
                      <a:pt x="2322" y="515"/>
                      <a:pt x="2762" y="418"/>
                    </a:cubicBezTo>
                    <a:cubicBezTo>
                      <a:pt x="2762" y="418"/>
                      <a:pt x="6763" y="-915"/>
                      <a:pt x="8382" y="1180"/>
                    </a:cubicBezTo>
                    <a:cubicBezTo>
                      <a:pt x="9722" y="3171"/>
                      <a:pt x="10750" y="5355"/>
                      <a:pt x="11430" y="7657"/>
                    </a:cubicBezTo>
                    <a:cubicBezTo>
                      <a:pt x="11384" y="7877"/>
                      <a:pt x="11384" y="8104"/>
                      <a:pt x="11430" y="8324"/>
                    </a:cubicBezTo>
                    <a:cubicBezTo>
                      <a:pt x="11532" y="8501"/>
                      <a:pt x="11532" y="8719"/>
                      <a:pt x="11430" y="8895"/>
                    </a:cubicBezTo>
                    <a:cubicBezTo>
                      <a:pt x="10730" y="9288"/>
                      <a:pt x="10061" y="9734"/>
                      <a:pt x="9430" y="10229"/>
                    </a:cubicBezTo>
                    <a:cubicBezTo>
                      <a:pt x="9430" y="10229"/>
                      <a:pt x="7429" y="11943"/>
                      <a:pt x="6477" y="11753"/>
                    </a:cubicBezTo>
                    <a:cubicBezTo>
                      <a:pt x="4901" y="11466"/>
                      <a:pt x="3481" y="10620"/>
                      <a:pt x="2477" y="9372"/>
                    </a:cubicBezTo>
                    <a:cubicBezTo>
                      <a:pt x="1477" y="7680"/>
                      <a:pt x="648" y="5893"/>
                      <a:pt x="0" y="4038"/>
                    </a:cubicBezTo>
                    <a:close/>
                  </a:path>
                </a:pathLst>
              </a:custGeom>
              <a:grpFill/>
              <a:ln w="9525" cap="flat">
                <a:noFill/>
                <a:prstDash val="solid"/>
                <a:miter/>
              </a:ln>
            </p:spPr>
            <p:txBody>
              <a:bodyPr rtlCol="0" anchor="ctr"/>
              <a:lstStyle/>
              <a:p>
                <a:endParaRPr lang="zh-CN" altLang="en-US"/>
              </a:p>
            </p:txBody>
          </p:sp>
          <p:sp>
            <p:nvSpPr>
              <p:cNvPr id="83" name="任意多边形: 形状 82"/>
              <p:cNvSpPr/>
              <p:nvPr/>
            </p:nvSpPr>
            <p:spPr>
              <a:xfrm>
                <a:off x="1490757" y="3145925"/>
                <a:ext cx="33783" cy="29492"/>
              </a:xfrm>
              <a:custGeom>
                <a:avLst/>
                <a:gdLst>
                  <a:gd name="connsiteX0" fmla="*/ 732 w 33783"/>
                  <a:gd name="connsiteY0" fmla="*/ 22455 h 29492"/>
                  <a:gd name="connsiteX1" fmla="*/ 160 w 33783"/>
                  <a:gd name="connsiteY1" fmla="*/ 20169 h 29492"/>
                  <a:gd name="connsiteX2" fmla="*/ 6161 w 33783"/>
                  <a:gd name="connsiteY2" fmla="*/ 13311 h 29492"/>
                  <a:gd name="connsiteX3" fmla="*/ 10257 w 33783"/>
                  <a:gd name="connsiteY3" fmla="*/ 8358 h 29492"/>
                  <a:gd name="connsiteX4" fmla="*/ 15686 w 33783"/>
                  <a:gd name="connsiteY4" fmla="*/ 1881 h 29492"/>
                  <a:gd name="connsiteX5" fmla="*/ 19591 w 33783"/>
                  <a:gd name="connsiteY5" fmla="*/ 71 h 29492"/>
                  <a:gd name="connsiteX6" fmla="*/ 25401 w 33783"/>
                  <a:gd name="connsiteY6" fmla="*/ 1595 h 29492"/>
                  <a:gd name="connsiteX7" fmla="*/ 26449 w 33783"/>
                  <a:gd name="connsiteY7" fmla="*/ 4167 h 29492"/>
                  <a:gd name="connsiteX8" fmla="*/ 26449 w 33783"/>
                  <a:gd name="connsiteY8" fmla="*/ 4738 h 29492"/>
                  <a:gd name="connsiteX9" fmla="*/ 23115 w 33783"/>
                  <a:gd name="connsiteY9" fmla="*/ 16073 h 29492"/>
                  <a:gd name="connsiteX10" fmla="*/ 23115 w 33783"/>
                  <a:gd name="connsiteY10" fmla="*/ 16073 h 29492"/>
                  <a:gd name="connsiteX11" fmla="*/ 30735 w 33783"/>
                  <a:gd name="connsiteY11" fmla="*/ 14454 h 29492"/>
                  <a:gd name="connsiteX12" fmla="*/ 32259 w 33783"/>
                  <a:gd name="connsiteY12" fmla="*/ 14454 h 29492"/>
                  <a:gd name="connsiteX13" fmla="*/ 33783 w 33783"/>
                  <a:gd name="connsiteY13" fmla="*/ 16740 h 29492"/>
                  <a:gd name="connsiteX14" fmla="*/ 33783 w 33783"/>
                  <a:gd name="connsiteY14" fmla="*/ 17597 h 29492"/>
                  <a:gd name="connsiteX15" fmla="*/ 33783 w 33783"/>
                  <a:gd name="connsiteY15" fmla="*/ 18740 h 29492"/>
                  <a:gd name="connsiteX16" fmla="*/ 23973 w 33783"/>
                  <a:gd name="connsiteY16" fmla="*/ 27884 h 29492"/>
                  <a:gd name="connsiteX17" fmla="*/ 15781 w 33783"/>
                  <a:gd name="connsiteY17" fmla="*/ 27884 h 29492"/>
                  <a:gd name="connsiteX18" fmla="*/ 13971 w 33783"/>
                  <a:gd name="connsiteY18" fmla="*/ 22169 h 29492"/>
                  <a:gd name="connsiteX19" fmla="*/ 14448 w 33783"/>
                  <a:gd name="connsiteY19" fmla="*/ 18359 h 29492"/>
                  <a:gd name="connsiteX20" fmla="*/ 13114 w 33783"/>
                  <a:gd name="connsiteY20" fmla="*/ 18359 h 29492"/>
                  <a:gd name="connsiteX21" fmla="*/ 7971 w 33783"/>
                  <a:gd name="connsiteY21" fmla="*/ 22455 h 29492"/>
                  <a:gd name="connsiteX22" fmla="*/ 3303 w 33783"/>
                  <a:gd name="connsiteY22" fmla="*/ 24074 h 29492"/>
                  <a:gd name="connsiteX23" fmla="*/ 732 w 33783"/>
                  <a:gd name="connsiteY23" fmla="*/ 22455 h 29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3783" h="29492">
                    <a:moveTo>
                      <a:pt x="732" y="22455"/>
                    </a:moveTo>
                    <a:cubicBezTo>
                      <a:pt x="732" y="22455"/>
                      <a:pt x="-411" y="20836"/>
                      <a:pt x="160" y="20169"/>
                    </a:cubicBezTo>
                    <a:cubicBezTo>
                      <a:pt x="2553" y="18258"/>
                      <a:pt x="4585" y="15936"/>
                      <a:pt x="6161" y="13311"/>
                    </a:cubicBezTo>
                    <a:cubicBezTo>
                      <a:pt x="7249" y="11449"/>
                      <a:pt x="8632" y="9776"/>
                      <a:pt x="10257" y="8358"/>
                    </a:cubicBezTo>
                    <a:cubicBezTo>
                      <a:pt x="12634" y="6746"/>
                      <a:pt x="14514" y="4503"/>
                      <a:pt x="15686" y="1881"/>
                    </a:cubicBezTo>
                    <a:cubicBezTo>
                      <a:pt x="15686" y="1881"/>
                      <a:pt x="16257" y="643"/>
                      <a:pt x="19591" y="71"/>
                    </a:cubicBezTo>
                    <a:cubicBezTo>
                      <a:pt x="19591" y="71"/>
                      <a:pt x="24354" y="-500"/>
                      <a:pt x="25401" y="1595"/>
                    </a:cubicBezTo>
                    <a:cubicBezTo>
                      <a:pt x="25401" y="1595"/>
                      <a:pt x="25973" y="2833"/>
                      <a:pt x="26449" y="4167"/>
                    </a:cubicBezTo>
                    <a:lnTo>
                      <a:pt x="26449" y="4738"/>
                    </a:lnTo>
                    <a:cubicBezTo>
                      <a:pt x="24165" y="8068"/>
                      <a:pt x="22997" y="12037"/>
                      <a:pt x="23115" y="16073"/>
                    </a:cubicBezTo>
                    <a:cubicBezTo>
                      <a:pt x="23115" y="16073"/>
                      <a:pt x="23115" y="16740"/>
                      <a:pt x="23115" y="16073"/>
                    </a:cubicBezTo>
                    <a:cubicBezTo>
                      <a:pt x="25557" y="15147"/>
                      <a:pt x="28127" y="14601"/>
                      <a:pt x="30735" y="14454"/>
                    </a:cubicBezTo>
                    <a:cubicBezTo>
                      <a:pt x="31230" y="14287"/>
                      <a:pt x="31765" y="14287"/>
                      <a:pt x="32259" y="14454"/>
                    </a:cubicBezTo>
                    <a:cubicBezTo>
                      <a:pt x="32259" y="14454"/>
                      <a:pt x="33783" y="15883"/>
                      <a:pt x="33783" y="16740"/>
                    </a:cubicBezTo>
                    <a:cubicBezTo>
                      <a:pt x="33733" y="17024"/>
                      <a:pt x="33733" y="17314"/>
                      <a:pt x="33783" y="17597"/>
                    </a:cubicBezTo>
                    <a:cubicBezTo>
                      <a:pt x="33783" y="17597"/>
                      <a:pt x="33783" y="17597"/>
                      <a:pt x="33783" y="18740"/>
                    </a:cubicBezTo>
                    <a:cubicBezTo>
                      <a:pt x="30961" y="22236"/>
                      <a:pt x="27658" y="25314"/>
                      <a:pt x="23973" y="27884"/>
                    </a:cubicBezTo>
                    <a:cubicBezTo>
                      <a:pt x="23973" y="27884"/>
                      <a:pt x="17972" y="31504"/>
                      <a:pt x="15781" y="27884"/>
                    </a:cubicBezTo>
                    <a:cubicBezTo>
                      <a:pt x="14808" y="26117"/>
                      <a:pt x="14193" y="24175"/>
                      <a:pt x="13971" y="22169"/>
                    </a:cubicBezTo>
                    <a:cubicBezTo>
                      <a:pt x="14445" y="20959"/>
                      <a:pt x="14608" y="19649"/>
                      <a:pt x="14448" y="18359"/>
                    </a:cubicBezTo>
                    <a:cubicBezTo>
                      <a:pt x="14448" y="18359"/>
                      <a:pt x="14448" y="17121"/>
                      <a:pt x="13114" y="18359"/>
                    </a:cubicBezTo>
                    <a:cubicBezTo>
                      <a:pt x="11811" y="20173"/>
                      <a:pt x="10030" y="21591"/>
                      <a:pt x="7971" y="22455"/>
                    </a:cubicBezTo>
                    <a:cubicBezTo>
                      <a:pt x="6492" y="23195"/>
                      <a:pt x="4923" y="23739"/>
                      <a:pt x="3303" y="24074"/>
                    </a:cubicBezTo>
                    <a:cubicBezTo>
                      <a:pt x="2354" y="23698"/>
                      <a:pt x="1482" y="23149"/>
                      <a:pt x="732" y="22455"/>
                    </a:cubicBezTo>
                    <a:close/>
                  </a:path>
                </a:pathLst>
              </a:custGeom>
              <a:grpFill/>
              <a:ln w="9525" cap="flat">
                <a:noFill/>
                <a:prstDash val="solid"/>
                <a:miter/>
              </a:ln>
            </p:spPr>
            <p:txBody>
              <a:bodyPr rtlCol="0" anchor="ctr"/>
              <a:lstStyle/>
              <a:p>
                <a:endParaRPr lang="zh-CN" altLang="en-US"/>
              </a:p>
            </p:txBody>
          </p:sp>
          <p:sp>
            <p:nvSpPr>
              <p:cNvPr id="84" name="任意多边形: 形状 83"/>
              <p:cNvSpPr/>
              <p:nvPr/>
            </p:nvSpPr>
            <p:spPr>
              <a:xfrm>
                <a:off x="1640199" y="3093219"/>
                <a:ext cx="64652" cy="58335"/>
              </a:xfrm>
              <a:custGeom>
                <a:avLst/>
                <a:gdLst>
                  <a:gd name="connsiteX0" fmla="*/ 25692 w 64652"/>
                  <a:gd name="connsiteY0" fmla="*/ 8200 h 58335"/>
                  <a:gd name="connsiteX1" fmla="*/ 27121 w 64652"/>
                  <a:gd name="connsiteY1" fmla="*/ 6581 h 58335"/>
                  <a:gd name="connsiteX2" fmla="*/ 32550 w 64652"/>
                  <a:gd name="connsiteY2" fmla="*/ 6581 h 58335"/>
                  <a:gd name="connsiteX3" fmla="*/ 48743 w 64652"/>
                  <a:gd name="connsiteY3" fmla="*/ 3724 h 58335"/>
                  <a:gd name="connsiteX4" fmla="*/ 51600 w 64652"/>
                  <a:gd name="connsiteY4" fmla="*/ 1342 h 58335"/>
                  <a:gd name="connsiteX5" fmla="*/ 52743 w 64652"/>
                  <a:gd name="connsiteY5" fmla="*/ 676 h 58335"/>
                  <a:gd name="connsiteX6" fmla="*/ 59411 w 64652"/>
                  <a:gd name="connsiteY6" fmla="*/ 104 h 58335"/>
                  <a:gd name="connsiteX7" fmla="*/ 60554 w 64652"/>
                  <a:gd name="connsiteY7" fmla="*/ 104 h 58335"/>
                  <a:gd name="connsiteX8" fmla="*/ 62363 w 64652"/>
                  <a:gd name="connsiteY8" fmla="*/ 1628 h 58335"/>
                  <a:gd name="connsiteX9" fmla="*/ 64364 w 64652"/>
                  <a:gd name="connsiteY9" fmla="*/ 5343 h 58335"/>
                  <a:gd name="connsiteX10" fmla="*/ 63792 w 64652"/>
                  <a:gd name="connsiteY10" fmla="*/ 6676 h 58335"/>
                  <a:gd name="connsiteX11" fmla="*/ 59125 w 64652"/>
                  <a:gd name="connsiteY11" fmla="*/ 13534 h 58335"/>
                  <a:gd name="connsiteX12" fmla="*/ 55505 w 64652"/>
                  <a:gd name="connsiteY12" fmla="*/ 17344 h 58335"/>
                  <a:gd name="connsiteX13" fmla="*/ 44552 w 64652"/>
                  <a:gd name="connsiteY13" fmla="*/ 26869 h 58335"/>
                  <a:gd name="connsiteX14" fmla="*/ 35027 w 64652"/>
                  <a:gd name="connsiteY14" fmla="*/ 37633 h 58335"/>
                  <a:gd name="connsiteX15" fmla="*/ 35027 w 64652"/>
                  <a:gd name="connsiteY15" fmla="*/ 38395 h 58335"/>
                  <a:gd name="connsiteX16" fmla="*/ 35693 w 64652"/>
                  <a:gd name="connsiteY16" fmla="*/ 40014 h 58335"/>
                  <a:gd name="connsiteX17" fmla="*/ 37884 w 64652"/>
                  <a:gd name="connsiteY17" fmla="*/ 40014 h 58335"/>
                  <a:gd name="connsiteX18" fmla="*/ 45314 w 64652"/>
                  <a:gd name="connsiteY18" fmla="*/ 35632 h 58335"/>
                  <a:gd name="connsiteX19" fmla="*/ 49981 w 64652"/>
                  <a:gd name="connsiteY19" fmla="*/ 33061 h 58335"/>
                  <a:gd name="connsiteX20" fmla="*/ 62078 w 64652"/>
                  <a:gd name="connsiteY20" fmla="*/ 33727 h 58335"/>
                  <a:gd name="connsiteX21" fmla="*/ 64650 w 64652"/>
                  <a:gd name="connsiteY21" fmla="*/ 38014 h 58335"/>
                  <a:gd name="connsiteX22" fmla="*/ 61792 w 64652"/>
                  <a:gd name="connsiteY22" fmla="*/ 43538 h 58335"/>
                  <a:gd name="connsiteX23" fmla="*/ 55410 w 64652"/>
                  <a:gd name="connsiteY23" fmla="*/ 46015 h 58335"/>
                  <a:gd name="connsiteX24" fmla="*/ 45885 w 64652"/>
                  <a:gd name="connsiteY24" fmla="*/ 46491 h 58335"/>
                  <a:gd name="connsiteX25" fmla="*/ 26835 w 64652"/>
                  <a:gd name="connsiteY25" fmla="*/ 56492 h 58335"/>
                  <a:gd name="connsiteX26" fmla="*/ 22835 w 64652"/>
                  <a:gd name="connsiteY26" fmla="*/ 58302 h 58335"/>
                  <a:gd name="connsiteX27" fmla="*/ 356 w 64652"/>
                  <a:gd name="connsiteY27" fmla="*/ 52206 h 58335"/>
                  <a:gd name="connsiteX28" fmla="*/ 607 w 64652"/>
                  <a:gd name="connsiteY28" fmla="*/ 49930 h 58335"/>
                  <a:gd name="connsiteX29" fmla="*/ 927 w 64652"/>
                  <a:gd name="connsiteY29" fmla="*/ 49729 h 58335"/>
                  <a:gd name="connsiteX30" fmla="*/ 9595 w 64652"/>
                  <a:gd name="connsiteY30" fmla="*/ 48301 h 58335"/>
                  <a:gd name="connsiteX31" fmla="*/ 26930 w 64652"/>
                  <a:gd name="connsiteY31" fmla="*/ 43633 h 58335"/>
                  <a:gd name="connsiteX32" fmla="*/ 32360 w 64652"/>
                  <a:gd name="connsiteY32" fmla="*/ 36966 h 58335"/>
                  <a:gd name="connsiteX33" fmla="*/ 32360 w 64652"/>
                  <a:gd name="connsiteY33" fmla="*/ 34299 h 58335"/>
                  <a:gd name="connsiteX34" fmla="*/ 33312 w 64652"/>
                  <a:gd name="connsiteY34" fmla="*/ 33346 h 58335"/>
                  <a:gd name="connsiteX35" fmla="*/ 39503 w 64652"/>
                  <a:gd name="connsiteY35" fmla="*/ 23821 h 58335"/>
                  <a:gd name="connsiteX36" fmla="*/ 44171 w 64652"/>
                  <a:gd name="connsiteY36" fmla="*/ 14868 h 58335"/>
                  <a:gd name="connsiteX37" fmla="*/ 44838 w 64652"/>
                  <a:gd name="connsiteY37" fmla="*/ 12582 h 58335"/>
                  <a:gd name="connsiteX38" fmla="*/ 43980 w 64652"/>
                  <a:gd name="connsiteY38" fmla="*/ 12582 h 58335"/>
                  <a:gd name="connsiteX39" fmla="*/ 25692 w 64652"/>
                  <a:gd name="connsiteY39" fmla="*/ 8200 h 58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64652" h="58335">
                    <a:moveTo>
                      <a:pt x="25692" y="8200"/>
                    </a:moveTo>
                    <a:cubicBezTo>
                      <a:pt x="25692" y="8200"/>
                      <a:pt x="24930" y="6676"/>
                      <a:pt x="27121" y="6581"/>
                    </a:cubicBezTo>
                    <a:cubicBezTo>
                      <a:pt x="28924" y="6356"/>
                      <a:pt x="30747" y="6356"/>
                      <a:pt x="32550" y="6581"/>
                    </a:cubicBezTo>
                    <a:cubicBezTo>
                      <a:pt x="38104" y="7046"/>
                      <a:pt x="43684" y="6062"/>
                      <a:pt x="48743" y="3724"/>
                    </a:cubicBezTo>
                    <a:cubicBezTo>
                      <a:pt x="49875" y="3175"/>
                      <a:pt x="50856" y="2357"/>
                      <a:pt x="51600" y="1342"/>
                    </a:cubicBezTo>
                    <a:cubicBezTo>
                      <a:pt x="51849" y="947"/>
                      <a:pt x="52276" y="697"/>
                      <a:pt x="52743" y="676"/>
                    </a:cubicBezTo>
                    <a:lnTo>
                      <a:pt x="59411" y="104"/>
                    </a:lnTo>
                    <a:cubicBezTo>
                      <a:pt x="59779" y="-35"/>
                      <a:pt x="60185" y="-35"/>
                      <a:pt x="60554" y="104"/>
                    </a:cubicBezTo>
                    <a:cubicBezTo>
                      <a:pt x="61064" y="713"/>
                      <a:pt x="61676" y="1229"/>
                      <a:pt x="62363" y="1628"/>
                    </a:cubicBezTo>
                    <a:cubicBezTo>
                      <a:pt x="63608" y="2455"/>
                      <a:pt x="64359" y="3848"/>
                      <a:pt x="64364" y="5343"/>
                    </a:cubicBezTo>
                    <a:cubicBezTo>
                      <a:pt x="64411" y="5855"/>
                      <a:pt x="64196" y="6357"/>
                      <a:pt x="63792" y="6676"/>
                    </a:cubicBezTo>
                    <a:cubicBezTo>
                      <a:pt x="61797" y="8630"/>
                      <a:pt x="60210" y="10962"/>
                      <a:pt x="59125" y="13534"/>
                    </a:cubicBezTo>
                    <a:cubicBezTo>
                      <a:pt x="58300" y="15119"/>
                      <a:pt x="57045" y="16439"/>
                      <a:pt x="55505" y="17344"/>
                    </a:cubicBezTo>
                    <a:cubicBezTo>
                      <a:pt x="51597" y="20211"/>
                      <a:pt x="47934" y="23397"/>
                      <a:pt x="44552" y="26869"/>
                    </a:cubicBezTo>
                    <a:cubicBezTo>
                      <a:pt x="44552" y="26869"/>
                      <a:pt x="39027" y="32680"/>
                      <a:pt x="35027" y="37633"/>
                    </a:cubicBezTo>
                    <a:cubicBezTo>
                      <a:pt x="35027" y="37633"/>
                      <a:pt x="35027" y="37633"/>
                      <a:pt x="35027" y="38395"/>
                    </a:cubicBezTo>
                    <a:cubicBezTo>
                      <a:pt x="35351" y="38886"/>
                      <a:pt x="35578" y="39436"/>
                      <a:pt x="35693" y="40014"/>
                    </a:cubicBezTo>
                    <a:cubicBezTo>
                      <a:pt x="35693" y="40014"/>
                      <a:pt x="35693" y="41157"/>
                      <a:pt x="37884" y="40014"/>
                    </a:cubicBezTo>
                    <a:cubicBezTo>
                      <a:pt x="40663" y="39141"/>
                      <a:pt x="43205" y="37642"/>
                      <a:pt x="45314" y="35632"/>
                    </a:cubicBezTo>
                    <a:cubicBezTo>
                      <a:pt x="46593" y="34349"/>
                      <a:pt x="48212" y="33456"/>
                      <a:pt x="49981" y="33061"/>
                    </a:cubicBezTo>
                    <a:cubicBezTo>
                      <a:pt x="53994" y="32120"/>
                      <a:pt x="58193" y="32352"/>
                      <a:pt x="62078" y="33727"/>
                    </a:cubicBezTo>
                    <a:cubicBezTo>
                      <a:pt x="63709" y="34520"/>
                      <a:pt x="64718" y="36201"/>
                      <a:pt x="64650" y="38014"/>
                    </a:cubicBezTo>
                    <a:cubicBezTo>
                      <a:pt x="64100" y="40037"/>
                      <a:pt x="63126" y="41921"/>
                      <a:pt x="61792" y="43538"/>
                    </a:cubicBezTo>
                    <a:cubicBezTo>
                      <a:pt x="60214" y="45381"/>
                      <a:pt x="57818" y="46311"/>
                      <a:pt x="55410" y="46015"/>
                    </a:cubicBezTo>
                    <a:cubicBezTo>
                      <a:pt x="52246" y="45363"/>
                      <a:pt x="48969" y="45527"/>
                      <a:pt x="45885" y="46491"/>
                    </a:cubicBezTo>
                    <a:cubicBezTo>
                      <a:pt x="38900" y="48442"/>
                      <a:pt x="32408" y="51850"/>
                      <a:pt x="26835" y="56492"/>
                    </a:cubicBezTo>
                    <a:cubicBezTo>
                      <a:pt x="25802" y="57613"/>
                      <a:pt x="24359" y="58266"/>
                      <a:pt x="22835" y="58302"/>
                    </a:cubicBezTo>
                    <a:cubicBezTo>
                      <a:pt x="22835" y="58302"/>
                      <a:pt x="6356" y="59159"/>
                      <a:pt x="356" y="52206"/>
                    </a:cubicBezTo>
                    <a:cubicBezTo>
                      <a:pt x="-203" y="51508"/>
                      <a:pt x="-91" y="50489"/>
                      <a:pt x="607" y="49930"/>
                    </a:cubicBezTo>
                    <a:cubicBezTo>
                      <a:pt x="705" y="49851"/>
                      <a:pt x="813" y="49784"/>
                      <a:pt x="927" y="49729"/>
                    </a:cubicBezTo>
                    <a:cubicBezTo>
                      <a:pt x="3624" y="48444"/>
                      <a:pt x="6629" y="47949"/>
                      <a:pt x="9595" y="48301"/>
                    </a:cubicBezTo>
                    <a:cubicBezTo>
                      <a:pt x="15698" y="48410"/>
                      <a:pt x="21707" y="46792"/>
                      <a:pt x="26930" y="43633"/>
                    </a:cubicBezTo>
                    <a:cubicBezTo>
                      <a:pt x="26930" y="43633"/>
                      <a:pt x="32455" y="38395"/>
                      <a:pt x="32360" y="36966"/>
                    </a:cubicBezTo>
                    <a:cubicBezTo>
                      <a:pt x="32111" y="36094"/>
                      <a:pt x="32111" y="35171"/>
                      <a:pt x="32360" y="34299"/>
                    </a:cubicBezTo>
                    <a:cubicBezTo>
                      <a:pt x="32648" y="33953"/>
                      <a:pt x="32967" y="33634"/>
                      <a:pt x="33312" y="33346"/>
                    </a:cubicBezTo>
                    <a:cubicBezTo>
                      <a:pt x="33312" y="33346"/>
                      <a:pt x="35503" y="32203"/>
                      <a:pt x="39503" y="23821"/>
                    </a:cubicBezTo>
                    <a:cubicBezTo>
                      <a:pt x="40762" y="20691"/>
                      <a:pt x="42325" y="17692"/>
                      <a:pt x="44171" y="14868"/>
                    </a:cubicBezTo>
                    <a:cubicBezTo>
                      <a:pt x="44171" y="14868"/>
                      <a:pt x="45504" y="13439"/>
                      <a:pt x="44838" y="12582"/>
                    </a:cubicBezTo>
                    <a:cubicBezTo>
                      <a:pt x="44171" y="11725"/>
                      <a:pt x="44838" y="12582"/>
                      <a:pt x="43980" y="12582"/>
                    </a:cubicBezTo>
                    <a:cubicBezTo>
                      <a:pt x="43123" y="12582"/>
                      <a:pt x="29788" y="17059"/>
                      <a:pt x="25692" y="8200"/>
                    </a:cubicBezTo>
                    <a:close/>
                  </a:path>
                </a:pathLst>
              </a:custGeom>
              <a:grpFill/>
              <a:ln w="9525" cap="flat">
                <a:noFill/>
                <a:prstDash val="solid"/>
                <a:miter/>
              </a:ln>
            </p:spPr>
            <p:txBody>
              <a:bodyPr rtlCol="0" anchor="ctr"/>
              <a:lstStyle/>
              <a:p>
                <a:endParaRPr lang="zh-CN" altLang="en-US"/>
              </a:p>
            </p:txBody>
          </p:sp>
          <p:sp>
            <p:nvSpPr>
              <p:cNvPr id="85" name="任意多边形: 形状 84"/>
              <p:cNvSpPr/>
              <p:nvPr/>
            </p:nvSpPr>
            <p:spPr>
              <a:xfrm>
                <a:off x="1716162" y="3097391"/>
                <a:ext cx="82305" cy="86789"/>
              </a:xfrm>
              <a:custGeom>
                <a:avLst/>
                <a:gdLst>
                  <a:gd name="connsiteX0" fmla="*/ 66696 w 82305"/>
                  <a:gd name="connsiteY0" fmla="*/ 218 h 86789"/>
                  <a:gd name="connsiteX1" fmla="*/ 67839 w 82305"/>
                  <a:gd name="connsiteY1" fmla="*/ 218 h 86789"/>
                  <a:gd name="connsiteX2" fmla="*/ 69839 w 82305"/>
                  <a:gd name="connsiteY2" fmla="*/ 1266 h 86789"/>
                  <a:gd name="connsiteX3" fmla="*/ 70506 w 82305"/>
                  <a:gd name="connsiteY3" fmla="*/ 2409 h 86789"/>
                  <a:gd name="connsiteX4" fmla="*/ 70506 w 82305"/>
                  <a:gd name="connsiteY4" fmla="*/ 10315 h 86789"/>
                  <a:gd name="connsiteX5" fmla="*/ 69649 w 82305"/>
                  <a:gd name="connsiteY5" fmla="*/ 11458 h 86789"/>
                  <a:gd name="connsiteX6" fmla="*/ 65648 w 82305"/>
                  <a:gd name="connsiteY6" fmla="*/ 13553 h 86789"/>
                  <a:gd name="connsiteX7" fmla="*/ 64219 w 82305"/>
                  <a:gd name="connsiteY7" fmla="*/ 13553 h 86789"/>
                  <a:gd name="connsiteX8" fmla="*/ 63076 w 82305"/>
                  <a:gd name="connsiteY8" fmla="*/ 13553 h 86789"/>
                  <a:gd name="connsiteX9" fmla="*/ 61267 w 82305"/>
                  <a:gd name="connsiteY9" fmla="*/ 13553 h 86789"/>
                  <a:gd name="connsiteX10" fmla="*/ 41455 w 82305"/>
                  <a:gd name="connsiteY10" fmla="*/ 19268 h 86789"/>
                  <a:gd name="connsiteX11" fmla="*/ 32692 w 82305"/>
                  <a:gd name="connsiteY11" fmla="*/ 23364 h 86789"/>
                  <a:gd name="connsiteX12" fmla="*/ 32692 w 82305"/>
                  <a:gd name="connsiteY12" fmla="*/ 24983 h 86789"/>
                  <a:gd name="connsiteX13" fmla="*/ 35549 w 82305"/>
                  <a:gd name="connsiteY13" fmla="*/ 26412 h 86789"/>
                  <a:gd name="connsiteX14" fmla="*/ 38597 w 82305"/>
                  <a:gd name="connsiteY14" fmla="*/ 25650 h 86789"/>
                  <a:gd name="connsiteX15" fmla="*/ 43074 w 82305"/>
                  <a:gd name="connsiteY15" fmla="*/ 23078 h 86789"/>
                  <a:gd name="connsiteX16" fmla="*/ 50884 w 82305"/>
                  <a:gd name="connsiteY16" fmla="*/ 19649 h 86789"/>
                  <a:gd name="connsiteX17" fmla="*/ 53456 w 82305"/>
                  <a:gd name="connsiteY17" fmla="*/ 20792 h 86789"/>
                  <a:gd name="connsiteX18" fmla="*/ 54028 w 82305"/>
                  <a:gd name="connsiteY18" fmla="*/ 21364 h 86789"/>
                  <a:gd name="connsiteX19" fmla="*/ 54028 w 82305"/>
                  <a:gd name="connsiteY19" fmla="*/ 22221 h 86789"/>
                  <a:gd name="connsiteX20" fmla="*/ 54599 w 82305"/>
                  <a:gd name="connsiteY20" fmla="*/ 25841 h 86789"/>
                  <a:gd name="connsiteX21" fmla="*/ 54599 w 82305"/>
                  <a:gd name="connsiteY21" fmla="*/ 27174 h 86789"/>
                  <a:gd name="connsiteX22" fmla="*/ 43169 w 82305"/>
                  <a:gd name="connsiteY22" fmla="*/ 33746 h 86789"/>
                  <a:gd name="connsiteX23" fmla="*/ 38597 w 82305"/>
                  <a:gd name="connsiteY23" fmla="*/ 36985 h 86789"/>
                  <a:gd name="connsiteX24" fmla="*/ 37264 w 82305"/>
                  <a:gd name="connsiteY24" fmla="*/ 40985 h 86789"/>
                  <a:gd name="connsiteX25" fmla="*/ 36216 w 82305"/>
                  <a:gd name="connsiteY25" fmla="*/ 42509 h 86789"/>
                  <a:gd name="connsiteX26" fmla="*/ 35263 w 82305"/>
                  <a:gd name="connsiteY26" fmla="*/ 46891 h 86789"/>
                  <a:gd name="connsiteX27" fmla="*/ 36787 w 82305"/>
                  <a:gd name="connsiteY27" fmla="*/ 48796 h 86789"/>
                  <a:gd name="connsiteX28" fmla="*/ 37835 w 82305"/>
                  <a:gd name="connsiteY28" fmla="*/ 48796 h 86789"/>
                  <a:gd name="connsiteX29" fmla="*/ 43931 w 82305"/>
                  <a:gd name="connsiteY29" fmla="*/ 46224 h 86789"/>
                  <a:gd name="connsiteX30" fmla="*/ 49932 w 82305"/>
                  <a:gd name="connsiteY30" fmla="*/ 42795 h 86789"/>
                  <a:gd name="connsiteX31" fmla="*/ 56123 w 82305"/>
                  <a:gd name="connsiteY31" fmla="*/ 38318 h 86789"/>
                  <a:gd name="connsiteX32" fmla="*/ 58885 w 82305"/>
                  <a:gd name="connsiteY32" fmla="*/ 39747 h 86789"/>
                  <a:gd name="connsiteX33" fmla="*/ 58885 w 82305"/>
                  <a:gd name="connsiteY33" fmla="*/ 42986 h 86789"/>
                  <a:gd name="connsiteX34" fmla="*/ 61457 w 82305"/>
                  <a:gd name="connsiteY34" fmla="*/ 43938 h 86789"/>
                  <a:gd name="connsiteX35" fmla="*/ 79936 w 82305"/>
                  <a:gd name="connsiteY35" fmla="*/ 42509 h 86789"/>
                  <a:gd name="connsiteX36" fmla="*/ 81269 w 82305"/>
                  <a:gd name="connsiteY36" fmla="*/ 43462 h 86789"/>
                  <a:gd name="connsiteX37" fmla="*/ 81745 w 82305"/>
                  <a:gd name="connsiteY37" fmla="*/ 46129 h 86789"/>
                  <a:gd name="connsiteX38" fmla="*/ 81745 w 82305"/>
                  <a:gd name="connsiteY38" fmla="*/ 51939 h 86789"/>
                  <a:gd name="connsiteX39" fmla="*/ 81745 w 82305"/>
                  <a:gd name="connsiteY39" fmla="*/ 52511 h 86789"/>
                  <a:gd name="connsiteX40" fmla="*/ 78031 w 82305"/>
                  <a:gd name="connsiteY40" fmla="*/ 55368 h 86789"/>
                  <a:gd name="connsiteX41" fmla="*/ 78031 w 82305"/>
                  <a:gd name="connsiteY41" fmla="*/ 57083 h 86789"/>
                  <a:gd name="connsiteX42" fmla="*/ 79269 w 82305"/>
                  <a:gd name="connsiteY42" fmla="*/ 64322 h 86789"/>
                  <a:gd name="connsiteX43" fmla="*/ 78602 w 82305"/>
                  <a:gd name="connsiteY43" fmla="*/ 65274 h 86789"/>
                  <a:gd name="connsiteX44" fmla="*/ 71173 w 82305"/>
                  <a:gd name="connsiteY44" fmla="*/ 69941 h 86789"/>
                  <a:gd name="connsiteX45" fmla="*/ 62219 w 82305"/>
                  <a:gd name="connsiteY45" fmla="*/ 74894 h 86789"/>
                  <a:gd name="connsiteX46" fmla="*/ 62219 w 82305"/>
                  <a:gd name="connsiteY46" fmla="*/ 75561 h 86789"/>
                  <a:gd name="connsiteX47" fmla="*/ 64505 w 82305"/>
                  <a:gd name="connsiteY47" fmla="*/ 78038 h 86789"/>
                  <a:gd name="connsiteX48" fmla="*/ 74030 w 82305"/>
                  <a:gd name="connsiteY48" fmla="*/ 79181 h 86789"/>
                  <a:gd name="connsiteX49" fmla="*/ 79364 w 82305"/>
                  <a:gd name="connsiteY49" fmla="*/ 80419 h 86789"/>
                  <a:gd name="connsiteX50" fmla="*/ 82126 w 82305"/>
                  <a:gd name="connsiteY50" fmla="*/ 81848 h 86789"/>
                  <a:gd name="connsiteX51" fmla="*/ 82126 w 82305"/>
                  <a:gd name="connsiteY51" fmla="*/ 82419 h 86789"/>
                  <a:gd name="connsiteX52" fmla="*/ 82126 w 82305"/>
                  <a:gd name="connsiteY52" fmla="*/ 85277 h 86789"/>
                  <a:gd name="connsiteX53" fmla="*/ 81174 w 82305"/>
                  <a:gd name="connsiteY53" fmla="*/ 86324 h 86789"/>
                  <a:gd name="connsiteX54" fmla="*/ 80602 w 82305"/>
                  <a:gd name="connsiteY54" fmla="*/ 86324 h 86789"/>
                  <a:gd name="connsiteX55" fmla="*/ 79078 w 82305"/>
                  <a:gd name="connsiteY55" fmla="*/ 86324 h 86789"/>
                  <a:gd name="connsiteX56" fmla="*/ 55742 w 82305"/>
                  <a:gd name="connsiteY56" fmla="*/ 82514 h 86789"/>
                  <a:gd name="connsiteX57" fmla="*/ 51837 w 82305"/>
                  <a:gd name="connsiteY57" fmla="*/ 78895 h 86789"/>
                  <a:gd name="connsiteX58" fmla="*/ 51265 w 82305"/>
                  <a:gd name="connsiteY58" fmla="*/ 75275 h 86789"/>
                  <a:gd name="connsiteX59" fmla="*/ 51265 w 82305"/>
                  <a:gd name="connsiteY59" fmla="*/ 73561 h 86789"/>
                  <a:gd name="connsiteX60" fmla="*/ 52027 w 82305"/>
                  <a:gd name="connsiteY60" fmla="*/ 72799 h 86789"/>
                  <a:gd name="connsiteX61" fmla="*/ 57552 w 82305"/>
                  <a:gd name="connsiteY61" fmla="*/ 69656 h 86789"/>
                  <a:gd name="connsiteX62" fmla="*/ 59457 w 82305"/>
                  <a:gd name="connsiteY62" fmla="*/ 66131 h 86789"/>
                  <a:gd name="connsiteX63" fmla="*/ 61267 w 82305"/>
                  <a:gd name="connsiteY63" fmla="*/ 64512 h 86789"/>
                  <a:gd name="connsiteX64" fmla="*/ 64505 w 82305"/>
                  <a:gd name="connsiteY64" fmla="*/ 62988 h 86789"/>
                  <a:gd name="connsiteX65" fmla="*/ 64505 w 82305"/>
                  <a:gd name="connsiteY65" fmla="*/ 61845 h 86789"/>
                  <a:gd name="connsiteX66" fmla="*/ 64505 w 82305"/>
                  <a:gd name="connsiteY66" fmla="*/ 57178 h 86789"/>
                  <a:gd name="connsiteX67" fmla="*/ 65172 w 82305"/>
                  <a:gd name="connsiteY67" fmla="*/ 57178 h 86789"/>
                  <a:gd name="connsiteX68" fmla="*/ 73173 w 82305"/>
                  <a:gd name="connsiteY68" fmla="*/ 50034 h 86789"/>
                  <a:gd name="connsiteX69" fmla="*/ 73173 w 82305"/>
                  <a:gd name="connsiteY69" fmla="*/ 48224 h 86789"/>
                  <a:gd name="connsiteX70" fmla="*/ 72506 w 82305"/>
                  <a:gd name="connsiteY70" fmla="*/ 48224 h 86789"/>
                  <a:gd name="connsiteX71" fmla="*/ 66410 w 82305"/>
                  <a:gd name="connsiteY71" fmla="*/ 50129 h 86789"/>
                  <a:gd name="connsiteX72" fmla="*/ 59743 w 82305"/>
                  <a:gd name="connsiteY72" fmla="*/ 50129 h 86789"/>
                  <a:gd name="connsiteX73" fmla="*/ 57647 w 82305"/>
                  <a:gd name="connsiteY73" fmla="*/ 47939 h 86789"/>
                  <a:gd name="connsiteX74" fmla="*/ 55837 w 82305"/>
                  <a:gd name="connsiteY74" fmla="*/ 46891 h 86789"/>
                  <a:gd name="connsiteX75" fmla="*/ 52885 w 82305"/>
                  <a:gd name="connsiteY75" fmla="*/ 46224 h 86789"/>
                  <a:gd name="connsiteX76" fmla="*/ 52027 w 82305"/>
                  <a:gd name="connsiteY76" fmla="*/ 46224 h 86789"/>
                  <a:gd name="connsiteX77" fmla="*/ 32120 w 82305"/>
                  <a:gd name="connsiteY77" fmla="*/ 57368 h 86789"/>
                  <a:gd name="connsiteX78" fmla="*/ 31549 w 82305"/>
                  <a:gd name="connsiteY78" fmla="*/ 58035 h 86789"/>
                  <a:gd name="connsiteX79" fmla="*/ 29072 w 82305"/>
                  <a:gd name="connsiteY79" fmla="*/ 64988 h 86789"/>
                  <a:gd name="connsiteX80" fmla="*/ 28310 w 82305"/>
                  <a:gd name="connsiteY80" fmla="*/ 65750 h 86789"/>
                  <a:gd name="connsiteX81" fmla="*/ 26215 w 82305"/>
                  <a:gd name="connsiteY81" fmla="*/ 67179 h 86789"/>
                  <a:gd name="connsiteX82" fmla="*/ 21547 w 82305"/>
                  <a:gd name="connsiteY82" fmla="*/ 68227 h 86789"/>
                  <a:gd name="connsiteX83" fmla="*/ 20881 w 82305"/>
                  <a:gd name="connsiteY83" fmla="*/ 67465 h 86789"/>
                  <a:gd name="connsiteX84" fmla="*/ 18499 w 82305"/>
                  <a:gd name="connsiteY84" fmla="*/ 64988 h 86789"/>
                  <a:gd name="connsiteX85" fmla="*/ 10213 w 82305"/>
                  <a:gd name="connsiteY85" fmla="*/ 66798 h 86789"/>
                  <a:gd name="connsiteX86" fmla="*/ 5355 w 82305"/>
                  <a:gd name="connsiteY86" fmla="*/ 69751 h 86789"/>
                  <a:gd name="connsiteX87" fmla="*/ 2307 w 82305"/>
                  <a:gd name="connsiteY87" fmla="*/ 68703 h 86789"/>
                  <a:gd name="connsiteX88" fmla="*/ 21 w 82305"/>
                  <a:gd name="connsiteY88" fmla="*/ 64036 h 86789"/>
                  <a:gd name="connsiteX89" fmla="*/ 783 w 82305"/>
                  <a:gd name="connsiteY89" fmla="*/ 61178 h 86789"/>
                  <a:gd name="connsiteX90" fmla="*/ 15928 w 82305"/>
                  <a:gd name="connsiteY90" fmla="*/ 52987 h 86789"/>
                  <a:gd name="connsiteX91" fmla="*/ 25453 w 82305"/>
                  <a:gd name="connsiteY91" fmla="*/ 50225 h 86789"/>
                  <a:gd name="connsiteX92" fmla="*/ 26596 w 82305"/>
                  <a:gd name="connsiteY92" fmla="*/ 49463 h 86789"/>
                  <a:gd name="connsiteX93" fmla="*/ 31930 w 82305"/>
                  <a:gd name="connsiteY93" fmla="*/ 37461 h 86789"/>
                  <a:gd name="connsiteX94" fmla="*/ 31930 w 82305"/>
                  <a:gd name="connsiteY94" fmla="*/ 36509 h 86789"/>
                  <a:gd name="connsiteX95" fmla="*/ 31072 w 82305"/>
                  <a:gd name="connsiteY95" fmla="*/ 34794 h 86789"/>
                  <a:gd name="connsiteX96" fmla="*/ 30406 w 82305"/>
                  <a:gd name="connsiteY96" fmla="*/ 34794 h 86789"/>
                  <a:gd name="connsiteX97" fmla="*/ 21452 w 82305"/>
                  <a:gd name="connsiteY97" fmla="*/ 34794 h 86789"/>
                  <a:gd name="connsiteX98" fmla="*/ 17261 w 82305"/>
                  <a:gd name="connsiteY98" fmla="*/ 33651 h 86789"/>
                  <a:gd name="connsiteX99" fmla="*/ 16404 w 82305"/>
                  <a:gd name="connsiteY99" fmla="*/ 32699 h 86789"/>
                  <a:gd name="connsiteX100" fmla="*/ 15737 w 82305"/>
                  <a:gd name="connsiteY100" fmla="*/ 30889 h 86789"/>
                  <a:gd name="connsiteX101" fmla="*/ 15737 w 82305"/>
                  <a:gd name="connsiteY101" fmla="*/ 27746 h 86789"/>
                  <a:gd name="connsiteX102" fmla="*/ 16690 w 82305"/>
                  <a:gd name="connsiteY102" fmla="*/ 26888 h 86789"/>
                  <a:gd name="connsiteX103" fmla="*/ 27834 w 82305"/>
                  <a:gd name="connsiteY103" fmla="*/ 19935 h 86789"/>
                  <a:gd name="connsiteX104" fmla="*/ 42979 w 82305"/>
                  <a:gd name="connsiteY104" fmla="*/ 11934 h 86789"/>
                  <a:gd name="connsiteX105" fmla="*/ 66696 w 82305"/>
                  <a:gd name="connsiteY105" fmla="*/ 218 h 86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82305" h="86789">
                    <a:moveTo>
                      <a:pt x="66696" y="218"/>
                    </a:moveTo>
                    <a:cubicBezTo>
                      <a:pt x="67021" y="-73"/>
                      <a:pt x="67514" y="-73"/>
                      <a:pt x="67839" y="218"/>
                    </a:cubicBezTo>
                    <a:lnTo>
                      <a:pt x="69839" y="1266"/>
                    </a:lnTo>
                    <a:cubicBezTo>
                      <a:pt x="70206" y="1542"/>
                      <a:pt x="70446" y="1954"/>
                      <a:pt x="70506" y="2409"/>
                    </a:cubicBezTo>
                    <a:cubicBezTo>
                      <a:pt x="70952" y="5025"/>
                      <a:pt x="70952" y="7698"/>
                      <a:pt x="70506" y="10315"/>
                    </a:cubicBezTo>
                    <a:cubicBezTo>
                      <a:pt x="70506" y="10315"/>
                      <a:pt x="70506" y="11267"/>
                      <a:pt x="69649" y="11458"/>
                    </a:cubicBezTo>
                    <a:cubicBezTo>
                      <a:pt x="68229" y="11978"/>
                      <a:pt x="66884" y="12682"/>
                      <a:pt x="65648" y="13553"/>
                    </a:cubicBezTo>
                    <a:cubicBezTo>
                      <a:pt x="65206" y="13809"/>
                      <a:pt x="64662" y="13809"/>
                      <a:pt x="64219" y="13553"/>
                    </a:cubicBezTo>
                    <a:lnTo>
                      <a:pt x="63076" y="13553"/>
                    </a:lnTo>
                    <a:cubicBezTo>
                      <a:pt x="62489" y="13357"/>
                      <a:pt x="61854" y="13357"/>
                      <a:pt x="61267" y="13553"/>
                    </a:cubicBezTo>
                    <a:cubicBezTo>
                      <a:pt x="54925" y="16272"/>
                      <a:pt x="48270" y="18192"/>
                      <a:pt x="41455" y="19268"/>
                    </a:cubicBezTo>
                    <a:cubicBezTo>
                      <a:pt x="41455" y="19268"/>
                      <a:pt x="34597" y="20507"/>
                      <a:pt x="32692" y="23364"/>
                    </a:cubicBezTo>
                    <a:cubicBezTo>
                      <a:pt x="32290" y="23829"/>
                      <a:pt x="32290" y="24518"/>
                      <a:pt x="32692" y="24983"/>
                    </a:cubicBezTo>
                    <a:cubicBezTo>
                      <a:pt x="32692" y="24983"/>
                      <a:pt x="34501" y="26698"/>
                      <a:pt x="35549" y="26412"/>
                    </a:cubicBezTo>
                    <a:cubicBezTo>
                      <a:pt x="36543" y="26077"/>
                      <a:pt x="37563" y="25823"/>
                      <a:pt x="38597" y="25650"/>
                    </a:cubicBezTo>
                    <a:cubicBezTo>
                      <a:pt x="40361" y="25390"/>
                      <a:pt x="41961" y="24471"/>
                      <a:pt x="43074" y="23078"/>
                    </a:cubicBezTo>
                    <a:cubicBezTo>
                      <a:pt x="45165" y="21010"/>
                      <a:pt x="47947" y="19788"/>
                      <a:pt x="50884" y="19649"/>
                    </a:cubicBezTo>
                    <a:cubicBezTo>
                      <a:pt x="51825" y="19806"/>
                      <a:pt x="52710" y="20199"/>
                      <a:pt x="53456" y="20792"/>
                    </a:cubicBezTo>
                    <a:lnTo>
                      <a:pt x="54028" y="21364"/>
                    </a:lnTo>
                    <a:cubicBezTo>
                      <a:pt x="54139" y="21639"/>
                      <a:pt x="54139" y="21946"/>
                      <a:pt x="54028" y="22221"/>
                    </a:cubicBezTo>
                    <a:cubicBezTo>
                      <a:pt x="53982" y="23453"/>
                      <a:pt x="54176" y="24682"/>
                      <a:pt x="54599" y="25841"/>
                    </a:cubicBezTo>
                    <a:cubicBezTo>
                      <a:pt x="54837" y="26253"/>
                      <a:pt x="54837" y="26761"/>
                      <a:pt x="54599" y="27174"/>
                    </a:cubicBezTo>
                    <a:cubicBezTo>
                      <a:pt x="51693" y="30655"/>
                      <a:pt x="47640" y="32986"/>
                      <a:pt x="43169" y="33746"/>
                    </a:cubicBezTo>
                    <a:cubicBezTo>
                      <a:pt x="43169" y="33746"/>
                      <a:pt x="39454" y="34699"/>
                      <a:pt x="38597" y="36985"/>
                    </a:cubicBezTo>
                    <a:lnTo>
                      <a:pt x="37264" y="40985"/>
                    </a:lnTo>
                    <a:cubicBezTo>
                      <a:pt x="37116" y="41606"/>
                      <a:pt x="36742" y="42149"/>
                      <a:pt x="36216" y="42509"/>
                    </a:cubicBezTo>
                    <a:cubicBezTo>
                      <a:pt x="35188" y="43720"/>
                      <a:pt x="34831" y="45363"/>
                      <a:pt x="35263" y="46891"/>
                    </a:cubicBezTo>
                    <a:cubicBezTo>
                      <a:pt x="35448" y="47728"/>
                      <a:pt x="36011" y="48432"/>
                      <a:pt x="36787" y="48796"/>
                    </a:cubicBezTo>
                    <a:cubicBezTo>
                      <a:pt x="37124" y="48928"/>
                      <a:pt x="37499" y="48928"/>
                      <a:pt x="37835" y="48796"/>
                    </a:cubicBezTo>
                    <a:cubicBezTo>
                      <a:pt x="39677" y="47544"/>
                      <a:pt x="41749" y="46670"/>
                      <a:pt x="43931" y="46224"/>
                    </a:cubicBezTo>
                    <a:cubicBezTo>
                      <a:pt x="46211" y="45659"/>
                      <a:pt x="48288" y="44472"/>
                      <a:pt x="49932" y="42795"/>
                    </a:cubicBezTo>
                    <a:cubicBezTo>
                      <a:pt x="49932" y="42795"/>
                      <a:pt x="52694" y="38128"/>
                      <a:pt x="56123" y="38318"/>
                    </a:cubicBezTo>
                    <a:cubicBezTo>
                      <a:pt x="56123" y="38318"/>
                      <a:pt x="58885" y="38318"/>
                      <a:pt x="58885" y="39747"/>
                    </a:cubicBezTo>
                    <a:cubicBezTo>
                      <a:pt x="58530" y="40797"/>
                      <a:pt x="58530" y="41935"/>
                      <a:pt x="58885" y="42986"/>
                    </a:cubicBezTo>
                    <a:cubicBezTo>
                      <a:pt x="59473" y="43792"/>
                      <a:pt x="60486" y="44168"/>
                      <a:pt x="61457" y="43938"/>
                    </a:cubicBezTo>
                    <a:cubicBezTo>
                      <a:pt x="67341" y="41650"/>
                      <a:pt x="73770" y="41153"/>
                      <a:pt x="79936" y="42509"/>
                    </a:cubicBezTo>
                    <a:cubicBezTo>
                      <a:pt x="79936" y="42509"/>
                      <a:pt x="81364" y="42509"/>
                      <a:pt x="81269" y="43462"/>
                    </a:cubicBezTo>
                    <a:cubicBezTo>
                      <a:pt x="81191" y="44377"/>
                      <a:pt x="81356" y="45297"/>
                      <a:pt x="81745" y="46129"/>
                    </a:cubicBezTo>
                    <a:cubicBezTo>
                      <a:pt x="82493" y="47993"/>
                      <a:pt x="82493" y="50074"/>
                      <a:pt x="81745" y="51939"/>
                    </a:cubicBezTo>
                    <a:cubicBezTo>
                      <a:pt x="81745" y="51939"/>
                      <a:pt x="81745" y="52415"/>
                      <a:pt x="81745" y="52511"/>
                    </a:cubicBezTo>
                    <a:cubicBezTo>
                      <a:pt x="80113" y="52796"/>
                      <a:pt x="78725" y="53864"/>
                      <a:pt x="78031" y="55368"/>
                    </a:cubicBezTo>
                    <a:cubicBezTo>
                      <a:pt x="78031" y="55368"/>
                      <a:pt x="77269" y="56702"/>
                      <a:pt x="78031" y="57083"/>
                    </a:cubicBezTo>
                    <a:cubicBezTo>
                      <a:pt x="79607" y="59146"/>
                      <a:pt x="80070" y="61852"/>
                      <a:pt x="79269" y="64322"/>
                    </a:cubicBezTo>
                    <a:cubicBezTo>
                      <a:pt x="79269" y="64322"/>
                      <a:pt x="79269" y="65084"/>
                      <a:pt x="78602" y="65274"/>
                    </a:cubicBezTo>
                    <a:cubicBezTo>
                      <a:pt x="75998" y="66617"/>
                      <a:pt x="73513" y="68178"/>
                      <a:pt x="71173" y="69941"/>
                    </a:cubicBezTo>
                    <a:cubicBezTo>
                      <a:pt x="68315" y="71812"/>
                      <a:pt x="65323" y="73468"/>
                      <a:pt x="62219" y="74894"/>
                    </a:cubicBezTo>
                    <a:cubicBezTo>
                      <a:pt x="62076" y="75094"/>
                      <a:pt x="62076" y="75362"/>
                      <a:pt x="62219" y="75561"/>
                    </a:cubicBezTo>
                    <a:cubicBezTo>
                      <a:pt x="62331" y="76810"/>
                      <a:pt x="63270" y="77826"/>
                      <a:pt x="64505" y="78038"/>
                    </a:cubicBezTo>
                    <a:cubicBezTo>
                      <a:pt x="67631" y="78752"/>
                      <a:pt x="70824" y="79135"/>
                      <a:pt x="74030" y="79181"/>
                    </a:cubicBezTo>
                    <a:cubicBezTo>
                      <a:pt x="75870" y="79253"/>
                      <a:pt x="77680" y="79673"/>
                      <a:pt x="79364" y="80419"/>
                    </a:cubicBezTo>
                    <a:lnTo>
                      <a:pt x="82126" y="81848"/>
                    </a:lnTo>
                    <a:cubicBezTo>
                      <a:pt x="82126" y="81848"/>
                      <a:pt x="82126" y="81848"/>
                      <a:pt x="82126" y="82419"/>
                    </a:cubicBezTo>
                    <a:cubicBezTo>
                      <a:pt x="82210" y="83370"/>
                      <a:pt x="82210" y="84326"/>
                      <a:pt x="82126" y="85277"/>
                    </a:cubicBezTo>
                    <a:cubicBezTo>
                      <a:pt x="82126" y="85277"/>
                      <a:pt x="81460" y="85277"/>
                      <a:pt x="81174" y="86324"/>
                    </a:cubicBezTo>
                    <a:cubicBezTo>
                      <a:pt x="80888" y="87372"/>
                      <a:pt x="81174" y="86324"/>
                      <a:pt x="80602" y="86324"/>
                    </a:cubicBezTo>
                    <a:cubicBezTo>
                      <a:pt x="80097" y="86249"/>
                      <a:pt x="79584" y="86249"/>
                      <a:pt x="79078" y="86324"/>
                    </a:cubicBezTo>
                    <a:cubicBezTo>
                      <a:pt x="71144" y="86337"/>
                      <a:pt x="63261" y="85050"/>
                      <a:pt x="55742" y="82514"/>
                    </a:cubicBezTo>
                    <a:cubicBezTo>
                      <a:pt x="54206" y="81589"/>
                      <a:pt x="52876" y="80357"/>
                      <a:pt x="51837" y="78895"/>
                    </a:cubicBezTo>
                    <a:cubicBezTo>
                      <a:pt x="51127" y="77830"/>
                      <a:pt x="50918" y="76507"/>
                      <a:pt x="51265" y="75275"/>
                    </a:cubicBezTo>
                    <a:cubicBezTo>
                      <a:pt x="51306" y="74705"/>
                      <a:pt x="51306" y="74132"/>
                      <a:pt x="51265" y="73561"/>
                    </a:cubicBezTo>
                    <a:cubicBezTo>
                      <a:pt x="51265" y="73561"/>
                      <a:pt x="51265" y="73085"/>
                      <a:pt x="52027" y="72799"/>
                    </a:cubicBezTo>
                    <a:cubicBezTo>
                      <a:pt x="53970" y="71940"/>
                      <a:pt x="55821" y="70887"/>
                      <a:pt x="57552" y="69656"/>
                    </a:cubicBezTo>
                    <a:cubicBezTo>
                      <a:pt x="58466" y="68654"/>
                      <a:pt x="59120" y="67444"/>
                      <a:pt x="59457" y="66131"/>
                    </a:cubicBezTo>
                    <a:cubicBezTo>
                      <a:pt x="59457" y="66131"/>
                      <a:pt x="59457" y="65179"/>
                      <a:pt x="61267" y="64512"/>
                    </a:cubicBezTo>
                    <a:cubicBezTo>
                      <a:pt x="62412" y="64156"/>
                      <a:pt x="63501" y="63643"/>
                      <a:pt x="64505" y="62988"/>
                    </a:cubicBezTo>
                    <a:cubicBezTo>
                      <a:pt x="64505" y="62988"/>
                      <a:pt x="64505" y="62988"/>
                      <a:pt x="64505" y="61845"/>
                    </a:cubicBezTo>
                    <a:cubicBezTo>
                      <a:pt x="64505" y="60702"/>
                      <a:pt x="62600" y="60226"/>
                      <a:pt x="64505" y="57178"/>
                    </a:cubicBezTo>
                    <a:cubicBezTo>
                      <a:pt x="64505" y="57178"/>
                      <a:pt x="64505" y="57178"/>
                      <a:pt x="65172" y="57178"/>
                    </a:cubicBezTo>
                    <a:cubicBezTo>
                      <a:pt x="65839" y="57178"/>
                      <a:pt x="69934" y="57178"/>
                      <a:pt x="73173" y="50034"/>
                    </a:cubicBezTo>
                    <a:cubicBezTo>
                      <a:pt x="73496" y="49474"/>
                      <a:pt x="73496" y="48784"/>
                      <a:pt x="73173" y="48224"/>
                    </a:cubicBezTo>
                    <a:cubicBezTo>
                      <a:pt x="72974" y="48081"/>
                      <a:pt x="72705" y="48081"/>
                      <a:pt x="72506" y="48224"/>
                    </a:cubicBezTo>
                    <a:cubicBezTo>
                      <a:pt x="70423" y="48682"/>
                      <a:pt x="68383" y="49320"/>
                      <a:pt x="66410" y="50129"/>
                    </a:cubicBezTo>
                    <a:cubicBezTo>
                      <a:pt x="64271" y="50988"/>
                      <a:pt x="61882" y="50988"/>
                      <a:pt x="59743" y="50129"/>
                    </a:cubicBezTo>
                    <a:cubicBezTo>
                      <a:pt x="58876" y="49581"/>
                      <a:pt x="58157" y="48829"/>
                      <a:pt x="57647" y="47939"/>
                    </a:cubicBezTo>
                    <a:cubicBezTo>
                      <a:pt x="57647" y="47939"/>
                      <a:pt x="57647" y="46986"/>
                      <a:pt x="55837" y="46891"/>
                    </a:cubicBezTo>
                    <a:cubicBezTo>
                      <a:pt x="54832" y="46774"/>
                      <a:pt x="53843" y="46550"/>
                      <a:pt x="52885" y="46224"/>
                    </a:cubicBezTo>
                    <a:cubicBezTo>
                      <a:pt x="52885" y="46224"/>
                      <a:pt x="52313" y="46224"/>
                      <a:pt x="52027" y="46224"/>
                    </a:cubicBezTo>
                    <a:cubicBezTo>
                      <a:pt x="46081" y="51055"/>
                      <a:pt x="39347" y="54825"/>
                      <a:pt x="32120" y="57368"/>
                    </a:cubicBezTo>
                    <a:cubicBezTo>
                      <a:pt x="31808" y="57447"/>
                      <a:pt x="31579" y="57714"/>
                      <a:pt x="31549" y="58035"/>
                    </a:cubicBezTo>
                    <a:cubicBezTo>
                      <a:pt x="31549" y="58035"/>
                      <a:pt x="30025" y="62798"/>
                      <a:pt x="29072" y="64988"/>
                    </a:cubicBezTo>
                    <a:cubicBezTo>
                      <a:pt x="28907" y="65318"/>
                      <a:pt x="28640" y="65585"/>
                      <a:pt x="28310" y="65750"/>
                    </a:cubicBezTo>
                    <a:cubicBezTo>
                      <a:pt x="27500" y="66037"/>
                      <a:pt x="26777" y="66529"/>
                      <a:pt x="26215" y="67179"/>
                    </a:cubicBezTo>
                    <a:cubicBezTo>
                      <a:pt x="25046" y="68495"/>
                      <a:pt x="23167" y="68917"/>
                      <a:pt x="21547" y="68227"/>
                    </a:cubicBezTo>
                    <a:cubicBezTo>
                      <a:pt x="21183" y="68145"/>
                      <a:pt x="20913" y="67837"/>
                      <a:pt x="20881" y="67465"/>
                    </a:cubicBezTo>
                    <a:cubicBezTo>
                      <a:pt x="20881" y="67465"/>
                      <a:pt x="20881" y="65846"/>
                      <a:pt x="18499" y="64988"/>
                    </a:cubicBezTo>
                    <a:cubicBezTo>
                      <a:pt x="15611" y="64106"/>
                      <a:pt x="12471" y="64792"/>
                      <a:pt x="10213" y="66798"/>
                    </a:cubicBezTo>
                    <a:cubicBezTo>
                      <a:pt x="8774" y="68053"/>
                      <a:pt x="7131" y="69052"/>
                      <a:pt x="5355" y="69751"/>
                    </a:cubicBezTo>
                    <a:cubicBezTo>
                      <a:pt x="4229" y="69914"/>
                      <a:pt x="3094" y="69524"/>
                      <a:pt x="2307" y="68703"/>
                    </a:cubicBezTo>
                    <a:cubicBezTo>
                      <a:pt x="1191" y="67347"/>
                      <a:pt x="408" y="65749"/>
                      <a:pt x="21" y="64036"/>
                    </a:cubicBezTo>
                    <a:cubicBezTo>
                      <a:pt x="-81" y="63022"/>
                      <a:pt x="190" y="62007"/>
                      <a:pt x="783" y="61178"/>
                    </a:cubicBezTo>
                    <a:cubicBezTo>
                      <a:pt x="783" y="61178"/>
                      <a:pt x="3736" y="55178"/>
                      <a:pt x="15928" y="52987"/>
                    </a:cubicBezTo>
                    <a:cubicBezTo>
                      <a:pt x="19158" y="52267"/>
                      <a:pt x="22339" y="51344"/>
                      <a:pt x="25453" y="50225"/>
                    </a:cubicBezTo>
                    <a:cubicBezTo>
                      <a:pt x="25898" y="50083"/>
                      <a:pt x="26294" y="49819"/>
                      <a:pt x="26596" y="49463"/>
                    </a:cubicBezTo>
                    <a:cubicBezTo>
                      <a:pt x="26596" y="49463"/>
                      <a:pt x="30406" y="39938"/>
                      <a:pt x="31930" y="37461"/>
                    </a:cubicBezTo>
                    <a:cubicBezTo>
                      <a:pt x="31930" y="37461"/>
                      <a:pt x="31930" y="36794"/>
                      <a:pt x="31930" y="36509"/>
                    </a:cubicBezTo>
                    <a:lnTo>
                      <a:pt x="31072" y="34794"/>
                    </a:lnTo>
                    <a:cubicBezTo>
                      <a:pt x="31072" y="34794"/>
                      <a:pt x="31072" y="34794"/>
                      <a:pt x="30406" y="34794"/>
                    </a:cubicBezTo>
                    <a:cubicBezTo>
                      <a:pt x="27452" y="35400"/>
                      <a:pt x="24406" y="35400"/>
                      <a:pt x="21452" y="34794"/>
                    </a:cubicBezTo>
                    <a:cubicBezTo>
                      <a:pt x="20019" y="34559"/>
                      <a:pt x="18615" y="34176"/>
                      <a:pt x="17261" y="33651"/>
                    </a:cubicBezTo>
                    <a:cubicBezTo>
                      <a:pt x="17261" y="33651"/>
                      <a:pt x="16309" y="33651"/>
                      <a:pt x="16404" y="32699"/>
                    </a:cubicBezTo>
                    <a:cubicBezTo>
                      <a:pt x="16345" y="32047"/>
                      <a:pt x="16115" y="31423"/>
                      <a:pt x="15737" y="30889"/>
                    </a:cubicBezTo>
                    <a:cubicBezTo>
                      <a:pt x="15155" y="29922"/>
                      <a:pt x="15155" y="28713"/>
                      <a:pt x="15737" y="27746"/>
                    </a:cubicBezTo>
                    <a:cubicBezTo>
                      <a:pt x="15913" y="27334"/>
                      <a:pt x="16262" y="27020"/>
                      <a:pt x="16690" y="26888"/>
                    </a:cubicBezTo>
                    <a:cubicBezTo>
                      <a:pt x="20708" y="25096"/>
                      <a:pt x="24458" y="22756"/>
                      <a:pt x="27834" y="19935"/>
                    </a:cubicBezTo>
                    <a:cubicBezTo>
                      <a:pt x="32165" y="16089"/>
                      <a:pt x="37360" y="13344"/>
                      <a:pt x="42979" y="11934"/>
                    </a:cubicBezTo>
                    <a:cubicBezTo>
                      <a:pt x="51842" y="10377"/>
                      <a:pt x="60073" y="6311"/>
                      <a:pt x="66696" y="218"/>
                    </a:cubicBezTo>
                    <a:close/>
                  </a:path>
                </a:pathLst>
              </a:custGeom>
              <a:grpFill/>
              <a:ln w="9525" cap="flat">
                <a:noFill/>
                <a:prstDash val="solid"/>
                <a:miter/>
              </a:ln>
            </p:spPr>
            <p:txBody>
              <a:bodyPr rtlCol="0" anchor="ctr"/>
              <a:lstStyle/>
              <a:p>
                <a:endParaRPr lang="zh-CN" altLang="en-US"/>
              </a:p>
            </p:txBody>
          </p:sp>
          <p:sp>
            <p:nvSpPr>
              <p:cNvPr id="86" name="任意多边形: 形状 85"/>
              <p:cNvSpPr/>
              <p:nvPr/>
            </p:nvSpPr>
            <p:spPr>
              <a:xfrm>
                <a:off x="1789619" y="3111474"/>
                <a:ext cx="37583" cy="20804"/>
              </a:xfrm>
              <a:custGeom>
                <a:avLst/>
                <a:gdLst>
                  <a:gd name="connsiteX0" fmla="*/ 1907 w 37583"/>
                  <a:gd name="connsiteY0" fmla="*/ 6615 h 20804"/>
                  <a:gd name="connsiteX1" fmla="*/ 4574 w 37583"/>
                  <a:gd name="connsiteY1" fmla="*/ 5472 h 20804"/>
                  <a:gd name="connsiteX2" fmla="*/ 7051 w 37583"/>
                  <a:gd name="connsiteY2" fmla="*/ 6043 h 20804"/>
                  <a:gd name="connsiteX3" fmla="*/ 8003 w 37583"/>
                  <a:gd name="connsiteY3" fmla="*/ 8615 h 20804"/>
                  <a:gd name="connsiteX4" fmla="*/ 11718 w 37583"/>
                  <a:gd name="connsiteY4" fmla="*/ 10329 h 20804"/>
                  <a:gd name="connsiteX5" fmla="*/ 24672 w 37583"/>
                  <a:gd name="connsiteY5" fmla="*/ 5186 h 20804"/>
                  <a:gd name="connsiteX6" fmla="*/ 24672 w 37583"/>
                  <a:gd name="connsiteY6" fmla="*/ 4233 h 20804"/>
                  <a:gd name="connsiteX7" fmla="*/ 24672 w 37583"/>
                  <a:gd name="connsiteY7" fmla="*/ 804 h 20804"/>
                  <a:gd name="connsiteX8" fmla="*/ 25243 w 37583"/>
                  <a:gd name="connsiteY8" fmla="*/ 804 h 20804"/>
                  <a:gd name="connsiteX9" fmla="*/ 33530 w 37583"/>
                  <a:gd name="connsiteY9" fmla="*/ 42 h 20804"/>
                  <a:gd name="connsiteX10" fmla="*/ 34197 w 37583"/>
                  <a:gd name="connsiteY10" fmla="*/ 42 h 20804"/>
                  <a:gd name="connsiteX11" fmla="*/ 35626 w 37583"/>
                  <a:gd name="connsiteY11" fmla="*/ 1185 h 20804"/>
                  <a:gd name="connsiteX12" fmla="*/ 37245 w 37583"/>
                  <a:gd name="connsiteY12" fmla="*/ 6234 h 20804"/>
                  <a:gd name="connsiteX13" fmla="*/ 36673 w 37583"/>
                  <a:gd name="connsiteY13" fmla="*/ 6234 h 20804"/>
                  <a:gd name="connsiteX14" fmla="*/ 19338 w 37583"/>
                  <a:gd name="connsiteY14" fmla="*/ 12139 h 20804"/>
                  <a:gd name="connsiteX15" fmla="*/ 18481 w 37583"/>
                  <a:gd name="connsiteY15" fmla="*/ 14806 h 20804"/>
                  <a:gd name="connsiteX16" fmla="*/ 19243 w 37583"/>
                  <a:gd name="connsiteY16" fmla="*/ 17473 h 20804"/>
                  <a:gd name="connsiteX17" fmla="*/ 19242 w 37583"/>
                  <a:gd name="connsiteY17" fmla="*/ 19092 h 20804"/>
                  <a:gd name="connsiteX18" fmla="*/ 18480 w 37583"/>
                  <a:gd name="connsiteY18" fmla="*/ 19854 h 20804"/>
                  <a:gd name="connsiteX19" fmla="*/ 15242 w 37583"/>
                  <a:gd name="connsiteY19" fmla="*/ 20426 h 20804"/>
                  <a:gd name="connsiteX20" fmla="*/ 4003 w 37583"/>
                  <a:gd name="connsiteY20" fmla="*/ 18807 h 20804"/>
                  <a:gd name="connsiteX21" fmla="*/ 3431 w 37583"/>
                  <a:gd name="connsiteY21" fmla="*/ 18235 h 20804"/>
                  <a:gd name="connsiteX22" fmla="*/ 764 w 37583"/>
                  <a:gd name="connsiteY22" fmla="*/ 14616 h 20804"/>
                  <a:gd name="connsiteX23" fmla="*/ 2 w 37583"/>
                  <a:gd name="connsiteY23" fmla="*/ 13092 h 20804"/>
                  <a:gd name="connsiteX24" fmla="*/ 1907 w 37583"/>
                  <a:gd name="connsiteY24" fmla="*/ 6615 h 20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7583" h="20804">
                    <a:moveTo>
                      <a:pt x="1907" y="6615"/>
                    </a:moveTo>
                    <a:cubicBezTo>
                      <a:pt x="2583" y="5858"/>
                      <a:pt x="3560" y="5439"/>
                      <a:pt x="4574" y="5472"/>
                    </a:cubicBezTo>
                    <a:cubicBezTo>
                      <a:pt x="4574" y="5472"/>
                      <a:pt x="7051" y="5472"/>
                      <a:pt x="7051" y="6043"/>
                    </a:cubicBezTo>
                    <a:cubicBezTo>
                      <a:pt x="6909" y="7007"/>
                      <a:pt x="7268" y="7976"/>
                      <a:pt x="8003" y="8615"/>
                    </a:cubicBezTo>
                    <a:cubicBezTo>
                      <a:pt x="9102" y="9449"/>
                      <a:pt x="10370" y="10034"/>
                      <a:pt x="11718" y="10329"/>
                    </a:cubicBezTo>
                    <a:cubicBezTo>
                      <a:pt x="11718" y="10329"/>
                      <a:pt x="14766" y="11377"/>
                      <a:pt x="24672" y="5186"/>
                    </a:cubicBezTo>
                    <a:cubicBezTo>
                      <a:pt x="24672" y="5186"/>
                      <a:pt x="25243" y="5186"/>
                      <a:pt x="24672" y="4233"/>
                    </a:cubicBezTo>
                    <a:cubicBezTo>
                      <a:pt x="24113" y="3159"/>
                      <a:pt x="24113" y="1879"/>
                      <a:pt x="24672" y="804"/>
                    </a:cubicBezTo>
                    <a:cubicBezTo>
                      <a:pt x="24672" y="804"/>
                      <a:pt x="24672" y="804"/>
                      <a:pt x="25243" y="804"/>
                    </a:cubicBezTo>
                    <a:cubicBezTo>
                      <a:pt x="25815" y="804"/>
                      <a:pt x="30006" y="804"/>
                      <a:pt x="33530" y="42"/>
                    </a:cubicBezTo>
                    <a:cubicBezTo>
                      <a:pt x="33749" y="-14"/>
                      <a:pt x="33978" y="-14"/>
                      <a:pt x="34197" y="42"/>
                    </a:cubicBezTo>
                    <a:lnTo>
                      <a:pt x="35626" y="1185"/>
                    </a:lnTo>
                    <a:cubicBezTo>
                      <a:pt x="37363" y="2218"/>
                      <a:pt x="38058" y="4383"/>
                      <a:pt x="37245" y="6234"/>
                    </a:cubicBezTo>
                    <a:cubicBezTo>
                      <a:pt x="37245" y="6234"/>
                      <a:pt x="37245" y="6234"/>
                      <a:pt x="36673" y="6234"/>
                    </a:cubicBezTo>
                    <a:cubicBezTo>
                      <a:pt x="30455" y="6535"/>
                      <a:pt x="24447" y="8582"/>
                      <a:pt x="19338" y="12139"/>
                    </a:cubicBezTo>
                    <a:cubicBezTo>
                      <a:pt x="19338" y="12139"/>
                      <a:pt x="17242" y="13473"/>
                      <a:pt x="18481" y="14806"/>
                    </a:cubicBezTo>
                    <a:cubicBezTo>
                      <a:pt x="19233" y="15470"/>
                      <a:pt x="19531" y="16512"/>
                      <a:pt x="19243" y="17473"/>
                    </a:cubicBezTo>
                    <a:lnTo>
                      <a:pt x="19242" y="19092"/>
                    </a:lnTo>
                    <a:cubicBezTo>
                      <a:pt x="19149" y="19468"/>
                      <a:pt x="18856" y="19760"/>
                      <a:pt x="18480" y="19854"/>
                    </a:cubicBezTo>
                    <a:lnTo>
                      <a:pt x="15242" y="20426"/>
                    </a:lnTo>
                    <a:cubicBezTo>
                      <a:pt x="11423" y="21269"/>
                      <a:pt x="7428" y="20694"/>
                      <a:pt x="4003" y="18807"/>
                    </a:cubicBezTo>
                    <a:cubicBezTo>
                      <a:pt x="3761" y="18675"/>
                      <a:pt x="3563" y="18477"/>
                      <a:pt x="3431" y="18235"/>
                    </a:cubicBezTo>
                    <a:cubicBezTo>
                      <a:pt x="2961" y="16770"/>
                      <a:pt x="2024" y="15499"/>
                      <a:pt x="764" y="14616"/>
                    </a:cubicBezTo>
                    <a:cubicBezTo>
                      <a:pt x="306" y="14238"/>
                      <a:pt x="29" y="13685"/>
                      <a:pt x="2" y="13092"/>
                    </a:cubicBezTo>
                    <a:cubicBezTo>
                      <a:pt x="-42" y="10788"/>
                      <a:pt x="623" y="8527"/>
                      <a:pt x="1907" y="6615"/>
                    </a:cubicBezTo>
                    <a:close/>
                  </a:path>
                </a:pathLst>
              </a:custGeom>
              <a:grpFill/>
              <a:ln w="9525" cap="flat">
                <a:noFill/>
                <a:prstDash val="solid"/>
                <a:miter/>
              </a:ln>
            </p:spPr>
            <p:txBody>
              <a:bodyPr rtlCol="0" anchor="ctr"/>
              <a:lstStyle/>
              <a:p>
                <a:endParaRPr lang="zh-CN" altLang="en-US"/>
              </a:p>
            </p:txBody>
          </p:sp>
          <p:sp>
            <p:nvSpPr>
              <p:cNvPr id="87" name="任意多边形: 形状 86"/>
              <p:cNvSpPr/>
              <p:nvPr/>
            </p:nvSpPr>
            <p:spPr>
              <a:xfrm>
                <a:off x="1814459" y="3161903"/>
                <a:ext cx="88038" cy="47203"/>
              </a:xfrm>
              <a:custGeom>
                <a:avLst/>
                <a:gdLst>
                  <a:gd name="connsiteX0" fmla="*/ 80508 w 88038"/>
                  <a:gd name="connsiteY0" fmla="*/ 1429 h 47203"/>
                  <a:gd name="connsiteX1" fmla="*/ 82484 w 88038"/>
                  <a:gd name="connsiteY1" fmla="*/ 24 h 47203"/>
                  <a:gd name="connsiteX2" fmla="*/ 82985 w 88038"/>
                  <a:gd name="connsiteY2" fmla="*/ 191 h 47203"/>
                  <a:gd name="connsiteX3" fmla="*/ 87081 w 88038"/>
                  <a:gd name="connsiteY3" fmla="*/ 4858 h 47203"/>
                  <a:gd name="connsiteX4" fmla="*/ 87843 w 88038"/>
                  <a:gd name="connsiteY4" fmla="*/ 15241 h 47203"/>
                  <a:gd name="connsiteX5" fmla="*/ 85461 w 88038"/>
                  <a:gd name="connsiteY5" fmla="*/ 22670 h 47203"/>
                  <a:gd name="connsiteX6" fmla="*/ 80699 w 88038"/>
                  <a:gd name="connsiteY6" fmla="*/ 25718 h 47203"/>
                  <a:gd name="connsiteX7" fmla="*/ 75174 w 88038"/>
                  <a:gd name="connsiteY7" fmla="*/ 28766 h 47203"/>
                  <a:gd name="connsiteX8" fmla="*/ 70507 w 88038"/>
                  <a:gd name="connsiteY8" fmla="*/ 30671 h 47203"/>
                  <a:gd name="connsiteX9" fmla="*/ 65554 w 88038"/>
                  <a:gd name="connsiteY9" fmla="*/ 33814 h 47203"/>
                  <a:gd name="connsiteX10" fmla="*/ 66602 w 88038"/>
                  <a:gd name="connsiteY10" fmla="*/ 36481 h 47203"/>
                  <a:gd name="connsiteX11" fmla="*/ 71936 w 88038"/>
                  <a:gd name="connsiteY11" fmla="*/ 35719 h 47203"/>
                  <a:gd name="connsiteX12" fmla="*/ 75837 w 88038"/>
                  <a:gd name="connsiteY12" fmla="*/ 35525 h 47203"/>
                  <a:gd name="connsiteX13" fmla="*/ 76032 w 88038"/>
                  <a:gd name="connsiteY13" fmla="*/ 35719 h 47203"/>
                  <a:gd name="connsiteX14" fmla="*/ 76032 w 88038"/>
                  <a:gd name="connsiteY14" fmla="*/ 42006 h 47203"/>
                  <a:gd name="connsiteX15" fmla="*/ 74127 w 88038"/>
                  <a:gd name="connsiteY15" fmla="*/ 43435 h 47203"/>
                  <a:gd name="connsiteX16" fmla="*/ 70412 w 88038"/>
                  <a:gd name="connsiteY16" fmla="*/ 44578 h 47203"/>
                  <a:gd name="connsiteX17" fmla="*/ 65649 w 88038"/>
                  <a:gd name="connsiteY17" fmla="*/ 43625 h 47203"/>
                  <a:gd name="connsiteX18" fmla="*/ 51933 w 88038"/>
                  <a:gd name="connsiteY18" fmla="*/ 41434 h 47203"/>
                  <a:gd name="connsiteX19" fmla="*/ 45552 w 88038"/>
                  <a:gd name="connsiteY19" fmla="*/ 43244 h 47203"/>
                  <a:gd name="connsiteX20" fmla="*/ 31359 w 88038"/>
                  <a:gd name="connsiteY20" fmla="*/ 45244 h 47203"/>
                  <a:gd name="connsiteX21" fmla="*/ 22406 w 88038"/>
                  <a:gd name="connsiteY21" fmla="*/ 46578 h 47203"/>
                  <a:gd name="connsiteX22" fmla="*/ 5642 w 88038"/>
                  <a:gd name="connsiteY22" fmla="*/ 44387 h 47203"/>
                  <a:gd name="connsiteX23" fmla="*/ 689 w 88038"/>
                  <a:gd name="connsiteY23" fmla="*/ 40672 h 47203"/>
                  <a:gd name="connsiteX24" fmla="*/ 213 w 88038"/>
                  <a:gd name="connsiteY24" fmla="*/ 40006 h 47203"/>
                  <a:gd name="connsiteX25" fmla="*/ 213 w 88038"/>
                  <a:gd name="connsiteY25" fmla="*/ 36386 h 47203"/>
                  <a:gd name="connsiteX26" fmla="*/ 1019 w 88038"/>
                  <a:gd name="connsiteY26" fmla="*/ 36335 h 47203"/>
                  <a:gd name="connsiteX27" fmla="*/ 1070 w 88038"/>
                  <a:gd name="connsiteY27" fmla="*/ 36386 h 47203"/>
                  <a:gd name="connsiteX28" fmla="*/ 4118 w 88038"/>
                  <a:gd name="connsiteY28" fmla="*/ 38386 h 47203"/>
                  <a:gd name="connsiteX29" fmla="*/ 21549 w 88038"/>
                  <a:gd name="connsiteY29" fmla="*/ 38958 h 47203"/>
                  <a:gd name="connsiteX30" fmla="*/ 31645 w 88038"/>
                  <a:gd name="connsiteY30" fmla="*/ 36577 h 47203"/>
                  <a:gd name="connsiteX31" fmla="*/ 38789 w 88038"/>
                  <a:gd name="connsiteY31" fmla="*/ 34957 h 47203"/>
                  <a:gd name="connsiteX32" fmla="*/ 39456 w 88038"/>
                  <a:gd name="connsiteY32" fmla="*/ 34195 h 47203"/>
                  <a:gd name="connsiteX33" fmla="*/ 37646 w 88038"/>
                  <a:gd name="connsiteY33" fmla="*/ 31814 h 47203"/>
                  <a:gd name="connsiteX34" fmla="*/ 28121 w 88038"/>
                  <a:gd name="connsiteY34" fmla="*/ 27147 h 47203"/>
                  <a:gd name="connsiteX35" fmla="*/ 21168 w 88038"/>
                  <a:gd name="connsiteY35" fmla="*/ 20670 h 47203"/>
                  <a:gd name="connsiteX36" fmla="*/ 21168 w 88038"/>
                  <a:gd name="connsiteY36" fmla="*/ 20194 h 47203"/>
                  <a:gd name="connsiteX37" fmla="*/ 22120 w 88038"/>
                  <a:gd name="connsiteY37" fmla="*/ 18574 h 47203"/>
                  <a:gd name="connsiteX38" fmla="*/ 22120 w 88038"/>
                  <a:gd name="connsiteY38" fmla="*/ 18574 h 47203"/>
                  <a:gd name="connsiteX39" fmla="*/ 27073 w 88038"/>
                  <a:gd name="connsiteY39" fmla="*/ 20670 h 47203"/>
                  <a:gd name="connsiteX40" fmla="*/ 33931 w 88038"/>
                  <a:gd name="connsiteY40" fmla="*/ 25623 h 47203"/>
                  <a:gd name="connsiteX41" fmla="*/ 49647 w 88038"/>
                  <a:gd name="connsiteY41" fmla="*/ 30195 h 47203"/>
                  <a:gd name="connsiteX42" fmla="*/ 58601 w 88038"/>
                  <a:gd name="connsiteY42" fmla="*/ 25432 h 47203"/>
                  <a:gd name="connsiteX43" fmla="*/ 63268 w 88038"/>
                  <a:gd name="connsiteY43" fmla="*/ 23718 h 47203"/>
                  <a:gd name="connsiteX44" fmla="*/ 76317 w 88038"/>
                  <a:gd name="connsiteY44" fmla="*/ 16669 h 47203"/>
                  <a:gd name="connsiteX45" fmla="*/ 77270 w 88038"/>
                  <a:gd name="connsiteY45" fmla="*/ 14479 h 47203"/>
                  <a:gd name="connsiteX46" fmla="*/ 77270 w 88038"/>
                  <a:gd name="connsiteY46" fmla="*/ 9049 h 47203"/>
                  <a:gd name="connsiteX47" fmla="*/ 78318 w 88038"/>
                  <a:gd name="connsiteY47" fmla="*/ 7049 h 47203"/>
                  <a:gd name="connsiteX48" fmla="*/ 79461 w 88038"/>
                  <a:gd name="connsiteY48" fmla="*/ 4763 h 47203"/>
                  <a:gd name="connsiteX49" fmla="*/ 80508 w 88038"/>
                  <a:gd name="connsiteY49" fmla="*/ 1429 h 47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88038" h="47203">
                    <a:moveTo>
                      <a:pt x="80508" y="1429"/>
                    </a:moveTo>
                    <a:cubicBezTo>
                      <a:pt x="80666" y="496"/>
                      <a:pt x="81551" y="-133"/>
                      <a:pt x="82484" y="24"/>
                    </a:cubicBezTo>
                    <a:cubicBezTo>
                      <a:pt x="82659" y="54"/>
                      <a:pt x="82828" y="110"/>
                      <a:pt x="82985" y="191"/>
                    </a:cubicBezTo>
                    <a:cubicBezTo>
                      <a:pt x="82985" y="191"/>
                      <a:pt x="87081" y="3049"/>
                      <a:pt x="87081" y="4858"/>
                    </a:cubicBezTo>
                    <a:cubicBezTo>
                      <a:pt x="87064" y="8334"/>
                      <a:pt x="87318" y="11805"/>
                      <a:pt x="87843" y="15241"/>
                    </a:cubicBezTo>
                    <a:cubicBezTo>
                      <a:pt x="88473" y="17966"/>
                      <a:pt x="87559" y="20818"/>
                      <a:pt x="85461" y="22670"/>
                    </a:cubicBezTo>
                    <a:cubicBezTo>
                      <a:pt x="83994" y="23863"/>
                      <a:pt x="82396" y="24885"/>
                      <a:pt x="80699" y="25718"/>
                    </a:cubicBezTo>
                    <a:cubicBezTo>
                      <a:pt x="78796" y="26618"/>
                      <a:pt x="76951" y="27636"/>
                      <a:pt x="75174" y="28766"/>
                    </a:cubicBezTo>
                    <a:cubicBezTo>
                      <a:pt x="73737" y="29659"/>
                      <a:pt x="72159" y="30303"/>
                      <a:pt x="70507" y="30671"/>
                    </a:cubicBezTo>
                    <a:cubicBezTo>
                      <a:pt x="70507" y="30671"/>
                      <a:pt x="65840" y="31814"/>
                      <a:pt x="65554" y="33814"/>
                    </a:cubicBezTo>
                    <a:cubicBezTo>
                      <a:pt x="65510" y="34812"/>
                      <a:pt x="65891" y="35781"/>
                      <a:pt x="66602" y="36481"/>
                    </a:cubicBezTo>
                    <a:cubicBezTo>
                      <a:pt x="66602" y="36481"/>
                      <a:pt x="68602" y="38767"/>
                      <a:pt x="71936" y="35719"/>
                    </a:cubicBezTo>
                    <a:cubicBezTo>
                      <a:pt x="72960" y="34588"/>
                      <a:pt x="74706" y="34501"/>
                      <a:pt x="75837" y="35525"/>
                    </a:cubicBezTo>
                    <a:cubicBezTo>
                      <a:pt x="75905" y="35587"/>
                      <a:pt x="75970" y="35651"/>
                      <a:pt x="76032" y="35719"/>
                    </a:cubicBezTo>
                    <a:cubicBezTo>
                      <a:pt x="77398" y="37592"/>
                      <a:pt x="77398" y="40133"/>
                      <a:pt x="76032" y="42006"/>
                    </a:cubicBezTo>
                    <a:cubicBezTo>
                      <a:pt x="76032" y="42006"/>
                      <a:pt x="75174" y="43435"/>
                      <a:pt x="74127" y="43435"/>
                    </a:cubicBezTo>
                    <a:cubicBezTo>
                      <a:pt x="72803" y="43444"/>
                      <a:pt x="71512" y="43841"/>
                      <a:pt x="70412" y="44578"/>
                    </a:cubicBezTo>
                    <a:cubicBezTo>
                      <a:pt x="68787" y="45337"/>
                      <a:pt x="66857" y="44951"/>
                      <a:pt x="65649" y="43625"/>
                    </a:cubicBezTo>
                    <a:cubicBezTo>
                      <a:pt x="65649" y="43625"/>
                      <a:pt x="62220" y="40482"/>
                      <a:pt x="51933" y="41434"/>
                    </a:cubicBezTo>
                    <a:cubicBezTo>
                      <a:pt x="49732" y="41734"/>
                      <a:pt x="47583" y="42344"/>
                      <a:pt x="45552" y="43244"/>
                    </a:cubicBezTo>
                    <a:cubicBezTo>
                      <a:pt x="40980" y="44760"/>
                      <a:pt x="36172" y="45437"/>
                      <a:pt x="31359" y="45244"/>
                    </a:cubicBezTo>
                    <a:cubicBezTo>
                      <a:pt x="28345" y="45458"/>
                      <a:pt x="25352" y="45904"/>
                      <a:pt x="22406" y="46578"/>
                    </a:cubicBezTo>
                    <a:cubicBezTo>
                      <a:pt x="16737" y="47896"/>
                      <a:pt x="10782" y="47118"/>
                      <a:pt x="5642" y="44387"/>
                    </a:cubicBezTo>
                    <a:cubicBezTo>
                      <a:pt x="3811" y="43408"/>
                      <a:pt x="2141" y="42155"/>
                      <a:pt x="689" y="40672"/>
                    </a:cubicBezTo>
                    <a:cubicBezTo>
                      <a:pt x="493" y="40479"/>
                      <a:pt x="332" y="40254"/>
                      <a:pt x="213" y="40006"/>
                    </a:cubicBezTo>
                    <a:cubicBezTo>
                      <a:pt x="-71" y="38816"/>
                      <a:pt x="-71" y="37576"/>
                      <a:pt x="213" y="36386"/>
                    </a:cubicBezTo>
                    <a:cubicBezTo>
                      <a:pt x="421" y="36149"/>
                      <a:pt x="782" y="36127"/>
                      <a:pt x="1019" y="36335"/>
                    </a:cubicBezTo>
                    <a:cubicBezTo>
                      <a:pt x="1037" y="36351"/>
                      <a:pt x="1054" y="36368"/>
                      <a:pt x="1070" y="36386"/>
                    </a:cubicBezTo>
                    <a:cubicBezTo>
                      <a:pt x="2139" y="36968"/>
                      <a:pt x="3158" y="37637"/>
                      <a:pt x="4118" y="38386"/>
                    </a:cubicBezTo>
                    <a:cubicBezTo>
                      <a:pt x="4118" y="38386"/>
                      <a:pt x="7737" y="41530"/>
                      <a:pt x="21549" y="38958"/>
                    </a:cubicBezTo>
                    <a:cubicBezTo>
                      <a:pt x="21549" y="38958"/>
                      <a:pt x="28311" y="37624"/>
                      <a:pt x="31645" y="36577"/>
                    </a:cubicBezTo>
                    <a:cubicBezTo>
                      <a:pt x="33993" y="35897"/>
                      <a:pt x="36378" y="35356"/>
                      <a:pt x="38789" y="34957"/>
                    </a:cubicBezTo>
                    <a:cubicBezTo>
                      <a:pt x="39172" y="34909"/>
                      <a:pt x="39459" y="34582"/>
                      <a:pt x="39456" y="34195"/>
                    </a:cubicBezTo>
                    <a:cubicBezTo>
                      <a:pt x="39456" y="34195"/>
                      <a:pt x="39456" y="32100"/>
                      <a:pt x="37646" y="31814"/>
                    </a:cubicBezTo>
                    <a:cubicBezTo>
                      <a:pt x="34156" y="31007"/>
                      <a:pt x="30897" y="29410"/>
                      <a:pt x="28121" y="27147"/>
                    </a:cubicBezTo>
                    <a:cubicBezTo>
                      <a:pt x="25649" y="25159"/>
                      <a:pt x="23325" y="22995"/>
                      <a:pt x="21168" y="20670"/>
                    </a:cubicBezTo>
                    <a:lnTo>
                      <a:pt x="21168" y="20194"/>
                    </a:lnTo>
                    <a:cubicBezTo>
                      <a:pt x="21168" y="20194"/>
                      <a:pt x="21834" y="18955"/>
                      <a:pt x="22120" y="18574"/>
                    </a:cubicBezTo>
                    <a:lnTo>
                      <a:pt x="22120" y="18574"/>
                    </a:lnTo>
                    <a:cubicBezTo>
                      <a:pt x="23938" y="18782"/>
                      <a:pt x="25658" y="19510"/>
                      <a:pt x="27073" y="20670"/>
                    </a:cubicBezTo>
                    <a:cubicBezTo>
                      <a:pt x="28999" y="22770"/>
                      <a:pt x="31332" y="24455"/>
                      <a:pt x="33931" y="25623"/>
                    </a:cubicBezTo>
                    <a:cubicBezTo>
                      <a:pt x="33931" y="25623"/>
                      <a:pt x="45552" y="31719"/>
                      <a:pt x="49647" y="30195"/>
                    </a:cubicBezTo>
                    <a:cubicBezTo>
                      <a:pt x="52843" y="29041"/>
                      <a:pt x="55858" y="27438"/>
                      <a:pt x="58601" y="25432"/>
                    </a:cubicBezTo>
                    <a:cubicBezTo>
                      <a:pt x="60058" y="24621"/>
                      <a:pt x="61633" y="24043"/>
                      <a:pt x="63268" y="23718"/>
                    </a:cubicBezTo>
                    <a:cubicBezTo>
                      <a:pt x="68065" y="22312"/>
                      <a:pt x="72512" y="19911"/>
                      <a:pt x="76317" y="16669"/>
                    </a:cubicBezTo>
                    <a:cubicBezTo>
                      <a:pt x="76880" y="16072"/>
                      <a:pt x="77217" y="15297"/>
                      <a:pt x="77270" y="14479"/>
                    </a:cubicBezTo>
                    <a:lnTo>
                      <a:pt x="77270" y="9049"/>
                    </a:lnTo>
                    <a:cubicBezTo>
                      <a:pt x="77318" y="8264"/>
                      <a:pt x="77699" y="7536"/>
                      <a:pt x="78318" y="7049"/>
                    </a:cubicBezTo>
                    <a:cubicBezTo>
                      <a:pt x="79005" y="6483"/>
                      <a:pt x="79421" y="5653"/>
                      <a:pt x="79461" y="4763"/>
                    </a:cubicBezTo>
                    <a:cubicBezTo>
                      <a:pt x="79601" y="3597"/>
                      <a:pt x="79957" y="2466"/>
                      <a:pt x="80508" y="1429"/>
                    </a:cubicBezTo>
                    <a:close/>
                  </a:path>
                </a:pathLst>
              </a:custGeom>
              <a:grpFill/>
              <a:ln w="9525" cap="flat">
                <a:noFill/>
                <a:prstDash val="solid"/>
                <a:miter/>
              </a:ln>
            </p:spPr>
            <p:txBody>
              <a:bodyPr rtlCol="0" anchor="ctr"/>
              <a:lstStyle/>
              <a:p>
                <a:endParaRPr lang="zh-CN" altLang="en-US"/>
              </a:p>
            </p:txBody>
          </p:sp>
          <p:sp>
            <p:nvSpPr>
              <p:cNvPr id="88" name="任意多边形: 形状 87"/>
              <p:cNvSpPr/>
              <p:nvPr/>
            </p:nvSpPr>
            <p:spPr>
              <a:xfrm>
                <a:off x="1858086" y="3213690"/>
                <a:ext cx="13902" cy="16836"/>
              </a:xfrm>
              <a:custGeom>
                <a:avLst/>
                <a:gdLst>
                  <a:gd name="connsiteX0" fmla="*/ 5544 w 13902"/>
                  <a:gd name="connsiteY0" fmla="*/ 2791 h 16836"/>
                  <a:gd name="connsiteX1" fmla="*/ 6115 w 13902"/>
                  <a:gd name="connsiteY1" fmla="*/ 696 h 16836"/>
                  <a:gd name="connsiteX2" fmla="*/ 8021 w 13902"/>
                  <a:gd name="connsiteY2" fmla="*/ 124 h 16836"/>
                  <a:gd name="connsiteX3" fmla="*/ 13736 w 13902"/>
                  <a:gd name="connsiteY3" fmla="*/ 7363 h 16836"/>
                  <a:gd name="connsiteX4" fmla="*/ 12783 w 13902"/>
                  <a:gd name="connsiteY4" fmla="*/ 12888 h 16836"/>
                  <a:gd name="connsiteX5" fmla="*/ 8497 w 13902"/>
                  <a:gd name="connsiteY5" fmla="*/ 16793 h 16836"/>
                  <a:gd name="connsiteX6" fmla="*/ 4115 w 13902"/>
                  <a:gd name="connsiteY6" fmla="*/ 15459 h 16836"/>
                  <a:gd name="connsiteX7" fmla="*/ 115 w 13902"/>
                  <a:gd name="connsiteY7" fmla="*/ 11173 h 16836"/>
                  <a:gd name="connsiteX8" fmla="*/ 115 w 13902"/>
                  <a:gd name="connsiteY8" fmla="*/ 10316 h 16836"/>
                  <a:gd name="connsiteX9" fmla="*/ 1258 w 13902"/>
                  <a:gd name="connsiteY9" fmla="*/ 8411 h 16836"/>
                  <a:gd name="connsiteX10" fmla="*/ 1829 w 13902"/>
                  <a:gd name="connsiteY10" fmla="*/ 8411 h 16836"/>
                  <a:gd name="connsiteX11" fmla="*/ 5544 w 13902"/>
                  <a:gd name="connsiteY11" fmla="*/ 7839 h 16836"/>
                  <a:gd name="connsiteX12" fmla="*/ 5544 w 13902"/>
                  <a:gd name="connsiteY12" fmla="*/ 2791 h 16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902" h="16836">
                    <a:moveTo>
                      <a:pt x="5544" y="2791"/>
                    </a:moveTo>
                    <a:cubicBezTo>
                      <a:pt x="5279" y="2042"/>
                      <a:pt x="5506" y="1206"/>
                      <a:pt x="6115" y="696"/>
                    </a:cubicBezTo>
                    <a:cubicBezTo>
                      <a:pt x="6116" y="696"/>
                      <a:pt x="7163" y="-352"/>
                      <a:pt x="8021" y="124"/>
                    </a:cubicBezTo>
                    <a:cubicBezTo>
                      <a:pt x="10576" y="1944"/>
                      <a:pt x="12558" y="4455"/>
                      <a:pt x="13736" y="7363"/>
                    </a:cubicBezTo>
                    <a:cubicBezTo>
                      <a:pt x="14141" y="9259"/>
                      <a:pt x="13800" y="11238"/>
                      <a:pt x="12783" y="12888"/>
                    </a:cubicBezTo>
                    <a:cubicBezTo>
                      <a:pt x="12783" y="12888"/>
                      <a:pt x="10592" y="16317"/>
                      <a:pt x="8497" y="16793"/>
                    </a:cubicBezTo>
                    <a:cubicBezTo>
                      <a:pt x="6913" y="16991"/>
                      <a:pt x="5320" y="16506"/>
                      <a:pt x="4115" y="15459"/>
                    </a:cubicBezTo>
                    <a:cubicBezTo>
                      <a:pt x="2603" y="14209"/>
                      <a:pt x="1258" y="12768"/>
                      <a:pt x="115" y="11173"/>
                    </a:cubicBezTo>
                    <a:cubicBezTo>
                      <a:pt x="-38" y="10908"/>
                      <a:pt x="-38" y="10581"/>
                      <a:pt x="115" y="10316"/>
                    </a:cubicBezTo>
                    <a:lnTo>
                      <a:pt x="1258" y="8411"/>
                    </a:lnTo>
                    <a:cubicBezTo>
                      <a:pt x="1258" y="8411"/>
                      <a:pt x="1258" y="7935"/>
                      <a:pt x="1829" y="8411"/>
                    </a:cubicBezTo>
                    <a:cubicBezTo>
                      <a:pt x="3074" y="8952"/>
                      <a:pt x="4519" y="8729"/>
                      <a:pt x="5544" y="7839"/>
                    </a:cubicBezTo>
                    <a:cubicBezTo>
                      <a:pt x="5544" y="7839"/>
                      <a:pt x="7068" y="6220"/>
                      <a:pt x="5544" y="2791"/>
                    </a:cubicBezTo>
                    <a:close/>
                  </a:path>
                </a:pathLst>
              </a:custGeom>
              <a:grpFill/>
              <a:ln w="9525" cap="flat">
                <a:noFill/>
                <a:prstDash val="solid"/>
                <a:miter/>
              </a:ln>
            </p:spPr>
            <p:txBody>
              <a:bodyPr rtlCol="0" anchor="ctr"/>
              <a:lstStyle/>
              <a:p>
                <a:endParaRPr lang="zh-CN" altLang="en-US"/>
              </a:p>
            </p:txBody>
          </p:sp>
          <p:sp>
            <p:nvSpPr>
              <p:cNvPr id="89" name="任意多边形: 形状 88"/>
              <p:cNvSpPr/>
              <p:nvPr/>
            </p:nvSpPr>
            <p:spPr>
              <a:xfrm>
                <a:off x="1934238" y="3228004"/>
                <a:ext cx="60401" cy="45379"/>
              </a:xfrm>
              <a:custGeom>
                <a:avLst/>
                <a:gdLst>
                  <a:gd name="connsiteX0" fmla="*/ 8545 w 60401"/>
                  <a:gd name="connsiteY0" fmla="*/ 955 h 45379"/>
                  <a:gd name="connsiteX1" fmla="*/ 9973 w 60401"/>
                  <a:gd name="connsiteY1" fmla="*/ 2 h 45379"/>
                  <a:gd name="connsiteX2" fmla="*/ 12831 w 60401"/>
                  <a:gd name="connsiteY2" fmla="*/ 2098 h 45379"/>
                  <a:gd name="connsiteX3" fmla="*/ 12831 w 60401"/>
                  <a:gd name="connsiteY3" fmla="*/ 2860 h 45379"/>
                  <a:gd name="connsiteX4" fmla="*/ 11878 w 60401"/>
                  <a:gd name="connsiteY4" fmla="*/ 4765 h 45379"/>
                  <a:gd name="connsiteX5" fmla="*/ 11878 w 60401"/>
                  <a:gd name="connsiteY5" fmla="*/ 7908 h 45379"/>
                  <a:gd name="connsiteX6" fmla="*/ 13974 w 60401"/>
                  <a:gd name="connsiteY6" fmla="*/ 10861 h 45379"/>
                  <a:gd name="connsiteX7" fmla="*/ 15212 w 60401"/>
                  <a:gd name="connsiteY7" fmla="*/ 10861 h 45379"/>
                  <a:gd name="connsiteX8" fmla="*/ 15212 w 60401"/>
                  <a:gd name="connsiteY8" fmla="*/ 10385 h 45379"/>
                  <a:gd name="connsiteX9" fmla="*/ 16165 w 60401"/>
                  <a:gd name="connsiteY9" fmla="*/ 8765 h 45379"/>
                  <a:gd name="connsiteX10" fmla="*/ 18451 w 60401"/>
                  <a:gd name="connsiteY10" fmla="*/ 8003 h 45379"/>
                  <a:gd name="connsiteX11" fmla="*/ 20451 w 60401"/>
                  <a:gd name="connsiteY11" fmla="*/ 6194 h 45379"/>
                  <a:gd name="connsiteX12" fmla="*/ 23689 w 60401"/>
                  <a:gd name="connsiteY12" fmla="*/ 1717 h 45379"/>
                  <a:gd name="connsiteX13" fmla="*/ 25213 w 60401"/>
                  <a:gd name="connsiteY13" fmla="*/ 5336 h 45379"/>
                  <a:gd name="connsiteX14" fmla="*/ 24261 w 60401"/>
                  <a:gd name="connsiteY14" fmla="*/ 11528 h 45379"/>
                  <a:gd name="connsiteX15" fmla="*/ 24261 w 60401"/>
                  <a:gd name="connsiteY15" fmla="*/ 16957 h 45379"/>
                  <a:gd name="connsiteX16" fmla="*/ 25690 w 60401"/>
                  <a:gd name="connsiteY16" fmla="*/ 18290 h 45379"/>
                  <a:gd name="connsiteX17" fmla="*/ 28738 w 60401"/>
                  <a:gd name="connsiteY17" fmla="*/ 20100 h 45379"/>
                  <a:gd name="connsiteX18" fmla="*/ 32548 w 60401"/>
                  <a:gd name="connsiteY18" fmla="*/ 20672 h 45379"/>
                  <a:gd name="connsiteX19" fmla="*/ 32548 w 60401"/>
                  <a:gd name="connsiteY19" fmla="*/ 20672 h 45379"/>
                  <a:gd name="connsiteX20" fmla="*/ 32548 w 60401"/>
                  <a:gd name="connsiteY20" fmla="*/ 19624 h 45379"/>
                  <a:gd name="connsiteX21" fmla="*/ 32548 w 60401"/>
                  <a:gd name="connsiteY21" fmla="*/ 19148 h 45379"/>
                  <a:gd name="connsiteX22" fmla="*/ 27785 w 60401"/>
                  <a:gd name="connsiteY22" fmla="*/ 16576 h 45379"/>
                  <a:gd name="connsiteX23" fmla="*/ 27118 w 60401"/>
                  <a:gd name="connsiteY23" fmla="*/ 15052 h 45379"/>
                  <a:gd name="connsiteX24" fmla="*/ 29500 w 60401"/>
                  <a:gd name="connsiteY24" fmla="*/ 13242 h 45379"/>
                  <a:gd name="connsiteX25" fmla="*/ 29500 w 60401"/>
                  <a:gd name="connsiteY25" fmla="*/ 12480 h 45379"/>
                  <a:gd name="connsiteX26" fmla="*/ 29500 w 60401"/>
                  <a:gd name="connsiteY26" fmla="*/ 9623 h 45379"/>
                  <a:gd name="connsiteX27" fmla="*/ 31309 w 60401"/>
                  <a:gd name="connsiteY27" fmla="*/ 9623 h 45379"/>
                  <a:gd name="connsiteX28" fmla="*/ 36548 w 60401"/>
                  <a:gd name="connsiteY28" fmla="*/ 15433 h 45379"/>
                  <a:gd name="connsiteX29" fmla="*/ 39215 w 60401"/>
                  <a:gd name="connsiteY29" fmla="*/ 16862 h 45379"/>
                  <a:gd name="connsiteX30" fmla="*/ 41120 w 60401"/>
                  <a:gd name="connsiteY30" fmla="*/ 18290 h 45379"/>
                  <a:gd name="connsiteX31" fmla="*/ 49502 w 60401"/>
                  <a:gd name="connsiteY31" fmla="*/ 18862 h 45379"/>
                  <a:gd name="connsiteX32" fmla="*/ 60361 w 60401"/>
                  <a:gd name="connsiteY32" fmla="*/ 22005 h 45379"/>
                  <a:gd name="connsiteX33" fmla="*/ 59789 w 60401"/>
                  <a:gd name="connsiteY33" fmla="*/ 24767 h 45379"/>
                  <a:gd name="connsiteX34" fmla="*/ 56265 w 60401"/>
                  <a:gd name="connsiteY34" fmla="*/ 26291 h 45379"/>
                  <a:gd name="connsiteX35" fmla="*/ 47883 w 60401"/>
                  <a:gd name="connsiteY35" fmla="*/ 24958 h 45379"/>
                  <a:gd name="connsiteX36" fmla="*/ 43692 w 60401"/>
                  <a:gd name="connsiteY36" fmla="*/ 24958 h 45379"/>
                  <a:gd name="connsiteX37" fmla="*/ 43692 w 60401"/>
                  <a:gd name="connsiteY37" fmla="*/ 28196 h 45379"/>
                  <a:gd name="connsiteX38" fmla="*/ 50931 w 60401"/>
                  <a:gd name="connsiteY38" fmla="*/ 33911 h 45379"/>
                  <a:gd name="connsiteX39" fmla="*/ 51979 w 60401"/>
                  <a:gd name="connsiteY39" fmla="*/ 33911 h 45379"/>
                  <a:gd name="connsiteX40" fmla="*/ 53979 w 60401"/>
                  <a:gd name="connsiteY40" fmla="*/ 35245 h 45379"/>
                  <a:gd name="connsiteX41" fmla="*/ 57408 w 60401"/>
                  <a:gd name="connsiteY41" fmla="*/ 40865 h 45379"/>
                  <a:gd name="connsiteX42" fmla="*/ 57408 w 60401"/>
                  <a:gd name="connsiteY42" fmla="*/ 42293 h 45379"/>
                  <a:gd name="connsiteX43" fmla="*/ 54741 w 60401"/>
                  <a:gd name="connsiteY43" fmla="*/ 45151 h 45379"/>
                  <a:gd name="connsiteX44" fmla="*/ 53503 w 60401"/>
                  <a:gd name="connsiteY44" fmla="*/ 45151 h 45379"/>
                  <a:gd name="connsiteX45" fmla="*/ 46264 w 60401"/>
                  <a:gd name="connsiteY45" fmla="*/ 43817 h 45379"/>
                  <a:gd name="connsiteX46" fmla="*/ 38167 w 60401"/>
                  <a:gd name="connsiteY46" fmla="*/ 43817 h 45379"/>
                  <a:gd name="connsiteX47" fmla="*/ 25118 w 60401"/>
                  <a:gd name="connsiteY47" fmla="*/ 35054 h 45379"/>
                  <a:gd name="connsiteX48" fmla="*/ 25118 w 60401"/>
                  <a:gd name="connsiteY48" fmla="*/ 34388 h 45379"/>
                  <a:gd name="connsiteX49" fmla="*/ 26737 w 60401"/>
                  <a:gd name="connsiteY49" fmla="*/ 34388 h 45379"/>
                  <a:gd name="connsiteX50" fmla="*/ 34357 w 60401"/>
                  <a:gd name="connsiteY50" fmla="*/ 35816 h 45379"/>
                  <a:gd name="connsiteX51" fmla="*/ 39406 w 60401"/>
                  <a:gd name="connsiteY51" fmla="*/ 37055 h 45379"/>
                  <a:gd name="connsiteX52" fmla="*/ 41215 w 60401"/>
                  <a:gd name="connsiteY52" fmla="*/ 38483 h 45379"/>
                  <a:gd name="connsiteX53" fmla="*/ 49597 w 60401"/>
                  <a:gd name="connsiteY53" fmla="*/ 39245 h 45379"/>
                  <a:gd name="connsiteX54" fmla="*/ 49597 w 60401"/>
                  <a:gd name="connsiteY54" fmla="*/ 38769 h 45379"/>
                  <a:gd name="connsiteX55" fmla="*/ 49121 w 60401"/>
                  <a:gd name="connsiteY55" fmla="*/ 36959 h 45379"/>
                  <a:gd name="connsiteX56" fmla="*/ 35024 w 60401"/>
                  <a:gd name="connsiteY56" fmla="*/ 28006 h 45379"/>
                  <a:gd name="connsiteX57" fmla="*/ 25499 w 60401"/>
                  <a:gd name="connsiteY57" fmla="*/ 28006 h 45379"/>
                  <a:gd name="connsiteX58" fmla="*/ 24166 w 60401"/>
                  <a:gd name="connsiteY58" fmla="*/ 32864 h 45379"/>
                  <a:gd name="connsiteX59" fmla="*/ 22832 w 60401"/>
                  <a:gd name="connsiteY59" fmla="*/ 33530 h 45379"/>
                  <a:gd name="connsiteX60" fmla="*/ 20451 w 60401"/>
                  <a:gd name="connsiteY60" fmla="*/ 31721 h 45379"/>
                  <a:gd name="connsiteX61" fmla="*/ 20451 w 60401"/>
                  <a:gd name="connsiteY61" fmla="*/ 30578 h 45379"/>
                  <a:gd name="connsiteX62" fmla="*/ 19022 w 60401"/>
                  <a:gd name="connsiteY62" fmla="*/ 25434 h 45379"/>
                  <a:gd name="connsiteX63" fmla="*/ 17593 w 60401"/>
                  <a:gd name="connsiteY63" fmla="*/ 24577 h 45379"/>
                  <a:gd name="connsiteX64" fmla="*/ 10259 w 60401"/>
                  <a:gd name="connsiteY64" fmla="*/ 21719 h 45379"/>
                  <a:gd name="connsiteX65" fmla="*/ 10259 w 60401"/>
                  <a:gd name="connsiteY65" fmla="*/ 21053 h 45379"/>
                  <a:gd name="connsiteX66" fmla="*/ 11497 w 60401"/>
                  <a:gd name="connsiteY66" fmla="*/ 19910 h 45379"/>
                  <a:gd name="connsiteX67" fmla="*/ 12069 w 60401"/>
                  <a:gd name="connsiteY67" fmla="*/ 19910 h 45379"/>
                  <a:gd name="connsiteX68" fmla="*/ 13783 w 60401"/>
                  <a:gd name="connsiteY68" fmla="*/ 19910 h 45379"/>
                  <a:gd name="connsiteX69" fmla="*/ 15403 w 60401"/>
                  <a:gd name="connsiteY69" fmla="*/ 16957 h 45379"/>
                  <a:gd name="connsiteX70" fmla="*/ 8449 w 60401"/>
                  <a:gd name="connsiteY70" fmla="*/ 14861 h 45379"/>
                  <a:gd name="connsiteX71" fmla="*/ 67 w 60401"/>
                  <a:gd name="connsiteY71" fmla="*/ 9242 h 45379"/>
                  <a:gd name="connsiteX72" fmla="*/ 67 w 60401"/>
                  <a:gd name="connsiteY72" fmla="*/ 8575 h 45379"/>
                  <a:gd name="connsiteX73" fmla="*/ 925 w 60401"/>
                  <a:gd name="connsiteY73" fmla="*/ 6194 h 45379"/>
                  <a:gd name="connsiteX74" fmla="*/ 925 w 60401"/>
                  <a:gd name="connsiteY74" fmla="*/ 5622 h 45379"/>
                  <a:gd name="connsiteX75" fmla="*/ 4258 w 60401"/>
                  <a:gd name="connsiteY75" fmla="*/ 4289 h 45379"/>
                  <a:gd name="connsiteX76" fmla="*/ 8545 w 60401"/>
                  <a:gd name="connsiteY76" fmla="*/ 955 h 45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60401" h="45379">
                    <a:moveTo>
                      <a:pt x="8545" y="955"/>
                    </a:moveTo>
                    <a:cubicBezTo>
                      <a:pt x="8756" y="355"/>
                      <a:pt x="9338" y="-34"/>
                      <a:pt x="9973" y="2"/>
                    </a:cubicBezTo>
                    <a:cubicBezTo>
                      <a:pt x="11286" y="-12"/>
                      <a:pt x="12450" y="842"/>
                      <a:pt x="12831" y="2098"/>
                    </a:cubicBezTo>
                    <a:cubicBezTo>
                      <a:pt x="12831" y="2098"/>
                      <a:pt x="12831" y="2669"/>
                      <a:pt x="12831" y="2860"/>
                    </a:cubicBezTo>
                    <a:cubicBezTo>
                      <a:pt x="12453" y="3463"/>
                      <a:pt x="12134" y="4101"/>
                      <a:pt x="11878" y="4765"/>
                    </a:cubicBezTo>
                    <a:cubicBezTo>
                      <a:pt x="11426" y="5764"/>
                      <a:pt x="11426" y="6909"/>
                      <a:pt x="11878" y="7908"/>
                    </a:cubicBezTo>
                    <a:cubicBezTo>
                      <a:pt x="11878" y="7908"/>
                      <a:pt x="13307" y="10575"/>
                      <a:pt x="13974" y="10861"/>
                    </a:cubicBezTo>
                    <a:cubicBezTo>
                      <a:pt x="14641" y="11147"/>
                      <a:pt x="13974" y="10861"/>
                      <a:pt x="15212" y="10861"/>
                    </a:cubicBezTo>
                    <a:cubicBezTo>
                      <a:pt x="16450" y="10861"/>
                      <a:pt x="15212" y="10861"/>
                      <a:pt x="15212" y="10385"/>
                    </a:cubicBezTo>
                    <a:cubicBezTo>
                      <a:pt x="15203" y="9709"/>
                      <a:pt x="15570" y="9085"/>
                      <a:pt x="16165" y="8765"/>
                    </a:cubicBezTo>
                    <a:cubicBezTo>
                      <a:pt x="16887" y="8405"/>
                      <a:pt x="17657" y="8148"/>
                      <a:pt x="18451" y="8003"/>
                    </a:cubicBezTo>
                    <a:cubicBezTo>
                      <a:pt x="19370" y="7758"/>
                      <a:pt x="20115" y="7084"/>
                      <a:pt x="20451" y="6194"/>
                    </a:cubicBezTo>
                    <a:cubicBezTo>
                      <a:pt x="20451" y="6194"/>
                      <a:pt x="21880" y="1717"/>
                      <a:pt x="23689" y="1717"/>
                    </a:cubicBezTo>
                    <a:cubicBezTo>
                      <a:pt x="23689" y="1717"/>
                      <a:pt x="24928" y="1717"/>
                      <a:pt x="25213" y="5336"/>
                    </a:cubicBezTo>
                    <a:cubicBezTo>
                      <a:pt x="25283" y="7441"/>
                      <a:pt x="24960" y="9541"/>
                      <a:pt x="24261" y="11528"/>
                    </a:cubicBezTo>
                    <a:cubicBezTo>
                      <a:pt x="23636" y="13283"/>
                      <a:pt x="23636" y="15201"/>
                      <a:pt x="24261" y="16957"/>
                    </a:cubicBezTo>
                    <a:cubicBezTo>
                      <a:pt x="24606" y="17524"/>
                      <a:pt x="25100" y="17985"/>
                      <a:pt x="25690" y="18290"/>
                    </a:cubicBezTo>
                    <a:lnTo>
                      <a:pt x="28738" y="20100"/>
                    </a:lnTo>
                    <a:cubicBezTo>
                      <a:pt x="29846" y="20883"/>
                      <a:pt x="31259" y="21095"/>
                      <a:pt x="32548" y="20672"/>
                    </a:cubicBezTo>
                    <a:cubicBezTo>
                      <a:pt x="32548" y="20672"/>
                      <a:pt x="32548" y="20672"/>
                      <a:pt x="32548" y="20672"/>
                    </a:cubicBezTo>
                    <a:cubicBezTo>
                      <a:pt x="32572" y="20323"/>
                      <a:pt x="32572" y="19973"/>
                      <a:pt x="32548" y="19624"/>
                    </a:cubicBezTo>
                    <a:cubicBezTo>
                      <a:pt x="32548" y="19624"/>
                      <a:pt x="32548" y="19624"/>
                      <a:pt x="32548" y="19148"/>
                    </a:cubicBezTo>
                    <a:cubicBezTo>
                      <a:pt x="30840" y="18535"/>
                      <a:pt x="29234" y="17668"/>
                      <a:pt x="27785" y="16576"/>
                    </a:cubicBezTo>
                    <a:cubicBezTo>
                      <a:pt x="27785" y="16576"/>
                      <a:pt x="26833" y="15814"/>
                      <a:pt x="27118" y="15052"/>
                    </a:cubicBezTo>
                    <a:cubicBezTo>
                      <a:pt x="27404" y="14290"/>
                      <a:pt x="27118" y="14004"/>
                      <a:pt x="29500" y="13242"/>
                    </a:cubicBezTo>
                    <a:cubicBezTo>
                      <a:pt x="29694" y="13025"/>
                      <a:pt x="29694" y="12697"/>
                      <a:pt x="29500" y="12480"/>
                    </a:cubicBezTo>
                    <a:cubicBezTo>
                      <a:pt x="29500" y="12480"/>
                      <a:pt x="28642" y="10575"/>
                      <a:pt x="29500" y="9623"/>
                    </a:cubicBezTo>
                    <a:cubicBezTo>
                      <a:pt x="30357" y="8670"/>
                      <a:pt x="30833" y="8765"/>
                      <a:pt x="31309" y="9623"/>
                    </a:cubicBezTo>
                    <a:cubicBezTo>
                      <a:pt x="31786" y="10480"/>
                      <a:pt x="34357" y="14671"/>
                      <a:pt x="36548" y="15433"/>
                    </a:cubicBezTo>
                    <a:cubicBezTo>
                      <a:pt x="37528" y="15716"/>
                      <a:pt x="38437" y="16203"/>
                      <a:pt x="39215" y="16862"/>
                    </a:cubicBezTo>
                    <a:cubicBezTo>
                      <a:pt x="39653" y="17556"/>
                      <a:pt x="40331" y="18065"/>
                      <a:pt x="41120" y="18290"/>
                    </a:cubicBezTo>
                    <a:cubicBezTo>
                      <a:pt x="43861" y="18957"/>
                      <a:pt x="46696" y="19150"/>
                      <a:pt x="49502" y="18862"/>
                    </a:cubicBezTo>
                    <a:cubicBezTo>
                      <a:pt x="49502" y="18862"/>
                      <a:pt x="59027" y="18195"/>
                      <a:pt x="60361" y="22005"/>
                    </a:cubicBezTo>
                    <a:cubicBezTo>
                      <a:pt x="60495" y="22964"/>
                      <a:pt x="60293" y="23940"/>
                      <a:pt x="59789" y="24767"/>
                    </a:cubicBezTo>
                    <a:cubicBezTo>
                      <a:pt x="59003" y="25908"/>
                      <a:pt x="57635" y="26500"/>
                      <a:pt x="56265" y="26291"/>
                    </a:cubicBezTo>
                    <a:cubicBezTo>
                      <a:pt x="53431" y="26150"/>
                      <a:pt x="50621" y="25703"/>
                      <a:pt x="47883" y="24958"/>
                    </a:cubicBezTo>
                    <a:cubicBezTo>
                      <a:pt x="47883" y="24958"/>
                      <a:pt x="44263" y="24005"/>
                      <a:pt x="43692" y="24958"/>
                    </a:cubicBezTo>
                    <a:cubicBezTo>
                      <a:pt x="43182" y="25977"/>
                      <a:pt x="43182" y="27177"/>
                      <a:pt x="43692" y="28196"/>
                    </a:cubicBezTo>
                    <a:cubicBezTo>
                      <a:pt x="45479" y="30782"/>
                      <a:pt x="48001" y="32773"/>
                      <a:pt x="50931" y="33911"/>
                    </a:cubicBezTo>
                    <a:cubicBezTo>
                      <a:pt x="51276" y="33989"/>
                      <a:pt x="51634" y="33989"/>
                      <a:pt x="51979" y="33911"/>
                    </a:cubicBezTo>
                    <a:cubicBezTo>
                      <a:pt x="51979" y="33911"/>
                      <a:pt x="53026" y="33911"/>
                      <a:pt x="53979" y="35245"/>
                    </a:cubicBezTo>
                    <a:cubicBezTo>
                      <a:pt x="54931" y="36578"/>
                      <a:pt x="55979" y="38293"/>
                      <a:pt x="57408" y="40865"/>
                    </a:cubicBezTo>
                    <a:cubicBezTo>
                      <a:pt x="57629" y="41315"/>
                      <a:pt x="57629" y="41843"/>
                      <a:pt x="57408" y="42293"/>
                    </a:cubicBezTo>
                    <a:cubicBezTo>
                      <a:pt x="56740" y="43431"/>
                      <a:pt x="55830" y="44406"/>
                      <a:pt x="54741" y="45151"/>
                    </a:cubicBezTo>
                    <a:cubicBezTo>
                      <a:pt x="54385" y="45456"/>
                      <a:pt x="53859" y="45456"/>
                      <a:pt x="53503" y="45151"/>
                    </a:cubicBezTo>
                    <a:cubicBezTo>
                      <a:pt x="51241" y="44102"/>
                      <a:pt x="48751" y="43643"/>
                      <a:pt x="46264" y="43817"/>
                    </a:cubicBezTo>
                    <a:lnTo>
                      <a:pt x="38167" y="43817"/>
                    </a:lnTo>
                    <a:cubicBezTo>
                      <a:pt x="32510" y="43602"/>
                      <a:pt x="27458" y="40210"/>
                      <a:pt x="25118" y="35054"/>
                    </a:cubicBezTo>
                    <a:cubicBezTo>
                      <a:pt x="25118" y="35054"/>
                      <a:pt x="25118" y="34578"/>
                      <a:pt x="25118" y="34388"/>
                    </a:cubicBezTo>
                    <a:cubicBezTo>
                      <a:pt x="25118" y="34197"/>
                      <a:pt x="25118" y="33816"/>
                      <a:pt x="26737" y="34388"/>
                    </a:cubicBezTo>
                    <a:cubicBezTo>
                      <a:pt x="29052" y="35687"/>
                      <a:pt x="31729" y="36189"/>
                      <a:pt x="34357" y="35816"/>
                    </a:cubicBezTo>
                    <a:cubicBezTo>
                      <a:pt x="34357" y="35816"/>
                      <a:pt x="37882" y="34769"/>
                      <a:pt x="39406" y="37055"/>
                    </a:cubicBezTo>
                    <a:cubicBezTo>
                      <a:pt x="39761" y="37780"/>
                      <a:pt x="40427" y="38306"/>
                      <a:pt x="41215" y="38483"/>
                    </a:cubicBezTo>
                    <a:cubicBezTo>
                      <a:pt x="43942" y="39235"/>
                      <a:pt x="46780" y="39493"/>
                      <a:pt x="49597" y="39245"/>
                    </a:cubicBezTo>
                    <a:cubicBezTo>
                      <a:pt x="49597" y="39245"/>
                      <a:pt x="49597" y="39245"/>
                      <a:pt x="49597" y="38769"/>
                    </a:cubicBezTo>
                    <a:cubicBezTo>
                      <a:pt x="49534" y="38145"/>
                      <a:pt x="49374" y="37534"/>
                      <a:pt x="49121" y="36959"/>
                    </a:cubicBezTo>
                    <a:cubicBezTo>
                      <a:pt x="49121" y="36959"/>
                      <a:pt x="47026" y="32673"/>
                      <a:pt x="35024" y="28006"/>
                    </a:cubicBezTo>
                    <a:cubicBezTo>
                      <a:pt x="35024" y="28006"/>
                      <a:pt x="25499" y="24767"/>
                      <a:pt x="25499" y="28006"/>
                    </a:cubicBezTo>
                    <a:cubicBezTo>
                      <a:pt x="25618" y="29729"/>
                      <a:pt x="25148" y="31442"/>
                      <a:pt x="24166" y="32864"/>
                    </a:cubicBezTo>
                    <a:cubicBezTo>
                      <a:pt x="24166" y="32864"/>
                      <a:pt x="23404" y="33721"/>
                      <a:pt x="22832" y="33530"/>
                    </a:cubicBezTo>
                    <a:cubicBezTo>
                      <a:pt x="21955" y="33046"/>
                      <a:pt x="21152" y="32437"/>
                      <a:pt x="20451" y="31721"/>
                    </a:cubicBezTo>
                    <a:cubicBezTo>
                      <a:pt x="20312" y="31352"/>
                      <a:pt x="20312" y="30946"/>
                      <a:pt x="20451" y="30578"/>
                    </a:cubicBezTo>
                    <a:cubicBezTo>
                      <a:pt x="20749" y="28737"/>
                      <a:pt x="20227" y="26857"/>
                      <a:pt x="19022" y="25434"/>
                    </a:cubicBezTo>
                    <a:cubicBezTo>
                      <a:pt x="18693" y="24954"/>
                      <a:pt x="18172" y="24641"/>
                      <a:pt x="17593" y="24577"/>
                    </a:cubicBezTo>
                    <a:cubicBezTo>
                      <a:pt x="14851" y="24726"/>
                      <a:pt x="12178" y="23685"/>
                      <a:pt x="10259" y="21719"/>
                    </a:cubicBezTo>
                    <a:cubicBezTo>
                      <a:pt x="10259" y="21719"/>
                      <a:pt x="10259" y="21719"/>
                      <a:pt x="10259" y="21053"/>
                    </a:cubicBezTo>
                    <a:lnTo>
                      <a:pt x="11497" y="19910"/>
                    </a:lnTo>
                    <a:cubicBezTo>
                      <a:pt x="11674" y="19807"/>
                      <a:pt x="11892" y="19807"/>
                      <a:pt x="12069" y="19910"/>
                    </a:cubicBezTo>
                    <a:cubicBezTo>
                      <a:pt x="12604" y="20197"/>
                      <a:pt x="13248" y="20197"/>
                      <a:pt x="13783" y="19910"/>
                    </a:cubicBezTo>
                    <a:cubicBezTo>
                      <a:pt x="13783" y="19910"/>
                      <a:pt x="16546" y="18576"/>
                      <a:pt x="15403" y="16957"/>
                    </a:cubicBezTo>
                    <a:cubicBezTo>
                      <a:pt x="15403" y="16957"/>
                      <a:pt x="14545" y="16004"/>
                      <a:pt x="8449" y="14861"/>
                    </a:cubicBezTo>
                    <a:cubicBezTo>
                      <a:pt x="4998" y="14230"/>
                      <a:pt x="1963" y="12195"/>
                      <a:pt x="67" y="9242"/>
                    </a:cubicBezTo>
                    <a:cubicBezTo>
                      <a:pt x="-22" y="9028"/>
                      <a:pt x="-22" y="8788"/>
                      <a:pt x="67" y="8575"/>
                    </a:cubicBezTo>
                    <a:cubicBezTo>
                      <a:pt x="447" y="7818"/>
                      <a:pt x="734" y="7019"/>
                      <a:pt x="925" y="6194"/>
                    </a:cubicBezTo>
                    <a:cubicBezTo>
                      <a:pt x="925" y="6194"/>
                      <a:pt x="925" y="5717"/>
                      <a:pt x="925" y="5622"/>
                    </a:cubicBezTo>
                    <a:cubicBezTo>
                      <a:pt x="2083" y="5306"/>
                      <a:pt x="3201" y="4858"/>
                      <a:pt x="4258" y="4289"/>
                    </a:cubicBezTo>
                    <a:cubicBezTo>
                      <a:pt x="4258" y="4289"/>
                      <a:pt x="7783" y="3431"/>
                      <a:pt x="8545" y="955"/>
                    </a:cubicBezTo>
                    <a:close/>
                  </a:path>
                </a:pathLst>
              </a:custGeom>
              <a:grpFill/>
              <a:ln w="9525" cap="flat">
                <a:noFill/>
                <a:prstDash val="solid"/>
                <a:miter/>
              </a:ln>
            </p:spPr>
            <p:txBody>
              <a:bodyPr rtlCol="0" anchor="ctr"/>
              <a:lstStyle/>
              <a:p>
                <a:endParaRPr lang="zh-CN" altLang="en-US"/>
              </a:p>
            </p:txBody>
          </p:sp>
          <p:sp>
            <p:nvSpPr>
              <p:cNvPr id="90" name="任意多边形: 形状 89"/>
              <p:cNvSpPr/>
              <p:nvPr/>
            </p:nvSpPr>
            <p:spPr>
              <a:xfrm>
                <a:off x="1901555" y="3225639"/>
                <a:ext cx="62645" cy="50778"/>
              </a:xfrm>
              <a:custGeom>
                <a:avLst/>
                <a:gdLst>
                  <a:gd name="connsiteX0" fmla="*/ 651 w 62645"/>
                  <a:gd name="connsiteY0" fmla="*/ 1606 h 50778"/>
                  <a:gd name="connsiteX1" fmla="*/ 7700 w 62645"/>
                  <a:gd name="connsiteY1" fmla="*/ 3320 h 50778"/>
                  <a:gd name="connsiteX2" fmla="*/ 27321 w 62645"/>
                  <a:gd name="connsiteY2" fmla="*/ 19989 h 50778"/>
                  <a:gd name="connsiteX3" fmla="*/ 59325 w 62645"/>
                  <a:gd name="connsiteY3" fmla="*/ 41515 h 50778"/>
                  <a:gd name="connsiteX4" fmla="*/ 62564 w 62645"/>
                  <a:gd name="connsiteY4" fmla="*/ 46373 h 50778"/>
                  <a:gd name="connsiteX5" fmla="*/ 61040 w 62645"/>
                  <a:gd name="connsiteY5" fmla="*/ 50659 h 50778"/>
                  <a:gd name="connsiteX6" fmla="*/ 60277 w 62645"/>
                  <a:gd name="connsiteY6" fmla="*/ 50659 h 50778"/>
                  <a:gd name="connsiteX7" fmla="*/ 54277 w 62645"/>
                  <a:gd name="connsiteY7" fmla="*/ 48850 h 50778"/>
                  <a:gd name="connsiteX8" fmla="*/ 41513 w 62645"/>
                  <a:gd name="connsiteY8" fmla="*/ 41230 h 50778"/>
                  <a:gd name="connsiteX9" fmla="*/ 41513 w 62645"/>
                  <a:gd name="connsiteY9" fmla="*/ 40468 h 50778"/>
                  <a:gd name="connsiteX10" fmla="*/ 44466 w 62645"/>
                  <a:gd name="connsiteY10" fmla="*/ 38848 h 50778"/>
                  <a:gd name="connsiteX11" fmla="*/ 50848 w 62645"/>
                  <a:gd name="connsiteY11" fmla="*/ 41230 h 50778"/>
                  <a:gd name="connsiteX12" fmla="*/ 50848 w 62645"/>
                  <a:gd name="connsiteY12" fmla="*/ 41230 h 50778"/>
                  <a:gd name="connsiteX13" fmla="*/ 50848 w 62645"/>
                  <a:gd name="connsiteY13" fmla="*/ 40182 h 50778"/>
                  <a:gd name="connsiteX14" fmla="*/ 50848 w 62645"/>
                  <a:gd name="connsiteY14" fmla="*/ 39706 h 50778"/>
                  <a:gd name="connsiteX15" fmla="*/ 30083 w 62645"/>
                  <a:gd name="connsiteY15" fmla="*/ 27990 h 50778"/>
                  <a:gd name="connsiteX16" fmla="*/ 11700 w 62645"/>
                  <a:gd name="connsiteY16" fmla="*/ 19132 h 50778"/>
                  <a:gd name="connsiteX17" fmla="*/ 7509 w 62645"/>
                  <a:gd name="connsiteY17" fmla="*/ 17512 h 50778"/>
                  <a:gd name="connsiteX18" fmla="*/ 6176 w 62645"/>
                  <a:gd name="connsiteY18" fmla="*/ 16560 h 50778"/>
                  <a:gd name="connsiteX19" fmla="*/ 2937 w 62645"/>
                  <a:gd name="connsiteY19" fmla="*/ 11321 h 50778"/>
                  <a:gd name="connsiteX20" fmla="*/ 651 w 62645"/>
                  <a:gd name="connsiteY20" fmla="*/ 1606 h 50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2645" h="50778">
                    <a:moveTo>
                      <a:pt x="651" y="1606"/>
                    </a:moveTo>
                    <a:cubicBezTo>
                      <a:pt x="651" y="1606"/>
                      <a:pt x="3223" y="-2966"/>
                      <a:pt x="7700" y="3320"/>
                    </a:cubicBezTo>
                    <a:cubicBezTo>
                      <a:pt x="12467" y="10678"/>
                      <a:pt x="19290" y="16474"/>
                      <a:pt x="27321" y="19989"/>
                    </a:cubicBezTo>
                    <a:cubicBezTo>
                      <a:pt x="38448" y="26458"/>
                      <a:pt x="49139" y="33649"/>
                      <a:pt x="59325" y="41515"/>
                    </a:cubicBezTo>
                    <a:cubicBezTo>
                      <a:pt x="60750" y="42875"/>
                      <a:pt x="61856" y="44534"/>
                      <a:pt x="62564" y="46373"/>
                    </a:cubicBezTo>
                    <a:cubicBezTo>
                      <a:pt x="62873" y="47973"/>
                      <a:pt x="62290" y="49614"/>
                      <a:pt x="61040" y="50659"/>
                    </a:cubicBezTo>
                    <a:cubicBezTo>
                      <a:pt x="60811" y="50819"/>
                      <a:pt x="60506" y="50819"/>
                      <a:pt x="60277" y="50659"/>
                    </a:cubicBezTo>
                    <a:cubicBezTo>
                      <a:pt x="58332" y="49888"/>
                      <a:pt x="56324" y="49283"/>
                      <a:pt x="54277" y="48850"/>
                    </a:cubicBezTo>
                    <a:cubicBezTo>
                      <a:pt x="49252" y="47906"/>
                      <a:pt x="44728" y="45205"/>
                      <a:pt x="41513" y="41230"/>
                    </a:cubicBezTo>
                    <a:cubicBezTo>
                      <a:pt x="41394" y="40990"/>
                      <a:pt x="41394" y="40708"/>
                      <a:pt x="41513" y="40468"/>
                    </a:cubicBezTo>
                    <a:cubicBezTo>
                      <a:pt x="41513" y="40468"/>
                      <a:pt x="42847" y="37896"/>
                      <a:pt x="44466" y="38848"/>
                    </a:cubicBezTo>
                    <a:cubicBezTo>
                      <a:pt x="46257" y="40350"/>
                      <a:pt x="48510" y="41191"/>
                      <a:pt x="50848" y="41230"/>
                    </a:cubicBezTo>
                    <a:lnTo>
                      <a:pt x="50848" y="41230"/>
                    </a:lnTo>
                    <a:cubicBezTo>
                      <a:pt x="50871" y="40881"/>
                      <a:pt x="50871" y="40531"/>
                      <a:pt x="50848" y="40182"/>
                    </a:cubicBezTo>
                    <a:cubicBezTo>
                      <a:pt x="50868" y="40024"/>
                      <a:pt x="50868" y="39864"/>
                      <a:pt x="50848" y="39706"/>
                    </a:cubicBezTo>
                    <a:cubicBezTo>
                      <a:pt x="44328" y="35127"/>
                      <a:pt x="37373" y="31203"/>
                      <a:pt x="30083" y="27990"/>
                    </a:cubicBezTo>
                    <a:cubicBezTo>
                      <a:pt x="23726" y="25538"/>
                      <a:pt x="17579" y="22576"/>
                      <a:pt x="11700" y="19132"/>
                    </a:cubicBezTo>
                    <a:cubicBezTo>
                      <a:pt x="10395" y="18378"/>
                      <a:pt x="8981" y="17832"/>
                      <a:pt x="7509" y="17512"/>
                    </a:cubicBezTo>
                    <a:cubicBezTo>
                      <a:pt x="6962" y="17370"/>
                      <a:pt x="6487" y="17031"/>
                      <a:pt x="6176" y="16560"/>
                    </a:cubicBezTo>
                    <a:cubicBezTo>
                      <a:pt x="6176" y="16560"/>
                      <a:pt x="4556" y="13702"/>
                      <a:pt x="2937" y="11321"/>
                    </a:cubicBezTo>
                    <a:cubicBezTo>
                      <a:pt x="2461" y="11035"/>
                      <a:pt x="-1540" y="5892"/>
                      <a:pt x="651" y="1606"/>
                    </a:cubicBezTo>
                    <a:close/>
                  </a:path>
                </a:pathLst>
              </a:custGeom>
              <a:grpFill/>
              <a:ln w="9525" cap="flat">
                <a:noFill/>
                <a:prstDash val="solid"/>
                <a:miter/>
              </a:ln>
            </p:spPr>
            <p:txBody>
              <a:bodyPr rtlCol="0" anchor="ctr"/>
              <a:lstStyle/>
              <a:p>
                <a:endParaRPr lang="zh-CN" altLang="en-US"/>
              </a:p>
            </p:txBody>
          </p:sp>
          <p:sp>
            <p:nvSpPr>
              <p:cNvPr id="91" name="任意多边形: 形状 90"/>
              <p:cNvSpPr/>
              <p:nvPr/>
            </p:nvSpPr>
            <p:spPr>
              <a:xfrm>
                <a:off x="1898589" y="3255216"/>
                <a:ext cx="61434" cy="36417"/>
              </a:xfrm>
              <a:custGeom>
                <a:avLst/>
                <a:gdLst>
                  <a:gd name="connsiteX0" fmla="*/ 20953 w 61434"/>
                  <a:gd name="connsiteY0" fmla="*/ 509 h 36417"/>
                  <a:gd name="connsiteX1" fmla="*/ 22825 w 61434"/>
                  <a:gd name="connsiteY1" fmla="*/ 286 h 36417"/>
                  <a:gd name="connsiteX2" fmla="*/ 23048 w 61434"/>
                  <a:gd name="connsiteY2" fmla="*/ 509 h 36417"/>
                  <a:gd name="connsiteX3" fmla="*/ 30764 w 61434"/>
                  <a:gd name="connsiteY3" fmla="*/ 6414 h 36417"/>
                  <a:gd name="connsiteX4" fmla="*/ 45908 w 61434"/>
                  <a:gd name="connsiteY4" fmla="*/ 17939 h 36417"/>
                  <a:gd name="connsiteX5" fmla="*/ 56957 w 61434"/>
                  <a:gd name="connsiteY5" fmla="*/ 26226 h 36417"/>
                  <a:gd name="connsiteX6" fmla="*/ 58386 w 61434"/>
                  <a:gd name="connsiteY6" fmla="*/ 27274 h 36417"/>
                  <a:gd name="connsiteX7" fmla="*/ 61434 w 61434"/>
                  <a:gd name="connsiteY7" fmla="*/ 32989 h 36417"/>
                  <a:gd name="connsiteX8" fmla="*/ 58291 w 61434"/>
                  <a:gd name="connsiteY8" fmla="*/ 36418 h 36417"/>
                  <a:gd name="connsiteX9" fmla="*/ 56862 w 61434"/>
                  <a:gd name="connsiteY9" fmla="*/ 36418 h 36417"/>
                  <a:gd name="connsiteX10" fmla="*/ 55148 w 61434"/>
                  <a:gd name="connsiteY10" fmla="*/ 35846 h 36417"/>
                  <a:gd name="connsiteX11" fmla="*/ 40574 w 61434"/>
                  <a:gd name="connsiteY11" fmla="*/ 27179 h 36417"/>
                  <a:gd name="connsiteX12" fmla="*/ 33335 w 61434"/>
                  <a:gd name="connsiteY12" fmla="*/ 20797 h 36417"/>
                  <a:gd name="connsiteX13" fmla="*/ 32192 w 61434"/>
                  <a:gd name="connsiteY13" fmla="*/ 20035 h 36417"/>
                  <a:gd name="connsiteX14" fmla="*/ 29049 w 61434"/>
                  <a:gd name="connsiteY14" fmla="*/ 20892 h 36417"/>
                  <a:gd name="connsiteX15" fmla="*/ 25525 w 61434"/>
                  <a:gd name="connsiteY15" fmla="*/ 23750 h 36417"/>
                  <a:gd name="connsiteX16" fmla="*/ 22477 w 61434"/>
                  <a:gd name="connsiteY16" fmla="*/ 25940 h 36417"/>
                  <a:gd name="connsiteX17" fmla="*/ 15714 w 61434"/>
                  <a:gd name="connsiteY17" fmla="*/ 30703 h 36417"/>
                  <a:gd name="connsiteX18" fmla="*/ 13142 w 61434"/>
                  <a:gd name="connsiteY18" fmla="*/ 32894 h 36417"/>
                  <a:gd name="connsiteX19" fmla="*/ 9809 w 61434"/>
                  <a:gd name="connsiteY19" fmla="*/ 34989 h 36417"/>
                  <a:gd name="connsiteX20" fmla="*/ 5237 w 61434"/>
                  <a:gd name="connsiteY20" fmla="*/ 30893 h 36417"/>
                  <a:gd name="connsiteX21" fmla="*/ 3903 w 61434"/>
                  <a:gd name="connsiteY21" fmla="*/ 21845 h 36417"/>
                  <a:gd name="connsiteX22" fmla="*/ 1903 w 61434"/>
                  <a:gd name="connsiteY22" fmla="*/ 12320 h 36417"/>
                  <a:gd name="connsiteX23" fmla="*/ 474 w 61434"/>
                  <a:gd name="connsiteY23" fmla="*/ 3366 h 36417"/>
                  <a:gd name="connsiteX24" fmla="*/ 2760 w 61434"/>
                  <a:gd name="connsiteY24" fmla="*/ 2604 h 36417"/>
                  <a:gd name="connsiteX25" fmla="*/ 4189 w 61434"/>
                  <a:gd name="connsiteY25" fmla="*/ 6224 h 36417"/>
                  <a:gd name="connsiteX26" fmla="*/ 6189 w 61434"/>
                  <a:gd name="connsiteY26" fmla="*/ 10319 h 36417"/>
                  <a:gd name="connsiteX27" fmla="*/ 8761 w 61434"/>
                  <a:gd name="connsiteY27" fmla="*/ 15463 h 36417"/>
                  <a:gd name="connsiteX28" fmla="*/ 15619 w 61434"/>
                  <a:gd name="connsiteY28" fmla="*/ 22321 h 36417"/>
                  <a:gd name="connsiteX29" fmla="*/ 22953 w 61434"/>
                  <a:gd name="connsiteY29" fmla="*/ 19654 h 36417"/>
                  <a:gd name="connsiteX30" fmla="*/ 27239 w 61434"/>
                  <a:gd name="connsiteY30" fmla="*/ 15082 h 36417"/>
                  <a:gd name="connsiteX31" fmla="*/ 27239 w 61434"/>
                  <a:gd name="connsiteY31" fmla="*/ 14034 h 36417"/>
                  <a:gd name="connsiteX32" fmla="*/ 21715 w 61434"/>
                  <a:gd name="connsiteY32" fmla="*/ 7843 h 36417"/>
                  <a:gd name="connsiteX33" fmla="*/ 20953 w 61434"/>
                  <a:gd name="connsiteY33" fmla="*/ 509 h 36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1434" h="36417">
                    <a:moveTo>
                      <a:pt x="20953" y="509"/>
                    </a:moveTo>
                    <a:cubicBezTo>
                      <a:pt x="21408" y="-70"/>
                      <a:pt x="22247" y="-170"/>
                      <a:pt x="22825" y="286"/>
                    </a:cubicBezTo>
                    <a:cubicBezTo>
                      <a:pt x="22908" y="351"/>
                      <a:pt x="22983" y="426"/>
                      <a:pt x="23048" y="509"/>
                    </a:cubicBezTo>
                    <a:cubicBezTo>
                      <a:pt x="25167" y="3007"/>
                      <a:pt x="27798" y="5021"/>
                      <a:pt x="30764" y="6414"/>
                    </a:cubicBezTo>
                    <a:cubicBezTo>
                      <a:pt x="36109" y="9849"/>
                      <a:pt x="41173" y="13703"/>
                      <a:pt x="45908" y="17939"/>
                    </a:cubicBezTo>
                    <a:cubicBezTo>
                      <a:pt x="49205" y="21182"/>
                      <a:pt x="52921" y="23969"/>
                      <a:pt x="56957" y="26226"/>
                    </a:cubicBezTo>
                    <a:cubicBezTo>
                      <a:pt x="57519" y="26440"/>
                      <a:pt x="58013" y="26802"/>
                      <a:pt x="58386" y="27274"/>
                    </a:cubicBezTo>
                    <a:cubicBezTo>
                      <a:pt x="58386" y="27274"/>
                      <a:pt x="61434" y="31179"/>
                      <a:pt x="61434" y="32989"/>
                    </a:cubicBezTo>
                    <a:cubicBezTo>
                      <a:pt x="61357" y="34743"/>
                      <a:pt x="60032" y="36189"/>
                      <a:pt x="58291" y="36418"/>
                    </a:cubicBezTo>
                    <a:cubicBezTo>
                      <a:pt x="57816" y="36370"/>
                      <a:pt x="57337" y="36370"/>
                      <a:pt x="56862" y="36418"/>
                    </a:cubicBezTo>
                    <a:cubicBezTo>
                      <a:pt x="56862" y="36418"/>
                      <a:pt x="56195" y="36418"/>
                      <a:pt x="55148" y="35846"/>
                    </a:cubicBezTo>
                    <a:cubicBezTo>
                      <a:pt x="50594" y="32474"/>
                      <a:pt x="45711" y="29570"/>
                      <a:pt x="40574" y="27179"/>
                    </a:cubicBezTo>
                    <a:cubicBezTo>
                      <a:pt x="37743" y="25579"/>
                      <a:pt x="35277" y="23405"/>
                      <a:pt x="33335" y="20797"/>
                    </a:cubicBezTo>
                    <a:cubicBezTo>
                      <a:pt x="33056" y="20416"/>
                      <a:pt x="32651" y="20146"/>
                      <a:pt x="32192" y="20035"/>
                    </a:cubicBezTo>
                    <a:cubicBezTo>
                      <a:pt x="32192" y="20035"/>
                      <a:pt x="29906" y="20035"/>
                      <a:pt x="29049" y="20892"/>
                    </a:cubicBezTo>
                    <a:cubicBezTo>
                      <a:pt x="27969" y="21956"/>
                      <a:pt x="26789" y="22913"/>
                      <a:pt x="25525" y="23750"/>
                    </a:cubicBezTo>
                    <a:lnTo>
                      <a:pt x="22477" y="25940"/>
                    </a:lnTo>
                    <a:cubicBezTo>
                      <a:pt x="20351" y="27702"/>
                      <a:pt x="18090" y="29295"/>
                      <a:pt x="15714" y="30703"/>
                    </a:cubicBezTo>
                    <a:cubicBezTo>
                      <a:pt x="14712" y="31244"/>
                      <a:pt x="13836" y="31991"/>
                      <a:pt x="13142" y="32894"/>
                    </a:cubicBezTo>
                    <a:cubicBezTo>
                      <a:pt x="13142" y="32894"/>
                      <a:pt x="11714" y="35370"/>
                      <a:pt x="9809" y="34989"/>
                    </a:cubicBezTo>
                    <a:cubicBezTo>
                      <a:pt x="7874" y="34166"/>
                      <a:pt x="6267" y="32726"/>
                      <a:pt x="5237" y="30893"/>
                    </a:cubicBezTo>
                    <a:cubicBezTo>
                      <a:pt x="3972" y="28056"/>
                      <a:pt x="3510" y="24926"/>
                      <a:pt x="3903" y="21845"/>
                    </a:cubicBezTo>
                    <a:cubicBezTo>
                      <a:pt x="4039" y="18553"/>
                      <a:pt x="3351" y="15279"/>
                      <a:pt x="1903" y="12320"/>
                    </a:cubicBezTo>
                    <a:cubicBezTo>
                      <a:pt x="1903" y="12320"/>
                      <a:pt x="-1145" y="6700"/>
                      <a:pt x="474" y="3366"/>
                    </a:cubicBezTo>
                    <a:cubicBezTo>
                      <a:pt x="474" y="3366"/>
                      <a:pt x="1712" y="1271"/>
                      <a:pt x="2760" y="2604"/>
                    </a:cubicBezTo>
                    <a:cubicBezTo>
                      <a:pt x="3507" y="3685"/>
                      <a:pt x="3996" y="4924"/>
                      <a:pt x="4189" y="6224"/>
                    </a:cubicBezTo>
                    <a:cubicBezTo>
                      <a:pt x="4469" y="7746"/>
                      <a:pt x="5161" y="9162"/>
                      <a:pt x="6189" y="10319"/>
                    </a:cubicBezTo>
                    <a:cubicBezTo>
                      <a:pt x="7367" y="11854"/>
                      <a:pt x="8240" y="13600"/>
                      <a:pt x="8761" y="15463"/>
                    </a:cubicBezTo>
                    <a:cubicBezTo>
                      <a:pt x="8761" y="15463"/>
                      <a:pt x="11428" y="24035"/>
                      <a:pt x="15619" y="22321"/>
                    </a:cubicBezTo>
                    <a:cubicBezTo>
                      <a:pt x="18011" y="21293"/>
                      <a:pt x="20460" y="20402"/>
                      <a:pt x="22953" y="19654"/>
                    </a:cubicBezTo>
                    <a:cubicBezTo>
                      <a:pt x="25116" y="19037"/>
                      <a:pt x="26763" y="17280"/>
                      <a:pt x="27239" y="15082"/>
                    </a:cubicBezTo>
                    <a:cubicBezTo>
                      <a:pt x="27394" y="14750"/>
                      <a:pt x="27394" y="14366"/>
                      <a:pt x="27239" y="14034"/>
                    </a:cubicBezTo>
                    <a:cubicBezTo>
                      <a:pt x="25155" y="12200"/>
                      <a:pt x="23300" y="10122"/>
                      <a:pt x="21715" y="7843"/>
                    </a:cubicBezTo>
                    <a:cubicBezTo>
                      <a:pt x="21715" y="7843"/>
                      <a:pt x="17810" y="3652"/>
                      <a:pt x="20953" y="509"/>
                    </a:cubicBezTo>
                    <a:close/>
                  </a:path>
                </a:pathLst>
              </a:custGeom>
              <a:grpFill/>
              <a:ln w="9525" cap="flat">
                <a:noFill/>
                <a:prstDash val="solid"/>
                <a:miter/>
              </a:ln>
            </p:spPr>
            <p:txBody>
              <a:bodyPr rtlCol="0" anchor="ctr"/>
              <a:lstStyle/>
              <a:p>
                <a:endParaRPr lang="zh-CN" altLang="en-US"/>
              </a:p>
            </p:txBody>
          </p:sp>
          <p:sp>
            <p:nvSpPr>
              <p:cNvPr id="92" name="任意多边形: 形状 91"/>
              <p:cNvSpPr/>
              <p:nvPr/>
            </p:nvSpPr>
            <p:spPr>
              <a:xfrm>
                <a:off x="1557515" y="3060081"/>
                <a:ext cx="20724" cy="27622"/>
              </a:xfrm>
              <a:custGeom>
                <a:avLst/>
                <a:gdLst>
                  <a:gd name="connsiteX0" fmla="*/ 13507 w 20724"/>
                  <a:gd name="connsiteY0" fmla="*/ 2572 h 27622"/>
                  <a:gd name="connsiteX1" fmla="*/ 15603 w 20724"/>
                  <a:gd name="connsiteY1" fmla="*/ 0 h 27622"/>
                  <a:gd name="connsiteX2" fmla="*/ 17412 w 20724"/>
                  <a:gd name="connsiteY2" fmla="*/ 0 h 27622"/>
                  <a:gd name="connsiteX3" fmla="*/ 18936 w 20724"/>
                  <a:gd name="connsiteY3" fmla="*/ 1905 h 27622"/>
                  <a:gd name="connsiteX4" fmla="*/ 20175 w 20724"/>
                  <a:gd name="connsiteY4" fmla="*/ 3810 h 27622"/>
                  <a:gd name="connsiteX5" fmla="*/ 20175 w 20724"/>
                  <a:gd name="connsiteY5" fmla="*/ 12001 h 27622"/>
                  <a:gd name="connsiteX6" fmla="*/ 12459 w 20724"/>
                  <a:gd name="connsiteY6" fmla="*/ 19145 h 27622"/>
                  <a:gd name="connsiteX7" fmla="*/ 744 w 20724"/>
                  <a:gd name="connsiteY7" fmla="*/ 27623 h 27622"/>
                  <a:gd name="connsiteX8" fmla="*/ 77 w 20724"/>
                  <a:gd name="connsiteY8" fmla="*/ 27623 h 27622"/>
                  <a:gd name="connsiteX9" fmla="*/ 77 w 20724"/>
                  <a:gd name="connsiteY9" fmla="*/ 25241 h 27622"/>
                  <a:gd name="connsiteX10" fmla="*/ 77 w 20724"/>
                  <a:gd name="connsiteY10" fmla="*/ 24575 h 27622"/>
                  <a:gd name="connsiteX11" fmla="*/ 6554 w 20724"/>
                  <a:gd name="connsiteY11" fmla="*/ 15812 h 27622"/>
                  <a:gd name="connsiteX12" fmla="*/ 12459 w 20724"/>
                  <a:gd name="connsiteY12" fmla="*/ 6287 h 27622"/>
                  <a:gd name="connsiteX13" fmla="*/ 13507 w 20724"/>
                  <a:gd name="connsiteY13" fmla="*/ 2572 h 27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24" h="27622">
                    <a:moveTo>
                      <a:pt x="13507" y="2572"/>
                    </a:moveTo>
                    <a:cubicBezTo>
                      <a:pt x="13556" y="1344"/>
                      <a:pt x="14410" y="296"/>
                      <a:pt x="15603" y="0"/>
                    </a:cubicBezTo>
                    <a:cubicBezTo>
                      <a:pt x="15603" y="0"/>
                      <a:pt x="17031" y="0"/>
                      <a:pt x="17412" y="0"/>
                    </a:cubicBezTo>
                    <a:cubicBezTo>
                      <a:pt x="17780" y="736"/>
                      <a:pt x="18299" y="1385"/>
                      <a:pt x="18936" y="1905"/>
                    </a:cubicBezTo>
                    <a:cubicBezTo>
                      <a:pt x="19633" y="2302"/>
                      <a:pt x="20095" y="3012"/>
                      <a:pt x="20175" y="3810"/>
                    </a:cubicBezTo>
                    <a:cubicBezTo>
                      <a:pt x="20175" y="3810"/>
                      <a:pt x="21413" y="11049"/>
                      <a:pt x="20175" y="12001"/>
                    </a:cubicBezTo>
                    <a:cubicBezTo>
                      <a:pt x="17279" y="14007"/>
                      <a:pt x="14681" y="16412"/>
                      <a:pt x="12459" y="19145"/>
                    </a:cubicBezTo>
                    <a:cubicBezTo>
                      <a:pt x="9245" y="22820"/>
                      <a:pt x="5239" y="25719"/>
                      <a:pt x="744" y="27623"/>
                    </a:cubicBezTo>
                    <a:cubicBezTo>
                      <a:pt x="744" y="27623"/>
                      <a:pt x="172" y="27623"/>
                      <a:pt x="77" y="27623"/>
                    </a:cubicBezTo>
                    <a:cubicBezTo>
                      <a:pt x="160" y="26831"/>
                      <a:pt x="160" y="26033"/>
                      <a:pt x="77" y="25241"/>
                    </a:cubicBezTo>
                    <a:cubicBezTo>
                      <a:pt x="-26" y="25031"/>
                      <a:pt x="-26" y="24785"/>
                      <a:pt x="77" y="24575"/>
                    </a:cubicBezTo>
                    <a:cubicBezTo>
                      <a:pt x="2625" y="21963"/>
                      <a:pt x="4805" y="19014"/>
                      <a:pt x="6554" y="15812"/>
                    </a:cubicBezTo>
                    <a:cubicBezTo>
                      <a:pt x="8252" y="12476"/>
                      <a:pt x="10227" y="9290"/>
                      <a:pt x="12459" y="6287"/>
                    </a:cubicBezTo>
                    <a:cubicBezTo>
                      <a:pt x="13143" y="5168"/>
                      <a:pt x="13505" y="3883"/>
                      <a:pt x="13507" y="2572"/>
                    </a:cubicBezTo>
                    <a:close/>
                  </a:path>
                </a:pathLst>
              </a:custGeom>
              <a:grpFill/>
              <a:ln w="9525" cap="flat">
                <a:noFill/>
                <a:prstDash val="solid"/>
                <a:miter/>
              </a:ln>
            </p:spPr>
            <p:txBody>
              <a:bodyPr rtlCol="0" anchor="ctr"/>
              <a:lstStyle/>
              <a:p>
                <a:endParaRPr lang="zh-CN" altLang="en-US"/>
              </a:p>
            </p:txBody>
          </p:sp>
          <p:sp>
            <p:nvSpPr>
              <p:cNvPr id="93" name="任意多边形: 形状 92"/>
              <p:cNvSpPr/>
              <p:nvPr/>
            </p:nvSpPr>
            <p:spPr>
              <a:xfrm>
                <a:off x="1551468" y="3109454"/>
                <a:ext cx="9576" cy="29779"/>
              </a:xfrm>
              <a:custGeom>
                <a:avLst/>
                <a:gdLst>
                  <a:gd name="connsiteX0" fmla="*/ 2219 w 9576"/>
                  <a:gd name="connsiteY0" fmla="*/ 1395 h 29779"/>
                  <a:gd name="connsiteX1" fmla="*/ 3267 w 9576"/>
                  <a:gd name="connsiteY1" fmla="*/ 62 h 29779"/>
                  <a:gd name="connsiteX2" fmla="*/ 5362 w 9576"/>
                  <a:gd name="connsiteY2" fmla="*/ 1490 h 29779"/>
                  <a:gd name="connsiteX3" fmla="*/ 6410 w 9576"/>
                  <a:gd name="connsiteY3" fmla="*/ 5110 h 29779"/>
                  <a:gd name="connsiteX4" fmla="*/ 7648 w 9576"/>
                  <a:gd name="connsiteY4" fmla="*/ 9301 h 29779"/>
                  <a:gd name="connsiteX5" fmla="*/ 9363 w 9576"/>
                  <a:gd name="connsiteY5" fmla="*/ 20921 h 29779"/>
                  <a:gd name="connsiteX6" fmla="*/ 4075 w 9576"/>
                  <a:gd name="connsiteY6" fmla="*/ 29688 h 29779"/>
                  <a:gd name="connsiteX7" fmla="*/ 3648 w 9576"/>
                  <a:gd name="connsiteY7" fmla="*/ 29780 h 29779"/>
                  <a:gd name="connsiteX8" fmla="*/ 2124 w 9576"/>
                  <a:gd name="connsiteY8" fmla="*/ 29780 h 29779"/>
                  <a:gd name="connsiteX9" fmla="*/ 219 w 9576"/>
                  <a:gd name="connsiteY9" fmla="*/ 22541 h 29779"/>
                  <a:gd name="connsiteX10" fmla="*/ 1362 w 9576"/>
                  <a:gd name="connsiteY10" fmla="*/ 16730 h 29779"/>
                  <a:gd name="connsiteX11" fmla="*/ 2219 w 9576"/>
                  <a:gd name="connsiteY11" fmla="*/ 1395 h 29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76" h="29779">
                    <a:moveTo>
                      <a:pt x="2219" y="1395"/>
                    </a:moveTo>
                    <a:cubicBezTo>
                      <a:pt x="2219" y="1395"/>
                      <a:pt x="2219" y="252"/>
                      <a:pt x="3267" y="62"/>
                    </a:cubicBezTo>
                    <a:cubicBezTo>
                      <a:pt x="4315" y="-129"/>
                      <a:pt x="4696" y="62"/>
                      <a:pt x="5362" y="1490"/>
                    </a:cubicBezTo>
                    <a:cubicBezTo>
                      <a:pt x="5362" y="1490"/>
                      <a:pt x="6029" y="4062"/>
                      <a:pt x="6410" y="5110"/>
                    </a:cubicBezTo>
                    <a:cubicBezTo>
                      <a:pt x="7142" y="6392"/>
                      <a:pt x="7566" y="7827"/>
                      <a:pt x="7648" y="9301"/>
                    </a:cubicBezTo>
                    <a:cubicBezTo>
                      <a:pt x="7648" y="9301"/>
                      <a:pt x="8601" y="16540"/>
                      <a:pt x="9363" y="20921"/>
                    </a:cubicBezTo>
                    <a:cubicBezTo>
                      <a:pt x="10323" y="24802"/>
                      <a:pt x="7956" y="28727"/>
                      <a:pt x="4075" y="29688"/>
                    </a:cubicBezTo>
                    <a:cubicBezTo>
                      <a:pt x="3934" y="29723"/>
                      <a:pt x="3791" y="29753"/>
                      <a:pt x="3648" y="29780"/>
                    </a:cubicBezTo>
                    <a:cubicBezTo>
                      <a:pt x="3648" y="29780"/>
                      <a:pt x="2505" y="29780"/>
                      <a:pt x="2124" y="29780"/>
                    </a:cubicBezTo>
                    <a:cubicBezTo>
                      <a:pt x="314" y="27839"/>
                      <a:pt x="-401" y="25121"/>
                      <a:pt x="219" y="22541"/>
                    </a:cubicBezTo>
                    <a:cubicBezTo>
                      <a:pt x="857" y="20663"/>
                      <a:pt x="1241" y="18709"/>
                      <a:pt x="1362" y="16730"/>
                    </a:cubicBezTo>
                    <a:cubicBezTo>
                      <a:pt x="1317" y="11606"/>
                      <a:pt x="1603" y="6483"/>
                      <a:pt x="2219" y="1395"/>
                    </a:cubicBezTo>
                    <a:close/>
                  </a:path>
                </a:pathLst>
              </a:custGeom>
              <a:grpFill/>
              <a:ln w="9525" cap="flat">
                <a:noFill/>
                <a:prstDash val="solid"/>
                <a:miter/>
              </a:ln>
            </p:spPr>
            <p:txBody>
              <a:bodyPr rtlCol="0" anchor="ctr"/>
              <a:lstStyle/>
              <a:p>
                <a:endParaRPr lang="zh-CN" altLang="en-US"/>
              </a:p>
            </p:txBody>
          </p:sp>
          <p:sp>
            <p:nvSpPr>
              <p:cNvPr id="94" name="任意多边形: 形状 93"/>
              <p:cNvSpPr/>
              <p:nvPr/>
            </p:nvSpPr>
            <p:spPr>
              <a:xfrm>
                <a:off x="1552025" y="3133968"/>
                <a:ext cx="58466" cy="35269"/>
              </a:xfrm>
              <a:custGeom>
                <a:avLst/>
                <a:gdLst>
                  <a:gd name="connsiteX0" fmla="*/ 13663 w 58466"/>
                  <a:gd name="connsiteY0" fmla="*/ 1741 h 35269"/>
                  <a:gd name="connsiteX1" fmla="*/ 16235 w 58466"/>
                  <a:gd name="connsiteY1" fmla="*/ 122 h 35269"/>
                  <a:gd name="connsiteX2" fmla="*/ 17854 w 58466"/>
                  <a:gd name="connsiteY2" fmla="*/ 3360 h 35269"/>
                  <a:gd name="connsiteX3" fmla="*/ 17854 w 58466"/>
                  <a:gd name="connsiteY3" fmla="*/ 4789 h 35269"/>
                  <a:gd name="connsiteX4" fmla="*/ 15568 w 58466"/>
                  <a:gd name="connsiteY4" fmla="*/ 12981 h 35269"/>
                  <a:gd name="connsiteX5" fmla="*/ 14235 w 58466"/>
                  <a:gd name="connsiteY5" fmla="*/ 18886 h 35269"/>
                  <a:gd name="connsiteX6" fmla="*/ 14235 w 58466"/>
                  <a:gd name="connsiteY6" fmla="*/ 19458 h 35269"/>
                  <a:gd name="connsiteX7" fmla="*/ 15378 w 58466"/>
                  <a:gd name="connsiteY7" fmla="*/ 19458 h 35269"/>
                  <a:gd name="connsiteX8" fmla="*/ 18045 w 58466"/>
                  <a:gd name="connsiteY8" fmla="*/ 19458 h 35269"/>
                  <a:gd name="connsiteX9" fmla="*/ 22998 w 58466"/>
                  <a:gd name="connsiteY9" fmla="*/ 19458 h 35269"/>
                  <a:gd name="connsiteX10" fmla="*/ 34904 w 58466"/>
                  <a:gd name="connsiteY10" fmla="*/ 17076 h 35269"/>
                  <a:gd name="connsiteX11" fmla="*/ 44905 w 58466"/>
                  <a:gd name="connsiteY11" fmla="*/ 12885 h 35269"/>
                  <a:gd name="connsiteX12" fmla="*/ 44905 w 58466"/>
                  <a:gd name="connsiteY12" fmla="*/ 12314 h 35269"/>
                  <a:gd name="connsiteX13" fmla="*/ 44905 w 58466"/>
                  <a:gd name="connsiteY13" fmla="*/ 8313 h 35269"/>
                  <a:gd name="connsiteX14" fmla="*/ 48906 w 58466"/>
                  <a:gd name="connsiteY14" fmla="*/ 7361 h 35269"/>
                  <a:gd name="connsiteX15" fmla="*/ 50430 w 58466"/>
                  <a:gd name="connsiteY15" fmla="*/ 7932 h 35269"/>
                  <a:gd name="connsiteX16" fmla="*/ 54430 w 58466"/>
                  <a:gd name="connsiteY16" fmla="*/ 8885 h 35269"/>
                  <a:gd name="connsiteX17" fmla="*/ 57764 w 58466"/>
                  <a:gd name="connsiteY17" fmla="*/ 11266 h 35269"/>
                  <a:gd name="connsiteX18" fmla="*/ 58431 w 58466"/>
                  <a:gd name="connsiteY18" fmla="*/ 13362 h 35269"/>
                  <a:gd name="connsiteX19" fmla="*/ 58431 w 58466"/>
                  <a:gd name="connsiteY19" fmla="*/ 13933 h 35269"/>
                  <a:gd name="connsiteX20" fmla="*/ 56430 w 58466"/>
                  <a:gd name="connsiteY20" fmla="*/ 16600 h 35269"/>
                  <a:gd name="connsiteX21" fmla="*/ 46905 w 58466"/>
                  <a:gd name="connsiteY21" fmla="*/ 22029 h 35269"/>
                  <a:gd name="connsiteX22" fmla="*/ 20140 w 58466"/>
                  <a:gd name="connsiteY22" fmla="*/ 25173 h 35269"/>
                  <a:gd name="connsiteX23" fmla="*/ 12996 w 58466"/>
                  <a:gd name="connsiteY23" fmla="*/ 23268 h 35269"/>
                  <a:gd name="connsiteX24" fmla="*/ 12139 w 58466"/>
                  <a:gd name="connsiteY24" fmla="*/ 23268 h 35269"/>
                  <a:gd name="connsiteX25" fmla="*/ 5376 w 58466"/>
                  <a:gd name="connsiteY25" fmla="*/ 34317 h 35269"/>
                  <a:gd name="connsiteX26" fmla="*/ 2614 w 58466"/>
                  <a:gd name="connsiteY26" fmla="*/ 35269 h 35269"/>
                  <a:gd name="connsiteX27" fmla="*/ 1185 w 58466"/>
                  <a:gd name="connsiteY27" fmla="*/ 34602 h 35269"/>
                  <a:gd name="connsiteX28" fmla="*/ 423 w 58466"/>
                  <a:gd name="connsiteY28" fmla="*/ 33269 h 35269"/>
                  <a:gd name="connsiteX29" fmla="*/ 423 w 58466"/>
                  <a:gd name="connsiteY29" fmla="*/ 29078 h 35269"/>
                  <a:gd name="connsiteX30" fmla="*/ 2614 w 58466"/>
                  <a:gd name="connsiteY30" fmla="*/ 24887 h 35269"/>
                  <a:gd name="connsiteX31" fmla="*/ 13663 w 58466"/>
                  <a:gd name="connsiteY31" fmla="*/ 1741 h 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8466" h="35269">
                    <a:moveTo>
                      <a:pt x="13663" y="1741"/>
                    </a:moveTo>
                    <a:cubicBezTo>
                      <a:pt x="13663" y="1741"/>
                      <a:pt x="14997" y="-545"/>
                      <a:pt x="16235" y="122"/>
                    </a:cubicBezTo>
                    <a:cubicBezTo>
                      <a:pt x="17172" y="952"/>
                      <a:pt x="17752" y="2113"/>
                      <a:pt x="17854" y="3360"/>
                    </a:cubicBezTo>
                    <a:cubicBezTo>
                      <a:pt x="18021" y="3822"/>
                      <a:pt x="18021" y="4328"/>
                      <a:pt x="17854" y="4789"/>
                    </a:cubicBezTo>
                    <a:cubicBezTo>
                      <a:pt x="16860" y="7450"/>
                      <a:pt x="16096" y="10190"/>
                      <a:pt x="15568" y="12981"/>
                    </a:cubicBezTo>
                    <a:cubicBezTo>
                      <a:pt x="15262" y="14978"/>
                      <a:pt x="14817" y="16951"/>
                      <a:pt x="14235" y="18886"/>
                    </a:cubicBezTo>
                    <a:cubicBezTo>
                      <a:pt x="14235" y="18886"/>
                      <a:pt x="14235" y="18886"/>
                      <a:pt x="14235" y="19458"/>
                    </a:cubicBezTo>
                    <a:cubicBezTo>
                      <a:pt x="14611" y="19537"/>
                      <a:pt x="15001" y="19537"/>
                      <a:pt x="15378" y="19458"/>
                    </a:cubicBezTo>
                    <a:lnTo>
                      <a:pt x="18045" y="19458"/>
                    </a:lnTo>
                    <a:cubicBezTo>
                      <a:pt x="19692" y="19310"/>
                      <a:pt x="21350" y="19310"/>
                      <a:pt x="22998" y="19458"/>
                    </a:cubicBezTo>
                    <a:cubicBezTo>
                      <a:pt x="27061" y="19249"/>
                      <a:pt x="31072" y="18447"/>
                      <a:pt x="34904" y="17076"/>
                    </a:cubicBezTo>
                    <a:cubicBezTo>
                      <a:pt x="38331" y="15913"/>
                      <a:pt x="41673" y="14513"/>
                      <a:pt x="44905" y="12885"/>
                    </a:cubicBezTo>
                    <a:cubicBezTo>
                      <a:pt x="45007" y="12709"/>
                      <a:pt x="45007" y="12491"/>
                      <a:pt x="44905" y="12314"/>
                    </a:cubicBezTo>
                    <a:cubicBezTo>
                      <a:pt x="44905" y="12314"/>
                      <a:pt x="43762" y="8885"/>
                      <a:pt x="44905" y="8313"/>
                    </a:cubicBezTo>
                    <a:cubicBezTo>
                      <a:pt x="46048" y="7742"/>
                      <a:pt x="48048" y="6980"/>
                      <a:pt x="48906" y="7361"/>
                    </a:cubicBezTo>
                    <a:cubicBezTo>
                      <a:pt x="49386" y="7619"/>
                      <a:pt x="49898" y="7811"/>
                      <a:pt x="50430" y="7932"/>
                    </a:cubicBezTo>
                    <a:cubicBezTo>
                      <a:pt x="51741" y="8338"/>
                      <a:pt x="53077" y="8656"/>
                      <a:pt x="54430" y="8885"/>
                    </a:cubicBezTo>
                    <a:cubicBezTo>
                      <a:pt x="55833" y="9160"/>
                      <a:pt x="57048" y="10028"/>
                      <a:pt x="57764" y="11266"/>
                    </a:cubicBezTo>
                    <a:cubicBezTo>
                      <a:pt x="58078" y="11932"/>
                      <a:pt x="58302" y="12637"/>
                      <a:pt x="58431" y="13362"/>
                    </a:cubicBezTo>
                    <a:cubicBezTo>
                      <a:pt x="58479" y="13549"/>
                      <a:pt x="58479" y="13746"/>
                      <a:pt x="58431" y="13933"/>
                    </a:cubicBezTo>
                    <a:cubicBezTo>
                      <a:pt x="57630" y="14714"/>
                      <a:pt x="56956" y="15613"/>
                      <a:pt x="56430" y="16600"/>
                    </a:cubicBezTo>
                    <a:cubicBezTo>
                      <a:pt x="56430" y="16600"/>
                      <a:pt x="55192" y="19362"/>
                      <a:pt x="46905" y="22029"/>
                    </a:cubicBezTo>
                    <a:cubicBezTo>
                      <a:pt x="38238" y="24645"/>
                      <a:pt x="29177" y="25709"/>
                      <a:pt x="20140" y="25173"/>
                    </a:cubicBezTo>
                    <a:cubicBezTo>
                      <a:pt x="17867" y="24185"/>
                      <a:pt x="15459" y="23543"/>
                      <a:pt x="12996" y="23268"/>
                    </a:cubicBezTo>
                    <a:cubicBezTo>
                      <a:pt x="12727" y="23132"/>
                      <a:pt x="12409" y="23132"/>
                      <a:pt x="12139" y="23268"/>
                    </a:cubicBezTo>
                    <a:cubicBezTo>
                      <a:pt x="10982" y="27519"/>
                      <a:pt x="8636" y="31352"/>
                      <a:pt x="5376" y="34317"/>
                    </a:cubicBezTo>
                    <a:cubicBezTo>
                      <a:pt x="4592" y="34941"/>
                      <a:pt x="3617" y="35277"/>
                      <a:pt x="2614" y="35269"/>
                    </a:cubicBezTo>
                    <a:cubicBezTo>
                      <a:pt x="2082" y="35196"/>
                      <a:pt x="1584" y="34964"/>
                      <a:pt x="1185" y="34602"/>
                    </a:cubicBezTo>
                    <a:cubicBezTo>
                      <a:pt x="801" y="34246"/>
                      <a:pt x="536" y="33781"/>
                      <a:pt x="423" y="33269"/>
                    </a:cubicBezTo>
                    <a:cubicBezTo>
                      <a:pt x="423" y="33269"/>
                      <a:pt x="-529" y="29840"/>
                      <a:pt x="423" y="29078"/>
                    </a:cubicBezTo>
                    <a:cubicBezTo>
                      <a:pt x="1255" y="27736"/>
                      <a:pt x="1987" y="26336"/>
                      <a:pt x="2614" y="24887"/>
                    </a:cubicBezTo>
                    <a:cubicBezTo>
                      <a:pt x="5729" y="16913"/>
                      <a:pt x="9422" y="9177"/>
                      <a:pt x="13663" y="1741"/>
                    </a:cubicBezTo>
                    <a:close/>
                  </a:path>
                </a:pathLst>
              </a:custGeom>
              <a:grpFill/>
              <a:ln w="9525" cap="flat">
                <a:noFill/>
                <a:prstDash val="solid"/>
                <a:miter/>
              </a:ln>
            </p:spPr>
            <p:txBody>
              <a:bodyPr rtlCol="0" anchor="ctr"/>
              <a:lstStyle/>
              <a:p>
                <a:endParaRPr lang="zh-CN" altLang="en-US"/>
              </a:p>
            </p:txBody>
          </p:sp>
          <p:sp>
            <p:nvSpPr>
              <p:cNvPr id="95" name="任意多边形: 形状 94"/>
              <p:cNvSpPr/>
              <p:nvPr/>
            </p:nvSpPr>
            <p:spPr>
              <a:xfrm>
                <a:off x="1558979" y="3075220"/>
                <a:ext cx="62057" cy="70940"/>
              </a:xfrm>
              <a:custGeom>
                <a:avLst/>
                <a:gdLst>
                  <a:gd name="connsiteX0" fmla="*/ 60525 w 62057"/>
                  <a:gd name="connsiteY0" fmla="*/ 50965 h 70940"/>
                  <a:gd name="connsiteX1" fmla="*/ 55382 w 62057"/>
                  <a:gd name="connsiteY1" fmla="*/ 46964 h 70940"/>
                  <a:gd name="connsiteX2" fmla="*/ 46904 w 62057"/>
                  <a:gd name="connsiteY2" fmla="*/ 46964 h 70940"/>
                  <a:gd name="connsiteX3" fmla="*/ 34903 w 62057"/>
                  <a:gd name="connsiteY3" fmla="*/ 57823 h 70940"/>
                  <a:gd name="connsiteX4" fmla="*/ 31379 w 62057"/>
                  <a:gd name="connsiteY4" fmla="*/ 60490 h 70940"/>
                  <a:gd name="connsiteX5" fmla="*/ 27473 w 62057"/>
                  <a:gd name="connsiteY5" fmla="*/ 62776 h 70940"/>
                  <a:gd name="connsiteX6" fmla="*/ 25283 w 62057"/>
                  <a:gd name="connsiteY6" fmla="*/ 62776 h 70940"/>
                  <a:gd name="connsiteX7" fmla="*/ 25854 w 62057"/>
                  <a:gd name="connsiteY7" fmla="*/ 61537 h 70940"/>
                  <a:gd name="connsiteX8" fmla="*/ 28807 w 62057"/>
                  <a:gd name="connsiteY8" fmla="*/ 52012 h 70940"/>
                  <a:gd name="connsiteX9" fmla="*/ 28807 w 62057"/>
                  <a:gd name="connsiteY9" fmla="*/ 34772 h 70940"/>
                  <a:gd name="connsiteX10" fmla="*/ 33188 w 62057"/>
                  <a:gd name="connsiteY10" fmla="*/ 7626 h 70940"/>
                  <a:gd name="connsiteX11" fmla="*/ 33760 w 62057"/>
                  <a:gd name="connsiteY11" fmla="*/ 4292 h 70940"/>
                  <a:gd name="connsiteX12" fmla="*/ 32712 w 62057"/>
                  <a:gd name="connsiteY12" fmla="*/ 101 h 70940"/>
                  <a:gd name="connsiteX13" fmla="*/ 32045 w 62057"/>
                  <a:gd name="connsiteY13" fmla="*/ 101 h 70940"/>
                  <a:gd name="connsiteX14" fmla="*/ 24806 w 62057"/>
                  <a:gd name="connsiteY14" fmla="*/ 101 h 70940"/>
                  <a:gd name="connsiteX15" fmla="*/ 20425 w 62057"/>
                  <a:gd name="connsiteY15" fmla="*/ 1911 h 70940"/>
                  <a:gd name="connsiteX16" fmla="*/ 10138 w 62057"/>
                  <a:gd name="connsiteY16" fmla="*/ 10102 h 70940"/>
                  <a:gd name="connsiteX17" fmla="*/ 5280 w 62057"/>
                  <a:gd name="connsiteY17" fmla="*/ 13246 h 70940"/>
                  <a:gd name="connsiteX18" fmla="*/ 41 w 62057"/>
                  <a:gd name="connsiteY18" fmla="*/ 18580 h 70940"/>
                  <a:gd name="connsiteX19" fmla="*/ 2518 w 62057"/>
                  <a:gd name="connsiteY19" fmla="*/ 25342 h 70940"/>
                  <a:gd name="connsiteX20" fmla="*/ 4328 w 62057"/>
                  <a:gd name="connsiteY20" fmla="*/ 32581 h 70940"/>
                  <a:gd name="connsiteX21" fmla="*/ 2327 w 62057"/>
                  <a:gd name="connsiteY21" fmla="*/ 37439 h 70940"/>
                  <a:gd name="connsiteX22" fmla="*/ 2327 w 62057"/>
                  <a:gd name="connsiteY22" fmla="*/ 38201 h 70940"/>
                  <a:gd name="connsiteX23" fmla="*/ 3851 w 62057"/>
                  <a:gd name="connsiteY23" fmla="*/ 45535 h 70940"/>
                  <a:gd name="connsiteX24" fmla="*/ 6804 w 62057"/>
                  <a:gd name="connsiteY24" fmla="*/ 47821 h 70940"/>
                  <a:gd name="connsiteX25" fmla="*/ 13281 w 62057"/>
                  <a:gd name="connsiteY25" fmla="*/ 51822 h 70940"/>
                  <a:gd name="connsiteX26" fmla="*/ 19853 w 62057"/>
                  <a:gd name="connsiteY26" fmla="*/ 51822 h 70940"/>
                  <a:gd name="connsiteX27" fmla="*/ 20520 w 62057"/>
                  <a:gd name="connsiteY27" fmla="*/ 52584 h 70940"/>
                  <a:gd name="connsiteX28" fmla="*/ 18710 w 62057"/>
                  <a:gd name="connsiteY28" fmla="*/ 56013 h 70940"/>
                  <a:gd name="connsiteX29" fmla="*/ 17282 w 62057"/>
                  <a:gd name="connsiteY29" fmla="*/ 58585 h 70940"/>
                  <a:gd name="connsiteX30" fmla="*/ 18234 w 62057"/>
                  <a:gd name="connsiteY30" fmla="*/ 64966 h 70940"/>
                  <a:gd name="connsiteX31" fmla="*/ 18901 w 62057"/>
                  <a:gd name="connsiteY31" fmla="*/ 66109 h 70940"/>
                  <a:gd name="connsiteX32" fmla="*/ 23949 w 62057"/>
                  <a:gd name="connsiteY32" fmla="*/ 70300 h 70940"/>
                  <a:gd name="connsiteX33" fmla="*/ 25854 w 62057"/>
                  <a:gd name="connsiteY33" fmla="*/ 70872 h 70940"/>
                  <a:gd name="connsiteX34" fmla="*/ 33474 w 62057"/>
                  <a:gd name="connsiteY34" fmla="*/ 68395 h 70940"/>
                  <a:gd name="connsiteX35" fmla="*/ 46428 w 62057"/>
                  <a:gd name="connsiteY35" fmla="*/ 50965 h 70940"/>
                  <a:gd name="connsiteX36" fmla="*/ 47190 w 62057"/>
                  <a:gd name="connsiteY36" fmla="*/ 50298 h 70940"/>
                  <a:gd name="connsiteX37" fmla="*/ 50524 w 62057"/>
                  <a:gd name="connsiteY37" fmla="*/ 50298 h 70940"/>
                  <a:gd name="connsiteX38" fmla="*/ 51286 w 62057"/>
                  <a:gd name="connsiteY38" fmla="*/ 53822 h 70940"/>
                  <a:gd name="connsiteX39" fmla="*/ 51286 w 62057"/>
                  <a:gd name="connsiteY39" fmla="*/ 54584 h 70940"/>
                  <a:gd name="connsiteX40" fmla="*/ 54715 w 62057"/>
                  <a:gd name="connsiteY40" fmla="*/ 56013 h 70940"/>
                  <a:gd name="connsiteX41" fmla="*/ 55382 w 62057"/>
                  <a:gd name="connsiteY41" fmla="*/ 56013 h 70940"/>
                  <a:gd name="connsiteX42" fmla="*/ 61859 w 62057"/>
                  <a:gd name="connsiteY42" fmla="*/ 52298 h 70940"/>
                  <a:gd name="connsiteX43" fmla="*/ 60525 w 62057"/>
                  <a:gd name="connsiteY43" fmla="*/ 50965 h 70940"/>
                  <a:gd name="connsiteX44" fmla="*/ 20044 w 62057"/>
                  <a:gd name="connsiteY44" fmla="*/ 46583 h 70940"/>
                  <a:gd name="connsiteX45" fmla="*/ 14234 w 62057"/>
                  <a:gd name="connsiteY45" fmla="*/ 43535 h 70940"/>
                  <a:gd name="connsiteX46" fmla="*/ 8614 w 62057"/>
                  <a:gd name="connsiteY46" fmla="*/ 40106 h 70940"/>
                  <a:gd name="connsiteX47" fmla="*/ 8614 w 62057"/>
                  <a:gd name="connsiteY47" fmla="*/ 39439 h 70940"/>
                  <a:gd name="connsiteX48" fmla="*/ 10519 w 62057"/>
                  <a:gd name="connsiteY48" fmla="*/ 28867 h 70940"/>
                  <a:gd name="connsiteX49" fmla="*/ 4137 w 62057"/>
                  <a:gd name="connsiteY49" fmla="*/ 19342 h 70940"/>
                  <a:gd name="connsiteX50" fmla="*/ 4137 w 62057"/>
                  <a:gd name="connsiteY50" fmla="*/ 19342 h 70940"/>
                  <a:gd name="connsiteX51" fmla="*/ 9566 w 62057"/>
                  <a:gd name="connsiteY51" fmla="*/ 18103 h 70940"/>
                  <a:gd name="connsiteX52" fmla="*/ 14710 w 62057"/>
                  <a:gd name="connsiteY52" fmla="*/ 15627 h 70940"/>
                  <a:gd name="connsiteX53" fmla="*/ 24235 w 62057"/>
                  <a:gd name="connsiteY53" fmla="*/ 7340 h 70940"/>
                  <a:gd name="connsiteX54" fmla="*/ 25092 w 62057"/>
                  <a:gd name="connsiteY54" fmla="*/ 7340 h 70940"/>
                  <a:gd name="connsiteX55" fmla="*/ 25854 w 62057"/>
                  <a:gd name="connsiteY55" fmla="*/ 7912 h 70940"/>
                  <a:gd name="connsiteX56" fmla="*/ 22044 w 62057"/>
                  <a:gd name="connsiteY56" fmla="*/ 29438 h 70940"/>
                  <a:gd name="connsiteX57" fmla="*/ 21568 w 62057"/>
                  <a:gd name="connsiteY57" fmla="*/ 41440 h 70940"/>
                  <a:gd name="connsiteX58" fmla="*/ 20711 w 62057"/>
                  <a:gd name="connsiteY58" fmla="*/ 46774 h 70940"/>
                  <a:gd name="connsiteX59" fmla="*/ 20044 w 62057"/>
                  <a:gd name="connsiteY59" fmla="*/ 46869 h 70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62057" h="70940">
                    <a:moveTo>
                      <a:pt x="60525" y="50965"/>
                    </a:moveTo>
                    <a:cubicBezTo>
                      <a:pt x="59028" y="49373"/>
                      <a:pt x="57292" y="48024"/>
                      <a:pt x="55382" y="46964"/>
                    </a:cubicBezTo>
                    <a:cubicBezTo>
                      <a:pt x="52670" y="45826"/>
                      <a:pt x="49615" y="45826"/>
                      <a:pt x="46904" y="46964"/>
                    </a:cubicBezTo>
                    <a:cubicBezTo>
                      <a:pt x="42314" y="49872"/>
                      <a:pt x="38254" y="53545"/>
                      <a:pt x="34903" y="57823"/>
                    </a:cubicBezTo>
                    <a:cubicBezTo>
                      <a:pt x="33935" y="58956"/>
                      <a:pt x="32733" y="59866"/>
                      <a:pt x="31379" y="60490"/>
                    </a:cubicBezTo>
                    <a:cubicBezTo>
                      <a:pt x="30007" y="61126"/>
                      <a:pt x="28700" y="61892"/>
                      <a:pt x="27473" y="62776"/>
                    </a:cubicBezTo>
                    <a:cubicBezTo>
                      <a:pt x="25664" y="63728"/>
                      <a:pt x="25283" y="62776"/>
                      <a:pt x="25283" y="62776"/>
                    </a:cubicBezTo>
                    <a:cubicBezTo>
                      <a:pt x="25283" y="62776"/>
                      <a:pt x="25854" y="61537"/>
                      <a:pt x="25854" y="61537"/>
                    </a:cubicBezTo>
                    <a:cubicBezTo>
                      <a:pt x="30426" y="55251"/>
                      <a:pt x="28807" y="52012"/>
                      <a:pt x="28807" y="52012"/>
                    </a:cubicBezTo>
                    <a:cubicBezTo>
                      <a:pt x="27455" y="46345"/>
                      <a:pt x="27455" y="40439"/>
                      <a:pt x="28807" y="34772"/>
                    </a:cubicBezTo>
                    <a:cubicBezTo>
                      <a:pt x="31288" y="25918"/>
                      <a:pt x="32758" y="16811"/>
                      <a:pt x="33188" y="7626"/>
                    </a:cubicBezTo>
                    <a:cubicBezTo>
                      <a:pt x="33188" y="4959"/>
                      <a:pt x="33760" y="4292"/>
                      <a:pt x="33760" y="4292"/>
                    </a:cubicBezTo>
                    <a:cubicBezTo>
                      <a:pt x="33760" y="4292"/>
                      <a:pt x="32712" y="101"/>
                      <a:pt x="32712" y="101"/>
                    </a:cubicBezTo>
                    <a:cubicBezTo>
                      <a:pt x="32496" y="28"/>
                      <a:pt x="32262" y="28"/>
                      <a:pt x="32045" y="101"/>
                    </a:cubicBezTo>
                    <a:cubicBezTo>
                      <a:pt x="29634" y="-34"/>
                      <a:pt x="27217" y="-34"/>
                      <a:pt x="24806" y="101"/>
                    </a:cubicBezTo>
                    <a:cubicBezTo>
                      <a:pt x="23203" y="275"/>
                      <a:pt x="21684" y="903"/>
                      <a:pt x="20425" y="1911"/>
                    </a:cubicBezTo>
                    <a:lnTo>
                      <a:pt x="10138" y="10102"/>
                    </a:lnTo>
                    <a:cubicBezTo>
                      <a:pt x="8575" y="11235"/>
                      <a:pt x="6954" y="12284"/>
                      <a:pt x="5280" y="13246"/>
                    </a:cubicBezTo>
                    <a:cubicBezTo>
                      <a:pt x="-816" y="17151"/>
                      <a:pt x="41" y="18580"/>
                      <a:pt x="41" y="18580"/>
                    </a:cubicBezTo>
                    <a:cubicBezTo>
                      <a:pt x="642" y="20910"/>
                      <a:pt x="1472" y="23175"/>
                      <a:pt x="2518" y="25342"/>
                    </a:cubicBezTo>
                    <a:cubicBezTo>
                      <a:pt x="3645" y="27593"/>
                      <a:pt x="4263" y="30065"/>
                      <a:pt x="4328" y="32581"/>
                    </a:cubicBezTo>
                    <a:cubicBezTo>
                      <a:pt x="4275" y="34390"/>
                      <a:pt x="3563" y="36117"/>
                      <a:pt x="2327" y="37439"/>
                    </a:cubicBezTo>
                    <a:cubicBezTo>
                      <a:pt x="2221" y="37682"/>
                      <a:pt x="2221" y="37958"/>
                      <a:pt x="2327" y="38201"/>
                    </a:cubicBezTo>
                    <a:cubicBezTo>
                      <a:pt x="2327" y="40106"/>
                      <a:pt x="3851" y="45535"/>
                      <a:pt x="3851" y="45535"/>
                    </a:cubicBezTo>
                    <a:cubicBezTo>
                      <a:pt x="4227" y="46863"/>
                      <a:pt x="5425" y="47790"/>
                      <a:pt x="6804" y="47821"/>
                    </a:cubicBezTo>
                    <a:cubicBezTo>
                      <a:pt x="9540" y="47842"/>
                      <a:pt x="12037" y="49384"/>
                      <a:pt x="13281" y="51822"/>
                    </a:cubicBezTo>
                    <a:cubicBezTo>
                      <a:pt x="13948" y="53727"/>
                      <a:pt x="19853" y="51822"/>
                      <a:pt x="19853" y="51822"/>
                    </a:cubicBezTo>
                    <a:cubicBezTo>
                      <a:pt x="19853" y="51822"/>
                      <a:pt x="20520" y="52584"/>
                      <a:pt x="20520" y="52584"/>
                    </a:cubicBezTo>
                    <a:cubicBezTo>
                      <a:pt x="20419" y="53928"/>
                      <a:pt x="19763" y="55171"/>
                      <a:pt x="18710" y="56013"/>
                    </a:cubicBezTo>
                    <a:cubicBezTo>
                      <a:pt x="16805" y="57632"/>
                      <a:pt x="17282" y="58585"/>
                      <a:pt x="17282" y="58585"/>
                    </a:cubicBezTo>
                    <a:cubicBezTo>
                      <a:pt x="17784" y="60680"/>
                      <a:pt x="18103" y="62815"/>
                      <a:pt x="18234" y="64966"/>
                    </a:cubicBezTo>
                    <a:cubicBezTo>
                      <a:pt x="18217" y="65444"/>
                      <a:pt x="18477" y="65889"/>
                      <a:pt x="18901" y="66109"/>
                    </a:cubicBezTo>
                    <a:cubicBezTo>
                      <a:pt x="21663" y="68205"/>
                      <a:pt x="23949" y="70300"/>
                      <a:pt x="23949" y="70300"/>
                    </a:cubicBezTo>
                    <a:cubicBezTo>
                      <a:pt x="24534" y="70628"/>
                      <a:pt x="25185" y="70823"/>
                      <a:pt x="25854" y="70872"/>
                    </a:cubicBezTo>
                    <a:cubicBezTo>
                      <a:pt x="28635" y="71207"/>
                      <a:pt x="31422" y="70301"/>
                      <a:pt x="33474" y="68395"/>
                    </a:cubicBezTo>
                    <a:cubicBezTo>
                      <a:pt x="38437" y="63094"/>
                      <a:pt x="42783" y="57246"/>
                      <a:pt x="46428" y="50965"/>
                    </a:cubicBezTo>
                    <a:cubicBezTo>
                      <a:pt x="46510" y="50600"/>
                      <a:pt x="46818" y="50330"/>
                      <a:pt x="47190" y="50298"/>
                    </a:cubicBezTo>
                    <a:cubicBezTo>
                      <a:pt x="50048" y="49726"/>
                      <a:pt x="50524" y="50298"/>
                      <a:pt x="50524" y="50298"/>
                    </a:cubicBezTo>
                    <a:cubicBezTo>
                      <a:pt x="50950" y="51429"/>
                      <a:pt x="51207" y="52616"/>
                      <a:pt x="51286" y="53822"/>
                    </a:cubicBezTo>
                    <a:cubicBezTo>
                      <a:pt x="51286" y="54679"/>
                      <a:pt x="51286" y="54584"/>
                      <a:pt x="51286" y="54584"/>
                    </a:cubicBezTo>
                    <a:cubicBezTo>
                      <a:pt x="52591" y="54485"/>
                      <a:pt x="53866" y="55016"/>
                      <a:pt x="54715" y="56013"/>
                    </a:cubicBezTo>
                    <a:cubicBezTo>
                      <a:pt x="54715" y="56489"/>
                      <a:pt x="55382" y="56013"/>
                      <a:pt x="55382" y="56013"/>
                    </a:cubicBezTo>
                    <a:cubicBezTo>
                      <a:pt x="57869" y="55465"/>
                      <a:pt x="60129" y="54168"/>
                      <a:pt x="61859" y="52298"/>
                    </a:cubicBezTo>
                    <a:cubicBezTo>
                      <a:pt x="62716" y="53441"/>
                      <a:pt x="60525" y="50965"/>
                      <a:pt x="60525" y="50965"/>
                    </a:cubicBezTo>
                    <a:close/>
                    <a:moveTo>
                      <a:pt x="20044" y="46583"/>
                    </a:moveTo>
                    <a:cubicBezTo>
                      <a:pt x="18348" y="45162"/>
                      <a:pt x="16366" y="44123"/>
                      <a:pt x="14234" y="43535"/>
                    </a:cubicBezTo>
                    <a:cubicBezTo>
                      <a:pt x="12091" y="42907"/>
                      <a:pt x="10152" y="41724"/>
                      <a:pt x="8614" y="40106"/>
                    </a:cubicBezTo>
                    <a:cubicBezTo>
                      <a:pt x="8614" y="40106"/>
                      <a:pt x="8614" y="40106"/>
                      <a:pt x="8614" y="39439"/>
                    </a:cubicBezTo>
                    <a:cubicBezTo>
                      <a:pt x="10851" y="36400"/>
                      <a:pt x="11554" y="32496"/>
                      <a:pt x="10519" y="28867"/>
                    </a:cubicBezTo>
                    <a:cubicBezTo>
                      <a:pt x="10519" y="28867"/>
                      <a:pt x="8614" y="21532"/>
                      <a:pt x="4137" y="19342"/>
                    </a:cubicBezTo>
                    <a:cubicBezTo>
                      <a:pt x="4137" y="19342"/>
                      <a:pt x="3566" y="19342"/>
                      <a:pt x="4137" y="19342"/>
                    </a:cubicBezTo>
                    <a:cubicBezTo>
                      <a:pt x="5822" y="18502"/>
                      <a:pt x="7684" y="18077"/>
                      <a:pt x="9566" y="18103"/>
                    </a:cubicBezTo>
                    <a:cubicBezTo>
                      <a:pt x="11509" y="17875"/>
                      <a:pt x="13320" y="17003"/>
                      <a:pt x="14710" y="15627"/>
                    </a:cubicBezTo>
                    <a:cubicBezTo>
                      <a:pt x="14710" y="15627"/>
                      <a:pt x="21663" y="10198"/>
                      <a:pt x="24235" y="7340"/>
                    </a:cubicBezTo>
                    <a:cubicBezTo>
                      <a:pt x="24235" y="7340"/>
                      <a:pt x="24235" y="6769"/>
                      <a:pt x="25092" y="7340"/>
                    </a:cubicBezTo>
                    <a:cubicBezTo>
                      <a:pt x="25949" y="7912"/>
                      <a:pt x="26045" y="7340"/>
                      <a:pt x="25854" y="7912"/>
                    </a:cubicBezTo>
                    <a:cubicBezTo>
                      <a:pt x="23762" y="14917"/>
                      <a:pt x="22484" y="22140"/>
                      <a:pt x="22044" y="29438"/>
                    </a:cubicBezTo>
                    <a:cubicBezTo>
                      <a:pt x="21654" y="33426"/>
                      <a:pt x="21495" y="37433"/>
                      <a:pt x="21568" y="41440"/>
                    </a:cubicBezTo>
                    <a:cubicBezTo>
                      <a:pt x="21610" y="43255"/>
                      <a:pt x="21320" y="45063"/>
                      <a:pt x="20711" y="46774"/>
                    </a:cubicBezTo>
                    <a:lnTo>
                      <a:pt x="20044" y="46869"/>
                    </a:lnTo>
                    <a:close/>
                  </a:path>
                </a:pathLst>
              </a:custGeom>
              <a:grpFill/>
              <a:ln w="9525" cap="flat">
                <a:noFill/>
                <a:prstDash val="solid"/>
                <a:miter/>
              </a:ln>
            </p:spPr>
            <p:txBody>
              <a:bodyPr rtlCol="0" anchor="ctr"/>
              <a:lstStyle/>
              <a:p>
                <a:endParaRPr lang="zh-CN" altLang="en-US"/>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anim calcmode="lin" valueType="num">
                                      <p:cBhvr>
                                        <p:cTn id="10" dur="500" fill="hold"/>
                                        <p:tgtEl>
                                          <p:spTgt spid="6"/>
                                        </p:tgtEl>
                                        <p:attrNameLst>
                                          <p:attrName>ppt_x</p:attrName>
                                        </p:attrNameLst>
                                      </p:cBhvr>
                                      <p:tavLst>
                                        <p:tav tm="0">
                                          <p:val>
                                            <p:fltVal val="0.5"/>
                                          </p:val>
                                        </p:tav>
                                        <p:tav tm="100000">
                                          <p:val>
                                            <p:strVal val="#ppt_x"/>
                                          </p:val>
                                        </p:tav>
                                      </p:tavLst>
                                    </p:anim>
                                    <p:anim calcmode="lin" valueType="num">
                                      <p:cBhvr>
                                        <p:cTn id="11" dur="500" fill="hold"/>
                                        <p:tgtEl>
                                          <p:spTgt spid="6"/>
                                        </p:tgtEl>
                                        <p:attrNameLst>
                                          <p:attrName>ppt_y</p:attrName>
                                        </p:attrNameLst>
                                      </p:cBhvr>
                                      <p:tavLst>
                                        <p:tav tm="0">
                                          <p:val>
                                            <p:fltVal val="0.5"/>
                                          </p:val>
                                        </p:tav>
                                        <p:tav tm="100000">
                                          <p:val>
                                            <p:strVal val="#ppt_y"/>
                                          </p:val>
                                        </p:tav>
                                      </p:tavLst>
                                    </p:anim>
                                  </p:childTnLst>
                                </p:cTn>
                              </p:par>
                            </p:childTnLst>
                          </p:cTn>
                        </p:par>
                        <p:par>
                          <p:cTn id="12" fill="hold">
                            <p:stCondLst>
                              <p:cond delay="500"/>
                            </p:stCondLst>
                            <p:childTnLst>
                              <p:par>
                                <p:cTn id="13" presetID="21" presetClass="entr" presetSubtype="1"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heel(1)">
                                      <p:cBhvr>
                                        <p:cTn id="15" dur="500"/>
                                        <p:tgtEl>
                                          <p:spTgt spid="13"/>
                                        </p:tgtEl>
                                      </p:cBhvr>
                                    </p:animEffect>
                                  </p:childTnLst>
                                </p:cTn>
                              </p:par>
                              <p:par>
                                <p:cTn id="16" presetID="21" presetClass="entr" presetSubtype="1"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heel(1)">
                                      <p:cBhvr>
                                        <p:cTn id="18" dur="500"/>
                                        <p:tgtEl>
                                          <p:spTgt spid="14"/>
                                        </p:tgtEl>
                                      </p:cBhvr>
                                    </p:animEffect>
                                  </p:childTnLst>
                                </p:cTn>
                              </p:par>
                              <p:par>
                                <p:cTn id="19" presetID="21" presetClass="entr" presetSubtype="1"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heel(1)">
                                      <p:cBhvr>
                                        <p:cTn id="21" dur="500"/>
                                        <p:tgtEl>
                                          <p:spTgt spid="12"/>
                                        </p:tgtEl>
                                      </p:cBhvr>
                                    </p:animEffect>
                                  </p:childTnLst>
                                </p:cTn>
                              </p:par>
                              <p:par>
                                <p:cTn id="22" presetID="21" presetClass="entr" presetSubtype="1"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heel(1)">
                                      <p:cBhvr>
                                        <p:cTn id="24" dur="500"/>
                                        <p:tgtEl>
                                          <p:spTgt spid="11"/>
                                        </p:tgtEl>
                                      </p:cBhvr>
                                    </p:animEffect>
                                  </p:childTnLst>
                                </p:cTn>
                              </p:par>
                              <p:par>
                                <p:cTn id="25" presetID="21" presetClass="entr" presetSubtype="1"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heel(1)">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2" grpId="0" animBg="1"/>
      <p:bldP spid="13" grpId="0" animBg="1"/>
      <p:bldP spid="14" grpId="0" animBg="1"/>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三段式">
    <p:spTree>
      <p:nvGrpSpPr>
        <p:cNvPr id="1" name=""/>
        <p:cNvGrpSpPr/>
        <p:nvPr/>
      </p:nvGrpSpPr>
      <p:grpSpPr>
        <a:xfrm>
          <a:off x="0" y="0"/>
          <a:ext cx="0" cy="0"/>
          <a:chOff x="0" y="0"/>
          <a:chExt cx="0" cy="0"/>
        </a:xfrm>
      </p:grpSpPr>
      <p:sp>
        <p:nvSpPr>
          <p:cNvPr id="139" name="任意多边形: 形状 138"/>
          <p:cNvSpPr/>
          <p:nvPr userDrawn="1"/>
        </p:nvSpPr>
        <p:spPr>
          <a:xfrm>
            <a:off x="0" y="0"/>
            <a:ext cx="12191999" cy="3860819"/>
          </a:xfrm>
          <a:custGeom>
            <a:avLst/>
            <a:gdLst>
              <a:gd name="connsiteX0" fmla="*/ 0 w 12191999"/>
              <a:gd name="connsiteY0" fmla="*/ 0 h 3860819"/>
              <a:gd name="connsiteX1" fmla="*/ 12191999 w 12191999"/>
              <a:gd name="connsiteY1" fmla="*/ 0 h 3860819"/>
              <a:gd name="connsiteX2" fmla="*/ 12191999 w 12191999"/>
              <a:gd name="connsiteY2" fmla="*/ 1940753 h 3860819"/>
              <a:gd name="connsiteX3" fmla="*/ 12190438 w 12191999"/>
              <a:gd name="connsiteY3" fmla="*/ 1940753 h 3860819"/>
              <a:gd name="connsiteX4" fmla="*/ 12191999 w 12191999"/>
              <a:gd name="connsiteY4" fmla="*/ 1969149 h 3860819"/>
              <a:gd name="connsiteX5" fmla="*/ 6122219 w 12191999"/>
              <a:gd name="connsiteY5" fmla="*/ 3860819 h 3860819"/>
              <a:gd name="connsiteX6" fmla="*/ 8006 w 12191999"/>
              <a:gd name="connsiteY6" fmla="*/ 2110825 h 3860819"/>
              <a:gd name="connsiteX7" fmla="*/ 0 w 12191999"/>
              <a:gd name="connsiteY7" fmla="*/ 1969184 h 3860819"/>
              <a:gd name="connsiteX8" fmla="*/ 0 w 12191999"/>
              <a:gd name="connsiteY8" fmla="*/ 1969113 h 3860819"/>
              <a:gd name="connsiteX9" fmla="*/ 1559 w 12191999"/>
              <a:gd name="connsiteY9" fmla="*/ 1940753 h 3860819"/>
              <a:gd name="connsiteX10" fmla="*/ 0 w 12191999"/>
              <a:gd name="connsiteY10" fmla="*/ 1940753 h 3860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1999" h="3860819">
                <a:moveTo>
                  <a:pt x="0" y="0"/>
                </a:moveTo>
                <a:lnTo>
                  <a:pt x="12191999" y="0"/>
                </a:lnTo>
                <a:lnTo>
                  <a:pt x="12191999" y="1940753"/>
                </a:lnTo>
                <a:lnTo>
                  <a:pt x="12190438" y="1940753"/>
                </a:lnTo>
                <a:lnTo>
                  <a:pt x="12191999" y="1969149"/>
                </a:lnTo>
                <a:cubicBezTo>
                  <a:pt x="12191999" y="3517750"/>
                  <a:pt x="9488946" y="3860819"/>
                  <a:pt x="6122219" y="3860819"/>
                </a:cubicBezTo>
                <a:cubicBezTo>
                  <a:pt x="2860702" y="3860819"/>
                  <a:pt x="172813" y="3538857"/>
                  <a:pt x="8006" y="2110825"/>
                </a:cubicBezTo>
                <a:lnTo>
                  <a:pt x="0" y="1969184"/>
                </a:lnTo>
                <a:lnTo>
                  <a:pt x="0" y="1969113"/>
                </a:lnTo>
                <a:lnTo>
                  <a:pt x="1559" y="1940753"/>
                </a:lnTo>
                <a:lnTo>
                  <a:pt x="0" y="1940753"/>
                </a:lnTo>
                <a:close/>
              </a:path>
            </a:pathLst>
          </a:custGeom>
          <a:gradFill>
            <a:gsLst>
              <a:gs pos="12000">
                <a:srgbClr val="1D6AF2"/>
              </a:gs>
              <a:gs pos="82000">
                <a:srgbClr val="3793FB"/>
              </a:gs>
            </a:gsLst>
            <a:lin ang="2700000" scaled="0"/>
          </a:gradFill>
          <a:ln>
            <a:noFill/>
          </a:ln>
          <a:effectLst>
            <a:outerShdw blurRad="508000" dist="241300" dir="3000000" sx="101000" sy="101000" algn="t" rotWithShape="0">
              <a:srgbClr val="2B8CFF">
                <a:alpha val="6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R="0" lvl="0" indent="0" algn="ctr" fontAlgn="auto">
              <a:lnSpc>
                <a:spcPct val="100000"/>
              </a:lnSpc>
              <a:spcBef>
                <a:spcPts val="0"/>
              </a:spcBef>
              <a:spcAft>
                <a:spcPts val="0"/>
              </a:spcAft>
              <a:buClrTx/>
              <a:buSzTx/>
              <a:buFontTx/>
              <a:buNone/>
            </a:pPr>
            <a:endParaRPr kumimoji="0" lang="zh-CN" altLang="en-US" b="0" i="0" u="none" strike="noStrike" cap="none" spc="0" normalizeH="0" baseline="0" dirty="0">
              <a:ln>
                <a:noFill/>
              </a:ln>
              <a:solidFill>
                <a:prstClr val="white"/>
              </a:solidFill>
              <a:effectLst/>
              <a:uLnTx/>
              <a:uFillTx/>
              <a:latin typeface="等线" panose="02010600030101010101" charset="-122"/>
              <a:ea typeface="等线" panose="02010600030101010101" charset="-122"/>
            </a:endParaRPr>
          </a:p>
        </p:txBody>
      </p:sp>
      <p:sp>
        <p:nvSpPr>
          <p:cNvPr id="2" name="标题 1"/>
          <p:cNvSpPr>
            <a:spLocks noGrp="1"/>
          </p:cNvSpPr>
          <p:nvPr>
            <p:ph type="title"/>
          </p:nvPr>
        </p:nvSpPr>
        <p:spPr>
          <a:xfrm>
            <a:off x="646443" y="433464"/>
            <a:ext cx="8089874" cy="595236"/>
          </a:xfrm>
        </p:spPr>
        <p:txBody>
          <a:bodyPr>
            <a:normAutofit/>
          </a:bodyPr>
          <a:lstStyle>
            <a:lvl1pPr>
              <a:defRPr sz="2400">
                <a:solidFill>
                  <a:schemeClr val="bg1"/>
                </a:solidFill>
              </a:defRPr>
            </a:lvl1pPr>
          </a:lstStyle>
          <a:p>
            <a:r>
              <a:rPr lang="zh-CN" altLang="en-US" dirty="0"/>
              <a:t>单击此处编辑母版标题样式</a:t>
            </a:r>
            <a:endParaRPr lang="zh-CN" altLang="en-US" dirty="0"/>
          </a:p>
        </p:txBody>
      </p:sp>
      <p:sp>
        <p:nvSpPr>
          <p:cNvPr id="3" name="日期占位符 2"/>
          <p:cNvSpPr>
            <a:spLocks noGrp="1"/>
          </p:cNvSpPr>
          <p:nvPr>
            <p:ph type="dt" sz="half" idx="10"/>
          </p:nvPr>
        </p:nvSpPr>
        <p:spPr/>
        <p:txBody>
          <a:bodyPr/>
          <a:lstStyle/>
          <a:p>
            <a:fld id="{2456B7F3-024D-429A-ABCA-81F64A6B851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B1E17D63-A816-4E6A-BE97-618CAC8BA0E1}" type="slidenum">
              <a:rPr lang="zh-CN" altLang="en-US" smtClean="0"/>
            </a:fld>
            <a:endParaRPr lang="zh-CN" altLang="en-US"/>
          </a:p>
        </p:txBody>
      </p:sp>
      <p:pic>
        <p:nvPicPr>
          <p:cNvPr id="9" name="图片 8" descr="图片包含 游戏机&#10;&#10;描述已自动生成"/>
          <p:cNvPicPr>
            <a:picLocks noChangeAspect="1"/>
          </p:cNvPicPr>
          <p:nvPr userDrawn="1"/>
        </p:nvPicPr>
        <p:blipFill>
          <a:blip r:embed="rId2">
            <a:biLevel thresh="25000"/>
            <a:extLst>
              <a:ext uri="{28A0092B-C50C-407E-A947-70E740481C1C}">
                <a14:useLocalDpi xmlns:a14="http://schemas.microsoft.com/office/drawing/2010/main" val="0"/>
              </a:ext>
            </a:extLst>
          </a:blip>
          <a:stretch>
            <a:fillRect/>
          </a:stretch>
        </p:blipFill>
        <p:spPr>
          <a:xfrm>
            <a:off x="9259546" y="372457"/>
            <a:ext cx="2259354" cy="537942"/>
          </a:xfrm>
          <a:prstGeom prst="rect">
            <a:avLst/>
          </a:prstGeom>
        </p:spPr>
      </p:pic>
      <p:sp>
        <p:nvSpPr>
          <p:cNvPr id="10" name="文本占位符 9"/>
          <p:cNvSpPr>
            <a:spLocks noGrp="1"/>
          </p:cNvSpPr>
          <p:nvPr>
            <p:ph type="body" sz="quarter" idx="13" hasCustomPrompt="1"/>
          </p:nvPr>
        </p:nvSpPr>
        <p:spPr>
          <a:xfrm>
            <a:off x="1229360" y="2248953"/>
            <a:ext cx="2209800" cy="644525"/>
          </a:xfrm>
        </p:spPr>
        <p:txBody>
          <a:bodyPr>
            <a:normAutofit/>
          </a:bodyPr>
          <a:lstStyle>
            <a:lvl1pPr marL="0" indent="0" algn="ctr">
              <a:lnSpc>
                <a:spcPct val="150000"/>
              </a:lnSpc>
              <a:spcBef>
                <a:spcPts val="0"/>
              </a:spcBef>
              <a:buNone/>
              <a:defRPr lang="zh-CN" altLang="en-US" sz="3200" kern="1200" dirty="0">
                <a:solidFill>
                  <a:srgbClr val="CA865F">
                    <a:lumMod val="50000"/>
                  </a:srgbClr>
                </a:solidFill>
                <a:latin typeface="思源宋体 CN Heavy"/>
                <a:ea typeface="思源宋体 CN Heavy"/>
                <a:cs typeface="+mn-cs"/>
              </a:defRPr>
            </a:lvl1p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dirty="0"/>
              <a:t>关键词</a:t>
            </a:r>
            <a:r>
              <a:rPr lang="en-US" altLang="zh-CN" dirty="0"/>
              <a:t>1</a:t>
            </a:r>
            <a:endParaRPr lang="zh-CN" altLang="en-US" dirty="0"/>
          </a:p>
        </p:txBody>
      </p:sp>
      <p:sp>
        <p:nvSpPr>
          <p:cNvPr id="12" name="文本占位符 11"/>
          <p:cNvSpPr>
            <a:spLocks noGrp="1"/>
          </p:cNvSpPr>
          <p:nvPr>
            <p:ph type="body" sz="quarter" idx="14" hasCustomPrompt="1"/>
          </p:nvPr>
        </p:nvSpPr>
        <p:spPr>
          <a:xfrm>
            <a:off x="962660" y="3173073"/>
            <a:ext cx="2743200" cy="2621674"/>
          </a:xfrm>
        </p:spPr>
        <p:txBody>
          <a:bodyPr>
            <a:normAutofit/>
          </a:bodyPr>
          <a:lstStyle>
            <a:lvl1pPr marL="0" marR="0" indent="0" algn="ctr" defTabSz="914400" rtl="0" eaLnBrk="1" fontAlgn="auto" latinLnBrk="0" hangingPunct="1">
              <a:lnSpc>
                <a:spcPct val="150000"/>
              </a:lnSpc>
              <a:spcBef>
                <a:spcPts val="1000"/>
              </a:spcBef>
              <a:spcAft>
                <a:spcPts val="0"/>
              </a:spcAft>
              <a:buClrTx/>
              <a:buSzTx/>
              <a:buFont typeface="Arial" panose="020B0604020202020204" pitchFamily="34" charset="0"/>
              <a:buNone/>
              <a:defRPr kumimoji="0" lang="zh-CN" altLang="en-US" sz="1600" b="0" i="0" u="none" strike="noStrike" kern="1200" cap="none" spc="0" normalizeH="0" baseline="0" dirty="0">
                <a:ln>
                  <a:noFill/>
                </a:ln>
                <a:solidFill>
                  <a:srgbClr val="CA865F">
                    <a:lumMod val="50000"/>
                  </a:srgbClr>
                </a:solidFill>
                <a:effectLst/>
                <a:uLnTx/>
                <a:uFillTx/>
                <a:latin typeface="微软雅黑 Semibold" panose="020B0702040204020203" pitchFamily="34" charset="-122"/>
                <a:ea typeface="微软雅黑 Semibold" panose="020B0702040204020203" pitchFamily="34" charset="-122"/>
                <a:cs typeface="+mn-cs"/>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lang="zh-CN" altLang="en-US" dirty="0"/>
              <a:t>关键词内容</a:t>
            </a:r>
            <a:endParaRPr lang="zh-CN" altLang="en-US" dirty="0"/>
          </a:p>
        </p:txBody>
      </p:sp>
      <p:sp>
        <p:nvSpPr>
          <p:cNvPr id="15" name="文本占位符 9"/>
          <p:cNvSpPr>
            <a:spLocks noGrp="1"/>
          </p:cNvSpPr>
          <p:nvPr>
            <p:ph type="body" sz="quarter" idx="15" hasCustomPrompt="1"/>
          </p:nvPr>
        </p:nvSpPr>
        <p:spPr>
          <a:xfrm>
            <a:off x="4958080" y="2248953"/>
            <a:ext cx="2209800" cy="644525"/>
          </a:xfrm>
        </p:spPr>
        <p:txBody>
          <a:bodyPr>
            <a:normAutofit/>
          </a:bodyPr>
          <a:lstStyle>
            <a:lvl1pPr marL="0" indent="0" algn="ctr">
              <a:lnSpc>
                <a:spcPct val="150000"/>
              </a:lnSpc>
              <a:spcBef>
                <a:spcPts val="0"/>
              </a:spcBef>
              <a:buNone/>
              <a:defRPr lang="zh-CN" altLang="en-US" sz="3200" kern="1200" dirty="0">
                <a:solidFill>
                  <a:srgbClr val="CA865F">
                    <a:lumMod val="50000"/>
                  </a:srgbClr>
                </a:solidFill>
                <a:latin typeface="思源宋体 CN Heavy"/>
                <a:ea typeface="思源宋体 CN Heavy"/>
                <a:cs typeface="+mn-cs"/>
              </a:defRPr>
            </a:lvl1p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dirty="0"/>
              <a:t>关键词</a:t>
            </a:r>
            <a:r>
              <a:rPr lang="en-US" altLang="zh-CN" dirty="0"/>
              <a:t>1</a:t>
            </a:r>
            <a:endParaRPr lang="zh-CN" altLang="en-US" dirty="0"/>
          </a:p>
        </p:txBody>
      </p:sp>
      <p:sp>
        <p:nvSpPr>
          <p:cNvPr id="16" name="文本占位符 11"/>
          <p:cNvSpPr>
            <a:spLocks noGrp="1"/>
          </p:cNvSpPr>
          <p:nvPr>
            <p:ph type="body" sz="quarter" idx="16" hasCustomPrompt="1"/>
          </p:nvPr>
        </p:nvSpPr>
        <p:spPr>
          <a:xfrm>
            <a:off x="4691380" y="3173073"/>
            <a:ext cx="2743200" cy="2621674"/>
          </a:xfrm>
        </p:spPr>
        <p:txBody>
          <a:bodyPr>
            <a:normAutofit/>
          </a:bodyPr>
          <a:lstStyle>
            <a:lvl1pPr marL="0" marR="0" indent="0" algn="ctr" defTabSz="914400" rtl="0" eaLnBrk="1" fontAlgn="auto" latinLnBrk="0" hangingPunct="1">
              <a:lnSpc>
                <a:spcPct val="150000"/>
              </a:lnSpc>
              <a:spcBef>
                <a:spcPts val="1000"/>
              </a:spcBef>
              <a:spcAft>
                <a:spcPts val="0"/>
              </a:spcAft>
              <a:buClrTx/>
              <a:buSzTx/>
              <a:buFont typeface="Arial" panose="020B0604020202020204" pitchFamily="34" charset="0"/>
              <a:buNone/>
              <a:defRPr kumimoji="0" lang="zh-CN" altLang="en-US" sz="1600" b="0" i="0" u="none" strike="noStrike" kern="1200" cap="none" spc="0" normalizeH="0" baseline="0" dirty="0">
                <a:ln>
                  <a:noFill/>
                </a:ln>
                <a:solidFill>
                  <a:srgbClr val="CA865F">
                    <a:lumMod val="50000"/>
                  </a:srgbClr>
                </a:solidFill>
                <a:effectLst/>
                <a:uLnTx/>
                <a:uFillTx/>
                <a:latin typeface="微软雅黑 Semibold" panose="020B0702040204020203" pitchFamily="34" charset="-122"/>
                <a:ea typeface="微软雅黑 Semibold" panose="020B0702040204020203" pitchFamily="34" charset="-122"/>
                <a:cs typeface="+mn-cs"/>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lang="zh-CN" altLang="en-US" dirty="0"/>
              <a:t>关键词内容</a:t>
            </a:r>
            <a:endParaRPr lang="zh-CN" altLang="en-US" dirty="0"/>
          </a:p>
        </p:txBody>
      </p:sp>
      <p:sp>
        <p:nvSpPr>
          <p:cNvPr id="19" name="文本占位符 9"/>
          <p:cNvSpPr>
            <a:spLocks noGrp="1"/>
          </p:cNvSpPr>
          <p:nvPr>
            <p:ph type="body" sz="quarter" idx="17" hasCustomPrompt="1"/>
          </p:nvPr>
        </p:nvSpPr>
        <p:spPr>
          <a:xfrm>
            <a:off x="8679389" y="2248953"/>
            <a:ext cx="2209800" cy="644525"/>
          </a:xfrm>
        </p:spPr>
        <p:txBody>
          <a:bodyPr>
            <a:normAutofit/>
          </a:bodyPr>
          <a:lstStyle>
            <a:lvl1pPr marL="0" indent="0" algn="ctr">
              <a:lnSpc>
                <a:spcPct val="150000"/>
              </a:lnSpc>
              <a:spcBef>
                <a:spcPts val="0"/>
              </a:spcBef>
              <a:buNone/>
              <a:defRPr lang="zh-CN" altLang="en-US" sz="3200" kern="1200" dirty="0">
                <a:solidFill>
                  <a:srgbClr val="CA865F">
                    <a:lumMod val="50000"/>
                  </a:srgbClr>
                </a:solidFill>
                <a:latin typeface="思源宋体 CN Heavy"/>
                <a:ea typeface="思源宋体 CN Heavy"/>
                <a:cs typeface="+mn-cs"/>
              </a:defRPr>
            </a:lvl1p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dirty="0"/>
              <a:t>关键词</a:t>
            </a:r>
            <a:r>
              <a:rPr lang="en-US" altLang="zh-CN" dirty="0"/>
              <a:t>1</a:t>
            </a:r>
            <a:endParaRPr lang="zh-CN" altLang="en-US" dirty="0"/>
          </a:p>
        </p:txBody>
      </p:sp>
      <p:sp>
        <p:nvSpPr>
          <p:cNvPr id="20" name="文本占位符 11"/>
          <p:cNvSpPr>
            <a:spLocks noGrp="1"/>
          </p:cNvSpPr>
          <p:nvPr>
            <p:ph type="body" sz="quarter" idx="18" hasCustomPrompt="1"/>
          </p:nvPr>
        </p:nvSpPr>
        <p:spPr>
          <a:xfrm>
            <a:off x="8412689" y="3173073"/>
            <a:ext cx="2743200" cy="2621674"/>
          </a:xfrm>
        </p:spPr>
        <p:txBody>
          <a:bodyPr>
            <a:normAutofit/>
          </a:bodyPr>
          <a:lstStyle>
            <a:lvl1pPr marL="0" marR="0" indent="0" algn="ctr" defTabSz="914400" rtl="0" eaLnBrk="1" fontAlgn="auto" latinLnBrk="0" hangingPunct="1">
              <a:lnSpc>
                <a:spcPct val="150000"/>
              </a:lnSpc>
              <a:spcBef>
                <a:spcPts val="1000"/>
              </a:spcBef>
              <a:spcAft>
                <a:spcPts val="0"/>
              </a:spcAft>
              <a:buClrTx/>
              <a:buSzTx/>
              <a:buFont typeface="Arial" panose="020B0604020202020204" pitchFamily="34" charset="0"/>
              <a:buNone/>
              <a:defRPr kumimoji="0" lang="zh-CN" altLang="en-US" sz="1600" b="0" i="0" u="none" strike="noStrike" kern="1200" cap="none" spc="0" normalizeH="0" baseline="0" dirty="0">
                <a:ln>
                  <a:noFill/>
                </a:ln>
                <a:solidFill>
                  <a:srgbClr val="CA865F">
                    <a:lumMod val="50000"/>
                  </a:srgbClr>
                </a:solidFill>
                <a:effectLst/>
                <a:uLnTx/>
                <a:uFillTx/>
                <a:latin typeface="微软雅黑 Semibold" panose="020B0702040204020203" pitchFamily="34" charset="-122"/>
                <a:ea typeface="微软雅黑 Semibold" panose="020B0702040204020203" pitchFamily="34" charset="-122"/>
                <a:cs typeface="+mn-cs"/>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lang="zh-CN" altLang="en-US" dirty="0"/>
              <a:t>关键词内容</a:t>
            </a:r>
            <a:endParaRPr lang="zh-CN" altLang="en-US" dirty="0"/>
          </a:p>
        </p:txBody>
      </p:sp>
      <p:pic>
        <p:nvPicPr>
          <p:cNvPr id="7" name="图片 6"/>
          <p:cNvPicPr>
            <a:picLocks noChangeAspect="1"/>
          </p:cNvPicPr>
          <p:nvPr userDrawn="1"/>
        </p:nvPicPr>
        <p:blipFill rotWithShape="1">
          <a:blip r:embed="rId3"/>
          <a:srcRect t="36471"/>
          <a:stretch>
            <a:fillRect/>
          </a:stretch>
        </p:blipFill>
        <p:spPr>
          <a:xfrm>
            <a:off x="3442497" y="0"/>
            <a:ext cx="5303980" cy="3551626"/>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56B7F3-024D-429A-ABCA-81F64A6B851E}" type="datetimeFigureOut">
              <a:rPr lang="zh-CN" altLang="en-US" smtClean="0"/>
            </a:fld>
            <a:endParaRPr lang="zh-CN" altLang="en-US"/>
          </a:p>
        </p:txBody>
      </p:sp>
      <p:sp>
        <p:nvSpPr>
          <p:cNvPr id="5" name="页脚占位符 4"/>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E17D63-A816-4E6A-BE97-618CAC8BA0E1}"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4" Type="http://schemas.openxmlformats.org/officeDocument/2006/relationships/slideLayout" Target="../slideLayouts/slideLayout6.xml"/><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image" Target="../media/image10.jpe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3.xml"/></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13.pn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4.xml"/></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5.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image" Target="../media/image15.jpeg"/><Relationship Id="rId1" Type="http://schemas.openxmlformats.org/officeDocument/2006/relationships/image" Target="../media/image14.jpe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6.xml"/></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image" Target="../media/image17.png"/><Relationship Id="rId1" Type="http://schemas.openxmlformats.org/officeDocument/2006/relationships/image" Target="../media/image16.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10.xml"/><Relationship Id="rId1" Type="http://schemas.openxmlformats.org/officeDocument/2006/relationships/image" Target="../media/image18.jpeg"/></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9.xml"/></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19.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image" Target="../media/image21.png"/><Relationship Id="rId1" Type="http://schemas.openxmlformats.org/officeDocument/2006/relationships/image" Target="../media/image20.png"/></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0.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6.xml"/><Relationship Id="rId1" Type="http://schemas.openxmlformats.org/officeDocument/2006/relationships/tags" Target="../tags/tag11.xml"/></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2.xml"/></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3.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5.png"/></Relationships>
</file>

<file path=ppt/slides/_rels/slide30.xml.rels><?xml version="1.0" encoding="UTF-8" standalone="yes"?>
<Relationships xmlns="http://schemas.openxmlformats.org/package/2006/relationships"><Relationship Id="rId5" Type="http://schemas.openxmlformats.org/officeDocument/2006/relationships/slideLayout" Target="../slideLayouts/slideLayout6.xml"/><Relationship Id="rId4" Type="http://schemas.openxmlformats.org/officeDocument/2006/relationships/image" Target="../media/image23.jpeg"/><Relationship Id="rId3" Type="http://schemas.openxmlformats.org/officeDocument/2006/relationships/tags" Target="../tags/tag15.xml"/><Relationship Id="rId2" Type="http://schemas.openxmlformats.org/officeDocument/2006/relationships/image" Target="../media/image22.jpeg"/><Relationship Id="rId1" Type="http://schemas.openxmlformats.org/officeDocument/2006/relationships/tags" Target="../tags/tag1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6.xml"/></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24.png"/></Relationships>
</file>

<file path=ppt/slides/_rels/slide34.xml.rels><?xml version="1.0" encoding="UTF-8" standalone="yes"?>
<Relationships xmlns="http://schemas.openxmlformats.org/package/2006/relationships"><Relationship Id="rId5" Type="http://schemas.openxmlformats.org/officeDocument/2006/relationships/slideLayout" Target="../slideLayouts/slideLayout5.xml"/><Relationship Id="rId4" Type="http://schemas.openxmlformats.org/officeDocument/2006/relationships/tags" Target="../tags/tag18.xml"/><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tags" Target="../tags/tag1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5" Type="http://schemas.openxmlformats.org/officeDocument/2006/relationships/slideLayout" Target="../slideLayouts/slideLayout6.xml"/><Relationship Id="rId4" Type="http://schemas.openxmlformats.org/officeDocument/2006/relationships/image" Target="../media/image8.png"/><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tags" Target="../tags/tag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2.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副标题 2"/>
          <p:cNvSpPr>
            <a:spLocks noGrp="1"/>
          </p:cNvSpPr>
          <p:nvPr>
            <p:ph type="subTitle" idx="1"/>
          </p:nvPr>
        </p:nvSpPr>
        <p:spPr>
          <a:xfrm>
            <a:off x="962660" y="1699260"/>
            <a:ext cx="9637395" cy="798830"/>
          </a:xfrm>
        </p:spPr>
        <p:txBody>
          <a:bodyPr>
            <a:noAutofit/>
          </a:bodyPr>
          <a:lstStyle/>
          <a:p>
            <a:pPr algn="ctr"/>
            <a:r>
              <a:rPr lang="zh-CN" altLang="en-US">
                <a:latin typeface="楷体" panose="02010609060101010101" charset="-122"/>
                <a:ea typeface="楷体" panose="02010609060101010101" charset="-122"/>
                <a:cs typeface="楷体" panose="02010609060101010101" charset="-122"/>
              </a:rPr>
              <a:t>点燃希望    放飞梦想</a:t>
            </a:r>
            <a:endParaRPr lang="zh-CN" altLang="en-US">
              <a:latin typeface="楷体" panose="02010609060101010101" charset="-122"/>
              <a:ea typeface="楷体" panose="02010609060101010101" charset="-122"/>
              <a:cs typeface="楷体" panose="02010609060101010101" charset="-122"/>
            </a:endParaRPr>
          </a:p>
        </p:txBody>
      </p:sp>
      <p:sp>
        <p:nvSpPr>
          <p:cNvPr id="5" name="文本占位符 4"/>
          <p:cNvSpPr>
            <a:spLocks noGrp="1"/>
          </p:cNvSpPr>
          <p:nvPr>
            <p:ph type="body" sz="quarter" idx="18"/>
          </p:nvPr>
        </p:nvSpPr>
        <p:spPr>
          <a:xfrm>
            <a:off x="3360420" y="4590415"/>
            <a:ext cx="5208270" cy="993775"/>
          </a:xfrm>
        </p:spPr>
        <p:txBody>
          <a:bodyPr wrap="square"/>
          <a:lstStyle/>
          <a:p>
            <a:pPr algn="ctr"/>
            <a:r>
              <a:rPr sz="2800" dirty="0"/>
              <a:t>学生工作处</a:t>
            </a:r>
            <a:endParaRPr sz="2800" dirty="0"/>
          </a:p>
          <a:p>
            <a:pPr algn="ctr"/>
            <a:r>
              <a:rPr sz="2800" dirty="0"/>
              <a:t>学生资助管理中心</a:t>
            </a:r>
            <a:endParaRPr sz="2800" dirty="0"/>
          </a:p>
        </p:txBody>
      </p:sp>
      <p:sp>
        <p:nvSpPr>
          <p:cNvPr id="9" name="文本框 8"/>
          <p:cNvSpPr txBox="1"/>
          <p:nvPr/>
        </p:nvSpPr>
        <p:spPr>
          <a:xfrm>
            <a:off x="1155065" y="3075305"/>
            <a:ext cx="10658475" cy="706755"/>
          </a:xfrm>
          <a:prstGeom prst="rect">
            <a:avLst/>
          </a:prstGeom>
          <a:noFill/>
        </p:spPr>
        <p:txBody>
          <a:bodyPr wrap="square">
            <a:spAutoFit/>
          </a:bodyPr>
          <a:lstStyle/>
          <a:p>
            <a:r>
              <a:rPr lang="zh-CN" altLang="en-US" sz="4000" b="1" dirty="0">
                <a:solidFill>
                  <a:schemeClr val="bg1"/>
                </a:solidFill>
              </a:rPr>
              <a:t>南京信息工程大学本科学生资助政策简介</a:t>
            </a:r>
            <a:endParaRPr lang="zh-CN" altLang="en-US" sz="4000" b="1" dirty="0">
              <a:solidFill>
                <a:schemeClr val="bg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descr="pt2020_10_21_14_50_16"/>
          <p:cNvPicPr>
            <a:picLocks noChangeAspect="1"/>
          </p:cNvPicPr>
          <p:nvPr/>
        </p:nvPicPr>
        <p:blipFill>
          <a:blip r:embed="rId1"/>
          <a:stretch>
            <a:fillRect/>
          </a:stretch>
        </p:blipFill>
        <p:spPr>
          <a:xfrm>
            <a:off x="1071245" y="471170"/>
            <a:ext cx="4174490" cy="5567680"/>
          </a:xfrm>
          <a:prstGeom prst="rect">
            <a:avLst/>
          </a:prstGeom>
        </p:spPr>
      </p:pic>
      <p:pic>
        <p:nvPicPr>
          <p:cNvPr id="5" name="图片 4" descr="pt2020_10_21_14_52_31"/>
          <p:cNvPicPr>
            <a:picLocks noChangeAspect="1"/>
          </p:cNvPicPr>
          <p:nvPr/>
        </p:nvPicPr>
        <p:blipFill>
          <a:blip r:embed="rId2"/>
          <a:stretch>
            <a:fillRect/>
          </a:stretch>
        </p:blipFill>
        <p:spPr>
          <a:xfrm>
            <a:off x="5245735" y="3201035"/>
            <a:ext cx="3985260" cy="2989580"/>
          </a:xfrm>
          <a:prstGeom prst="rect">
            <a:avLst/>
          </a:prstGeom>
        </p:spPr>
      </p:pic>
      <p:pic>
        <p:nvPicPr>
          <p:cNvPr id="6" name="图片 5" descr="D95B071B-5475-4CCA-93FA-55438FAA8362_org"/>
          <p:cNvPicPr>
            <a:picLocks noChangeAspect="1"/>
          </p:cNvPicPr>
          <p:nvPr/>
        </p:nvPicPr>
        <p:blipFill>
          <a:blip r:embed="rId3"/>
          <a:stretch>
            <a:fillRect/>
          </a:stretch>
        </p:blipFill>
        <p:spPr>
          <a:xfrm>
            <a:off x="5245735" y="471170"/>
            <a:ext cx="3745865" cy="2498090"/>
          </a:xfrm>
          <a:prstGeom prst="rect">
            <a:avLst/>
          </a:prstGeom>
        </p:spPr>
      </p:pic>
      <p:sp>
        <p:nvSpPr>
          <p:cNvPr id="9" name="文本框 8"/>
          <p:cNvSpPr txBox="1"/>
          <p:nvPr/>
        </p:nvSpPr>
        <p:spPr>
          <a:xfrm>
            <a:off x="2031365" y="6125210"/>
            <a:ext cx="2411730" cy="368300"/>
          </a:xfrm>
          <a:prstGeom prst="rect">
            <a:avLst/>
          </a:prstGeom>
          <a:noFill/>
        </p:spPr>
        <p:txBody>
          <a:bodyPr wrap="square" rtlCol="0">
            <a:spAutoFit/>
          </a:bodyPr>
          <a:p>
            <a:r>
              <a:rPr lang="zh-CN" altLang="en-US">
                <a:latin typeface="楷体" panose="02010609060101010101" charset="-122"/>
                <a:ea typeface="楷体" panose="02010609060101010101" charset="-122"/>
              </a:rPr>
              <a:t>国家奖学金评审现场</a:t>
            </a:r>
            <a:endParaRPr lang="zh-CN" altLang="en-US">
              <a:latin typeface="楷体" panose="02010609060101010101" charset="-122"/>
              <a:ea typeface="楷体" panose="02010609060101010101" charset="-122"/>
            </a:endParaRPr>
          </a:p>
        </p:txBody>
      </p:sp>
      <p:sp>
        <p:nvSpPr>
          <p:cNvPr id="10" name="文本框 9"/>
          <p:cNvSpPr txBox="1"/>
          <p:nvPr/>
        </p:nvSpPr>
        <p:spPr>
          <a:xfrm>
            <a:off x="6357620" y="2916555"/>
            <a:ext cx="1554480" cy="368300"/>
          </a:xfrm>
          <a:prstGeom prst="rect">
            <a:avLst/>
          </a:prstGeom>
          <a:noFill/>
        </p:spPr>
        <p:txBody>
          <a:bodyPr wrap="none" rtlCol="0">
            <a:spAutoFit/>
          </a:bodyPr>
          <a:p>
            <a:r>
              <a:rPr lang="zh-CN" altLang="en-US">
                <a:latin typeface="楷体" panose="02010609060101010101" charset="-122"/>
                <a:ea typeface="楷体" panose="02010609060101010101" charset="-122"/>
              </a:rPr>
              <a:t>答辩选手候场</a:t>
            </a:r>
            <a:endParaRPr lang="zh-CN" altLang="en-US">
              <a:latin typeface="楷体" panose="02010609060101010101" charset="-122"/>
              <a:ea typeface="楷体" panose="02010609060101010101" charset="-122"/>
            </a:endParaRPr>
          </a:p>
        </p:txBody>
      </p:sp>
      <p:sp>
        <p:nvSpPr>
          <p:cNvPr id="11" name="文本框 10"/>
          <p:cNvSpPr txBox="1"/>
          <p:nvPr/>
        </p:nvSpPr>
        <p:spPr>
          <a:xfrm>
            <a:off x="6879590" y="6190615"/>
            <a:ext cx="1554480" cy="368300"/>
          </a:xfrm>
          <a:prstGeom prst="rect">
            <a:avLst/>
          </a:prstGeom>
          <a:noFill/>
        </p:spPr>
        <p:txBody>
          <a:bodyPr wrap="none" rtlCol="0">
            <a:spAutoFit/>
          </a:bodyPr>
          <a:p>
            <a:r>
              <a:rPr lang="zh-CN" altLang="en-US">
                <a:latin typeface="楷体" panose="02010609060101010101" charset="-122"/>
                <a:ea typeface="楷体" panose="02010609060101010101" charset="-122"/>
              </a:rPr>
              <a:t>答辩选手风采</a:t>
            </a:r>
            <a:endParaRPr lang="zh-CN" altLang="en-US">
              <a:latin typeface="楷体" panose="02010609060101010101" charset="-122"/>
              <a:ea typeface="楷体" panose="02010609060101010101" charset="-122"/>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2051050" y="1309764"/>
            <a:ext cx="8089874" cy="595236"/>
          </a:xfrm>
        </p:spPr>
        <p:txBody>
          <a:bodyPr/>
          <a:p>
            <a:pPr algn="ctr"/>
            <a:r>
              <a:rPr lang="zh-CN" altLang="en-US" sz="2800" b="1"/>
              <a:t>（二）国家励志奖学金</a:t>
            </a:r>
            <a:endParaRPr lang="zh-CN" altLang="en-US" sz="2800" b="1"/>
          </a:p>
        </p:txBody>
      </p:sp>
      <p:graphicFrame>
        <p:nvGraphicFramePr>
          <p:cNvPr id="3" name="表格 2"/>
          <p:cNvGraphicFramePr/>
          <p:nvPr>
            <p:custDataLst>
              <p:tags r:id="rId1"/>
            </p:custDataLst>
          </p:nvPr>
        </p:nvGraphicFramePr>
        <p:xfrm>
          <a:off x="2051050" y="2238375"/>
          <a:ext cx="9046210" cy="3399155"/>
        </p:xfrm>
        <a:graphic>
          <a:graphicData uri="http://schemas.openxmlformats.org/drawingml/2006/table">
            <a:tbl>
              <a:tblPr firstRow="1" bandRow="1">
                <a:tableStyleId>{5940675A-B579-460E-94D1-54222C63F5DA}</a:tableStyleId>
              </a:tblPr>
              <a:tblGrid>
                <a:gridCol w="1177925"/>
                <a:gridCol w="3660775"/>
                <a:gridCol w="1187450"/>
                <a:gridCol w="1160145"/>
                <a:gridCol w="1859915"/>
              </a:tblGrid>
              <a:tr h="960755">
                <a:tc>
                  <a:txBody>
                    <a:bodyPr/>
                    <a:p>
                      <a:pPr indent="0" algn="ctr">
                        <a:buNone/>
                      </a:pPr>
                      <a:r>
                        <a:rPr lang="en-US" sz="2000" b="1">
                          <a:solidFill>
                            <a:srgbClr val="000000"/>
                          </a:solidFill>
                          <a:latin typeface="楷体" panose="02010609060101010101" charset="-122"/>
                          <a:ea typeface="楷体" panose="02010609060101010101" charset="-122"/>
                          <a:cs typeface="宋体" panose="02010600030101010101" pitchFamily="2" charset="-122"/>
                        </a:rPr>
                        <a:t>资助金额</a:t>
                      </a:r>
                      <a:endParaRPr lang="en-US" altLang="en-US" sz="2000" b="1">
                        <a:solidFill>
                          <a:srgbClr val="000000"/>
                        </a:solidFill>
                        <a:latin typeface="楷体" panose="02010609060101010101" charset="-122"/>
                        <a:ea typeface="楷体" panose="02010609060101010101" charset="-122"/>
                        <a:cs typeface="宋体" panose="02010600030101010101" pitchFamily="2" charset="-122"/>
                      </a:endParaRPr>
                    </a:p>
                  </a:txBody>
                  <a:tcPr marL="68580" marR="68580" marT="0" marB="0"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en-US" sz="2000" b="1">
                          <a:solidFill>
                            <a:srgbClr val="000000"/>
                          </a:solidFill>
                          <a:latin typeface="楷体" panose="02010609060101010101" charset="-122"/>
                          <a:ea typeface="楷体" panose="02010609060101010101" charset="-122"/>
                          <a:cs typeface="宋体" panose="02010600030101010101" pitchFamily="2" charset="-122"/>
                        </a:rPr>
                        <a:t>资助对象及主要申请条件</a:t>
                      </a:r>
                      <a:endParaRPr lang="en-US" altLang="en-US" sz="2000" b="1">
                        <a:solidFill>
                          <a:srgbClr val="000000"/>
                        </a:solidFill>
                        <a:latin typeface="楷体" panose="02010609060101010101" charset="-122"/>
                        <a:ea typeface="楷体" panose="02010609060101010101" charset="-122"/>
                        <a:cs typeface="宋体" panose="02010600030101010101" pitchFamily="2" charset="-122"/>
                      </a:endParaRPr>
                    </a:p>
                  </a:txBody>
                  <a:tcPr marL="68580" marR="68580" marT="0" marB="0"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accent5">
                        <a:lumMod val="60000"/>
                        <a:lumOff val="40000"/>
                      </a:schemeClr>
                    </a:solidFill>
                  </a:tcPr>
                </a:tc>
                <a:tc>
                  <a:txBody>
                    <a:bodyPr/>
                    <a:p>
                      <a:pPr indent="0" algn="ctr">
                        <a:buNone/>
                      </a:pPr>
                      <a:r>
                        <a:rPr lang="en-US" sz="2000" b="1">
                          <a:solidFill>
                            <a:srgbClr val="000000"/>
                          </a:solidFill>
                          <a:latin typeface="楷体" panose="02010609060101010101" charset="-122"/>
                          <a:ea typeface="楷体" panose="02010609060101010101" charset="-122"/>
                          <a:cs typeface="宋体" panose="02010600030101010101" pitchFamily="2" charset="-122"/>
                        </a:rPr>
                        <a:t>资助人数或比例</a:t>
                      </a:r>
                      <a:endParaRPr lang="en-US" altLang="en-US" sz="2000" b="1">
                        <a:solidFill>
                          <a:srgbClr val="000000"/>
                        </a:solidFill>
                        <a:latin typeface="楷体" panose="02010609060101010101" charset="-122"/>
                        <a:ea typeface="楷体" panose="02010609060101010101" charset="-122"/>
                        <a:cs typeface="宋体" panose="02010600030101010101" pitchFamily="2" charset="-122"/>
                      </a:endParaRPr>
                    </a:p>
                  </a:txBody>
                  <a:tcPr marL="68580" marR="68580" marT="0" marB="0"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en-US" sz="2000" b="1">
                          <a:solidFill>
                            <a:srgbClr val="000000"/>
                          </a:solidFill>
                          <a:latin typeface="楷体" panose="02010609060101010101" charset="-122"/>
                          <a:ea typeface="楷体" panose="02010609060101010101" charset="-122"/>
                          <a:cs typeface="宋体" panose="02010600030101010101" pitchFamily="2" charset="-122"/>
                        </a:rPr>
                        <a:t>评选时间</a:t>
                      </a:r>
                      <a:endParaRPr lang="en-US" altLang="en-US" sz="2000" b="1">
                        <a:solidFill>
                          <a:srgbClr val="000000"/>
                        </a:solidFill>
                        <a:latin typeface="楷体" panose="02010609060101010101" charset="-122"/>
                        <a:ea typeface="楷体" panose="02010609060101010101" charset="-122"/>
                        <a:cs typeface="宋体" panose="02010600030101010101" pitchFamily="2" charset="-122"/>
                      </a:endParaRPr>
                    </a:p>
                  </a:txBody>
                  <a:tcPr marL="68580" marR="68580" marT="0" marB="0"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accent5">
                        <a:lumMod val="60000"/>
                        <a:lumOff val="40000"/>
                      </a:schemeClr>
                    </a:solidFill>
                  </a:tcPr>
                </a:tc>
                <a:tc>
                  <a:txBody>
                    <a:bodyPr/>
                    <a:p>
                      <a:pPr indent="0" algn="ctr">
                        <a:buNone/>
                      </a:pPr>
                      <a:r>
                        <a:rPr lang="en-US" sz="2000" b="1">
                          <a:solidFill>
                            <a:srgbClr val="000000"/>
                          </a:solidFill>
                          <a:latin typeface="楷体" panose="02010609060101010101" charset="-122"/>
                          <a:ea typeface="楷体" panose="02010609060101010101" charset="-122"/>
                          <a:cs typeface="宋体" panose="02010600030101010101" pitchFamily="2" charset="-122"/>
                        </a:rPr>
                        <a:t>评选程序</a:t>
                      </a:r>
                      <a:endParaRPr lang="en-US" altLang="en-US" sz="2000" b="1">
                        <a:solidFill>
                          <a:srgbClr val="000000"/>
                        </a:solidFill>
                        <a:latin typeface="楷体" panose="02010609060101010101" charset="-122"/>
                        <a:ea typeface="楷体" panose="02010609060101010101" charset="-122"/>
                        <a:cs typeface="宋体" panose="02010600030101010101" pitchFamily="2" charset="-122"/>
                      </a:endParaRPr>
                    </a:p>
                  </a:txBody>
                  <a:tcPr marL="68580" marR="68580" marT="0" marB="0"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FFFF"/>
                    </a:solidFill>
                  </a:tcPr>
                </a:tc>
              </a:tr>
              <a:tr h="2315845">
                <a:tc>
                  <a:txBody>
                    <a:bodyPr/>
                    <a:p>
                      <a:pPr indent="0" algn="ctr">
                        <a:buNone/>
                      </a:pPr>
                      <a:r>
                        <a:rPr lang="en-US" sz="2000" b="0">
                          <a:solidFill>
                            <a:srgbClr val="000000"/>
                          </a:solidFill>
                          <a:latin typeface="楷体" panose="02010609060101010101" charset="-122"/>
                          <a:ea typeface="楷体" panose="02010609060101010101" charset="-122"/>
                          <a:cs typeface="楷体" panose="02010609060101010101" charset="-122"/>
                        </a:rPr>
                        <a:t>每生每年一次性奖励5000元</a:t>
                      </a:r>
                      <a:endParaRPr lang="en-US" altLang="en-US" sz="2000" b="0">
                        <a:solidFill>
                          <a:srgbClr val="000000"/>
                        </a:solidFill>
                        <a:latin typeface="楷体" panose="02010609060101010101" charset="-122"/>
                        <a:ea typeface="楷体" panose="02010609060101010101" charset="-122"/>
                        <a:cs typeface="楷体" panose="02010609060101010101" charset="-122"/>
                      </a:endParaRPr>
                    </a:p>
                  </a:txBody>
                  <a:tcPr marL="68580" marR="68580" marT="0" marB="0"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en-US" sz="2000" b="0">
                          <a:solidFill>
                            <a:srgbClr val="000000"/>
                          </a:solidFill>
                          <a:latin typeface="楷体" panose="02010609060101010101" charset="-122"/>
                          <a:ea typeface="楷体" panose="02010609060101010101" charset="-122"/>
                          <a:cs typeface="楷体" panose="02010609060101010101" charset="-122"/>
                        </a:rPr>
                        <a:t>全日制在校二年级以上（含二年级）本科学生；经学校认定为家庭经济困难学生，生活俭朴；在校期间学习成绩优秀，综合测评成绩达同一年级同一专业前40%（含40%）。</a:t>
                      </a:r>
                      <a:endParaRPr lang="en-US" altLang="en-US" sz="2000" b="0">
                        <a:solidFill>
                          <a:srgbClr val="000000"/>
                        </a:solidFill>
                        <a:latin typeface="楷体" panose="02010609060101010101" charset="-122"/>
                        <a:ea typeface="楷体" panose="02010609060101010101" charset="-122"/>
                        <a:cs typeface="楷体" panose="02010609060101010101" charset="-122"/>
                      </a:endParaRPr>
                    </a:p>
                  </a:txBody>
                  <a:tcPr marL="68580" marR="68580" marT="0" marB="0"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accent5">
                        <a:lumMod val="60000"/>
                        <a:lumOff val="40000"/>
                      </a:schemeClr>
                    </a:solidFill>
                  </a:tcPr>
                </a:tc>
                <a:tc>
                  <a:txBody>
                    <a:bodyPr/>
                    <a:p>
                      <a:pPr indent="0" algn="ctr">
                        <a:buNone/>
                      </a:pPr>
                      <a:r>
                        <a:rPr lang="en-US" sz="2000" b="0">
                          <a:solidFill>
                            <a:srgbClr val="000000"/>
                          </a:solidFill>
                          <a:latin typeface="楷体" panose="02010609060101010101" charset="-122"/>
                          <a:ea typeface="楷体" panose="02010609060101010101" charset="-122"/>
                          <a:cs typeface="宋体" panose="02010600030101010101" pitchFamily="2" charset="-122"/>
                        </a:rPr>
                        <a:t>根据省教育厅确定的总人数分配下达</a:t>
                      </a:r>
                      <a:endParaRPr lang="en-US" altLang="en-US" sz="2000" b="0">
                        <a:solidFill>
                          <a:srgbClr val="000000"/>
                        </a:solidFill>
                        <a:latin typeface="楷体" panose="02010609060101010101" charset="-122"/>
                        <a:ea typeface="楷体" panose="02010609060101010101" charset="-122"/>
                        <a:cs typeface="宋体" panose="02010600030101010101" pitchFamily="2" charset="-122"/>
                      </a:endParaRPr>
                    </a:p>
                  </a:txBody>
                  <a:tcPr marL="68580" marR="68580" marT="0" marB="0"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en-US" sz="2000" b="0">
                          <a:solidFill>
                            <a:srgbClr val="000000"/>
                          </a:solidFill>
                          <a:latin typeface="楷体" panose="02010609060101010101" charset="-122"/>
                          <a:ea typeface="楷体" panose="02010609060101010101" charset="-122"/>
                          <a:cs typeface="楷体" panose="02010609060101010101" charset="-122"/>
                        </a:rPr>
                        <a:t>9-11月</a:t>
                      </a:r>
                      <a:endParaRPr lang="en-US" altLang="en-US" sz="2000" b="0">
                        <a:solidFill>
                          <a:srgbClr val="000000"/>
                        </a:solidFill>
                        <a:latin typeface="楷体" panose="02010609060101010101" charset="-122"/>
                        <a:ea typeface="楷体" panose="02010609060101010101" charset="-122"/>
                        <a:cs typeface="楷体" panose="02010609060101010101" charset="-122"/>
                      </a:endParaRPr>
                    </a:p>
                  </a:txBody>
                  <a:tcPr marL="68580" marR="68580" marT="0" marB="0"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accent5">
                        <a:lumMod val="60000"/>
                        <a:lumOff val="40000"/>
                      </a:schemeClr>
                    </a:solidFill>
                  </a:tcPr>
                </a:tc>
                <a:tc>
                  <a:txBody>
                    <a:bodyPr/>
                    <a:p>
                      <a:pPr indent="0" algn="l">
                        <a:buNone/>
                      </a:pPr>
                      <a:r>
                        <a:rPr lang="en-US" sz="2000" b="0">
                          <a:solidFill>
                            <a:srgbClr val="000000"/>
                          </a:solidFill>
                          <a:latin typeface="楷体" panose="02010609060101010101" charset="-122"/>
                          <a:ea typeface="楷体" panose="02010609060101010101" charset="-122"/>
                          <a:cs typeface="宋体" panose="02010600030101010101" pitchFamily="2" charset="-122"/>
                        </a:rPr>
                        <a:t>学生申请、学院和学生工作处审核、校学生资助工作领导小组审定、结果公示、资金和获奖证书发放。</a:t>
                      </a:r>
                      <a:endParaRPr lang="en-US" altLang="en-US" sz="2000" b="0">
                        <a:solidFill>
                          <a:srgbClr val="000000"/>
                        </a:solidFill>
                        <a:latin typeface="楷体" panose="02010609060101010101" charset="-122"/>
                        <a:ea typeface="楷体" panose="02010609060101010101" charset="-122"/>
                        <a:cs typeface="宋体" panose="02010600030101010101" pitchFamily="2" charset="-122"/>
                      </a:endParaRPr>
                    </a:p>
                  </a:txBody>
                  <a:tcPr marL="68580" marR="68580" marT="0" marB="0"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bl>
          </a:graphicData>
        </a:graphic>
      </p:graphicFrame>
      <p:grpSp>
        <p:nvGrpSpPr>
          <p:cNvPr id="615" name="组合 614"/>
          <p:cNvGrpSpPr/>
          <p:nvPr/>
        </p:nvGrpSpPr>
        <p:grpSpPr>
          <a:xfrm>
            <a:off x="865505" y="466090"/>
            <a:ext cx="2019935" cy="729615"/>
            <a:chOff x="5966225" y="1057275"/>
            <a:chExt cx="5552111" cy="1594056"/>
          </a:xfrm>
          <a:solidFill>
            <a:schemeClr val="accent5">
              <a:lumMod val="60000"/>
              <a:lumOff val="40000"/>
            </a:schemeClr>
          </a:solidFill>
        </p:grpSpPr>
        <p:sp>
          <p:nvSpPr>
            <p:cNvPr id="616" name="矩形: 圆角 615"/>
            <p:cNvSpPr/>
            <p:nvPr/>
          </p:nvSpPr>
          <p:spPr>
            <a:xfrm>
              <a:off x="5966225" y="1057275"/>
              <a:ext cx="5552111" cy="1594056"/>
            </a:xfrm>
            <a:prstGeom prst="roundRect">
              <a:avLst>
                <a:gd name="adj" fmla="val 8569"/>
              </a:avLst>
            </a:prstGeom>
            <a:grpFill/>
            <a:ln>
              <a:noFill/>
            </a:ln>
            <a:effectLst>
              <a:outerShdw blurRad="266700" dist="127000" dir="5400000" sx="86000" sy="86000" algn="t" rotWithShape="0">
                <a:schemeClr val="accent4">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050" b="0" i="0" u="none" strike="noStrike" kern="1200" cap="none" spc="0" normalizeH="0" baseline="0" noProof="0" dirty="0">
                <a:ln>
                  <a:noFill/>
                </a:ln>
                <a:solidFill>
                  <a:prstClr val="white"/>
                </a:solidFill>
                <a:effectLst/>
                <a:uLnTx/>
                <a:uFillTx/>
                <a:latin typeface="Roboto"/>
                <a:ea typeface="思源黑体 CN Regular"/>
                <a:cs typeface="+mn-cs"/>
              </a:endParaRPr>
            </a:p>
          </p:txBody>
        </p:sp>
        <p:sp>
          <p:nvSpPr>
            <p:cNvPr id="617" name="文本框 616"/>
            <p:cNvSpPr txBox="1"/>
            <p:nvPr/>
          </p:nvSpPr>
          <p:spPr>
            <a:xfrm>
              <a:off x="6261126" y="1282760"/>
              <a:ext cx="4961528" cy="1140395"/>
            </a:xfrm>
            <a:prstGeom prst="rect">
              <a:avLst/>
            </a:prstGeom>
            <a:grpFill/>
          </p:spPr>
          <p:txBody>
            <a:bodyPr wrap="square">
              <a:spAutoFit/>
            </a:bodyPr>
            <a:lstStyle>
              <a:defPPr>
                <a:defRPr lang="zh-CN"/>
              </a:defPPr>
              <a:lvl1pPr>
                <a:defRPr sz="3200">
                  <a:solidFill>
                    <a:schemeClr val="accent2"/>
                  </a:solidFill>
                  <a:latin typeface="+mj-ea"/>
                  <a:ea typeface="+mj-ea"/>
                </a:defRPr>
              </a:lvl1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800" b="1" i="0" u="none" strike="noStrike" kern="1200" cap="none" spc="0" normalizeH="0" baseline="0" noProof="0" dirty="0">
                  <a:ln>
                    <a:noFill/>
                  </a:ln>
                  <a:solidFill>
                    <a:schemeClr val="tx1"/>
                  </a:solidFill>
                  <a:effectLst/>
                  <a:uLnTx/>
                  <a:uFillTx/>
                  <a:latin typeface="思源宋体 CN Heavy"/>
                  <a:ea typeface="思源宋体 CN Heavy"/>
                  <a:cs typeface="+mn-cs"/>
                </a:rPr>
                <a:t>国家资助</a:t>
              </a:r>
              <a:endParaRPr kumimoji="0" lang="zh-CN" altLang="en-US" sz="2800" b="1" i="0" u="none" strike="noStrike" kern="1200" cap="none" spc="0" normalizeH="0" baseline="0" noProof="0" dirty="0">
                <a:ln>
                  <a:noFill/>
                </a:ln>
                <a:solidFill>
                  <a:schemeClr val="tx1"/>
                </a:solidFill>
                <a:effectLst/>
                <a:uLnTx/>
                <a:uFillTx/>
                <a:latin typeface="思源宋体 CN Heavy"/>
                <a:ea typeface="思源宋体 CN Heavy"/>
                <a:cs typeface="+mn-cs"/>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15"/>
                                        </p:tgtEl>
                                        <p:attrNameLst>
                                          <p:attrName>style.visibility</p:attrName>
                                        </p:attrNameLst>
                                      </p:cBhvr>
                                      <p:to>
                                        <p:strVal val="visible"/>
                                      </p:to>
                                    </p:set>
                                    <p:animEffect transition="in" filter="wipe(left)">
                                      <p:cBhvr>
                                        <p:cTn id="7" dur="500"/>
                                        <p:tgtEl>
                                          <p:spTgt spid="6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2352675" y="6207125"/>
            <a:ext cx="7381875" cy="594995"/>
          </a:xfrm>
        </p:spPr>
        <p:txBody>
          <a:bodyPr/>
          <a:p>
            <a:pPr algn="ctr"/>
            <a:r>
              <a:rPr lang="zh-CN" altLang="en-US"/>
              <a:t>国家励志奖学金证书</a:t>
            </a:r>
            <a:endParaRPr lang="zh-CN" altLang="en-US"/>
          </a:p>
        </p:txBody>
      </p:sp>
      <p:pic>
        <p:nvPicPr>
          <p:cNvPr id="3" name="图片 2"/>
          <p:cNvPicPr>
            <a:picLocks noChangeAspect="1"/>
          </p:cNvPicPr>
          <p:nvPr/>
        </p:nvPicPr>
        <p:blipFill>
          <a:blip r:embed="rId1"/>
          <a:stretch>
            <a:fillRect/>
          </a:stretch>
        </p:blipFill>
        <p:spPr>
          <a:xfrm>
            <a:off x="2113915" y="982980"/>
            <a:ext cx="7463155" cy="5224145"/>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2051050" y="1319289"/>
            <a:ext cx="8089874" cy="595236"/>
          </a:xfrm>
        </p:spPr>
        <p:txBody>
          <a:bodyPr/>
          <a:p>
            <a:pPr algn="ctr"/>
            <a:r>
              <a:rPr lang="zh-CN" altLang="en-US" sz="2800" b="1"/>
              <a:t>（三）国家助学金</a:t>
            </a:r>
            <a:endParaRPr lang="zh-CN" altLang="en-US" sz="2800" b="1"/>
          </a:p>
        </p:txBody>
      </p:sp>
      <p:graphicFrame>
        <p:nvGraphicFramePr>
          <p:cNvPr id="3" name="表格 2"/>
          <p:cNvGraphicFramePr/>
          <p:nvPr>
            <p:custDataLst>
              <p:tags r:id="rId1"/>
            </p:custDataLst>
          </p:nvPr>
        </p:nvGraphicFramePr>
        <p:xfrm>
          <a:off x="1814830" y="2145665"/>
          <a:ext cx="9325610" cy="3182620"/>
        </p:xfrm>
        <a:graphic>
          <a:graphicData uri="http://schemas.openxmlformats.org/drawingml/2006/table">
            <a:tbl>
              <a:tblPr firstRow="1" bandRow="1">
                <a:tableStyleId>{5940675A-B579-460E-94D1-54222C63F5DA}</a:tableStyleId>
              </a:tblPr>
              <a:tblGrid>
                <a:gridCol w="1215390"/>
                <a:gridCol w="3431540"/>
                <a:gridCol w="1373505"/>
                <a:gridCol w="1223645"/>
                <a:gridCol w="2081530"/>
              </a:tblGrid>
              <a:tr h="986790">
                <a:tc>
                  <a:txBody>
                    <a:bodyPr/>
                    <a:p>
                      <a:pPr indent="0" algn="ctr">
                        <a:buNone/>
                      </a:pPr>
                      <a:r>
                        <a:rPr lang="en-US" sz="2000" b="1">
                          <a:solidFill>
                            <a:srgbClr val="000000"/>
                          </a:solidFill>
                          <a:latin typeface="楷体" panose="02010609060101010101" charset="-122"/>
                          <a:ea typeface="楷体" panose="02010609060101010101" charset="-122"/>
                          <a:cs typeface="宋体" panose="02010600030101010101" pitchFamily="2" charset="-122"/>
                        </a:rPr>
                        <a:t>资助金额</a:t>
                      </a:r>
                      <a:endParaRPr lang="en-US" altLang="en-US" sz="2000" b="1">
                        <a:solidFill>
                          <a:srgbClr val="000000"/>
                        </a:solidFill>
                        <a:latin typeface="楷体" panose="02010609060101010101" charset="-122"/>
                        <a:ea typeface="楷体" panose="02010609060101010101" charset="-122"/>
                        <a:cs typeface="宋体" panose="02010600030101010101" pitchFamily="2" charset="-122"/>
                      </a:endParaRPr>
                    </a:p>
                  </a:txBody>
                  <a:tcPr marL="68580" marR="68580" marT="0" marB="0"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en-US" sz="2000" b="1">
                          <a:solidFill>
                            <a:srgbClr val="000000"/>
                          </a:solidFill>
                          <a:latin typeface="楷体" panose="02010609060101010101" charset="-122"/>
                          <a:ea typeface="楷体" panose="02010609060101010101" charset="-122"/>
                          <a:cs typeface="宋体" panose="02010600030101010101" pitchFamily="2" charset="-122"/>
                        </a:rPr>
                        <a:t>资助对象及主要申请条件</a:t>
                      </a:r>
                      <a:endParaRPr lang="en-US" altLang="en-US" sz="2000" b="1">
                        <a:solidFill>
                          <a:srgbClr val="000000"/>
                        </a:solidFill>
                        <a:latin typeface="楷体" panose="02010609060101010101" charset="-122"/>
                        <a:ea typeface="楷体" panose="02010609060101010101" charset="-122"/>
                        <a:cs typeface="宋体" panose="02010600030101010101" pitchFamily="2" charset="-122"/>
                      </a:endParaRPr>
                    </a:p>
                  </a:txBody>
                  <a:tcPr marL="68580" marR="68580" marT="0" marB="0"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accent5">
                        <a:lumMod val="60000"/>
                        <a:lumOff val="40000"/>
                      </a:schemeClr>
                    </a:solidFill>
                  </a:tcPr>
                </a:tc>
                <a:tc>
                  <a:txBody>
                    <a:bodyPr/>
                    <a:p>
                      <a:pPr indent="0" algn="ctr">
                        <a:buNone/>
                      </a:pPr>
                      <a:r>
                        <a:rPr lang="en-US" sz="2000" b="1">
                          <a:solidFill>
                            <a:srgbClr val="000000"/>
                          </a:solidFill>
                          <a:latin typeface="楷体" panose="02010609060101010101" charset="-122"/>
                          <a:ea typeface="楷体" panose="02010609060101010101" charset="-122"/>
                          <a:cs typeface="宋体" panose="02010600030101010101" pitchFamily="2" charset="-122"/>
                        </a:rPr>
                        <a:t>资助人数或比例</a:t>
                      </a:r>
                      <a:endParaRPr lang="en-US" altLang="en-US" sz="2000" b="1">
                        <a:solidFill>
                          <a:srgbClr val="000000"/>
                        </a:solidFill>
                        <a:latin typeface="楷体" panose="02010609060101010101" charset="-122"/>
                        <a:ea typeface="楷体" panose="02010609060101010101" charset="-122"/>
                        <a:cs typeface="宋体" panose="02010600030101010101" pitchFamily="2" charset="-122"/>
                      </a:endParaRPr>
                    </a:p>
                  </a:txBody>
                  <a:tcPr marL="68580" marR="68580" marT="0" marB="0"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en-US" sz="2000" b="1">
                          <a:solidFill>
                            <a:srgbClr val="000000"/>
                          </a:solidFill>
                          <a:latin typeface="楷体" panose="02010609060101010101" charset="-122"/>
                          <a:ea typeface="楷体" panose="02010609060101010101" charset="-122"/>
                          <a:cs typeface="宋体" panose="02010600030101010101" pitchFamily="2" charset="-122"/>
                        </a:rPr>
                        <a:t>评定时间</a:t>
                      </a:r>
                      <a:endParaRPr lang="en-US" altLang="en-US" sz="2000" b="1">
                        <a:solidFill>
                          <a:srgbClr val="000000"/>
                        </a:solidFill>
                        <a:latin typeface="楷体" panose="02010609060101010101" charset="-122"/>
                        <a:ea typeface="楷体" panose="02010609060101010101" charset="-122"/>
                        <a:cs typeface="宋体" panose="02010600030101010101" pitchFamily="2" charset="-122"/>
                      </a:endParaRPr>
                    </a:p>
                  </a:txBody>
                  <a:tcPr marL="68580" marR="68580" marT="0" marB="0"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accent5">
                        <a:lumMod val="60000"/>
                        <a:lumOff val="40000"/>
                      </a:schemeClr>
                    </a:solidFill>
                  </a:tcPr>
                </a:tc>
                <a:tc>
                  <a:txBody>
                    <a:bodyPr/>
                    <a:p>
                      <a:pPr indent="0" algn="ctr">
                        <a:buNone/>
                      </a:pPr>
                      <a:r>
                        <a:rPr lang="en-US" sz="2000" b="1">
                          <a:solidFill>
                            <a:srgbClr val="000000"/>
                          </a:solidFill>
                          <a:latin typeface="楷体" panose="02010609060101010101" charset="-122"/>
                          <a:ea typeface="楷体" panose="02010609060101010101" charset="-122"/>
                          <a:cs typeface="宋体" panose="02010600030101010101" pitchFamily="2" charset="-122"/>
                        </a:rPr>
                        <a:t>评定程序</a:t>
                      </a:r>
                      <a:endParaRPr lang="en-US" altLang="en-US" sz="2000" b="1">
                        <a:solidFill>
                          <a:srgbClr val="000000"/>
                        </a:solidFill>
                        <a:latin typeface="楷体" panose="02010609060101010101" charset="-122"/>
                        <a:ea typeface="楷体" panose="02010609060101010101" charset="-122"/>
                        <a:cs typeface="宋体" panose="02010600030101010101" pitchFamily="2" charset="-122"/>
                      </a:endParaRPr>
                    </a:p>
                  </a:txBody>
                  <a:tcPr marL="68580" marR="68580" marT="0" marB="0"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FFFF"/>
                    </a:solidFill>
                  </a:tcPr>
                </a:tc>
              </a:tr>
              <a:tr h="2195830">
                <a:tc>
                  <a:txBody>
                    <a:bodyPr/>
                    <a:p>
                      <a:pPr indent="0" algn="ctr">
                        <a:buNone/>
                      </a:pPr>
                      <a:r>
                        <a:rPr lang="en-US" sz="2000" b="0">
                          <a:solidFill>
                            <a:srgbClr val="000000"/>
                          </a:solidFill>
                          <a:latin typeface="楷体" panose="02010609060101010101" charset="-122"/>
                          <a:ea typeface="楷体" panose="02010609060101010101" charset="-122"/>
                          <a:cs typeface="楷体" panose="02010609060101010101" charset="-122"/>
                        </a:rPr>
                        <a:t>平均资助标准为每生每年3300元</a:t>
                      </a:r>
                      <a:endParaRPr lang="en-US" altLang="en-US" sz="2000" b="0">
                        <a:solidFill>
                          <a:srgbClr val="000000"/>
                        </a:solidFill>
                        <a:latin typeface="楷体" panose="02010609060101010101" charset="-122"/>
                        <a:ea typeface="楷体" panose="02010609060101010101" charset="-122"/>
                        <a:cs typeface="楷体" panose="02010609060101010101" charset="-122"/>
                      </a:endParaRPr>
                    </a:p>
                  </a:txBody>
                  <a:tcPr marL="68580" marR="68580" marT="0" marB="0"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en-US" sz="2000" b="0">
                          <a:solidFill>
                            <a:srgbClr val="000000"/>
                          </a:solidFill>
                          <a:latin typeface="楷体" panose="02010609060101010101" charset="-122"/>
                          <a:ea typeface="楷体" panose="02010609060101010101" charset="-122"/>
                          <a:cs typeface="宋体" panose="02010600030101010101" pitchFamily="2" charset="-122"/>
                        </a:rPr>
                        <a:t>全日制本科生（含预科生）中，经学校认定为家庭经济困难学生，生活俭朴。</a:t>
                      </a:r>
                      <a:endParaRPr lang="en-US" altLang="en-US" sz="2000" b="0">
                        <a:solidFill>
                          <a:srgbClr val="000000"/>
                        </a:solidFill>
                        <a:latin typeface="楷体" panose="02010609060101010101" charset="-122"/>
                        <a:ea typeface="楷体" panose="02010609060101010101" charset="-122"/>
                        <a:cs typeface="宋体" panose="02010600030101010101" pitchFamily="2" charset="-122"/>
                      </a:endParaRPr>
                    </a:p>
                  </a:txBody>
                  <a:tcPr marL="68580" marR="68580" marT="0" marB="0"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accent5">
                        <a:lumMod val="60000"/>
                        <a:lumOff val="40000"/>
                      </a:schemeClr>
                    </a:solidFill>
                  </a:tcPr>
                </a:tc>
                <a:tc>
                  <a:txBody>
                    <a:bodyPr/>
                    <a:p>
                      <a:pPr indent="0" algn="ctr">
                        <a:buNone/>
                      </a:pPr>
                      <a:r>
                        <a:rPr lang="en-US" sz="2000" b="0">
                          <a:solidFill>
                            <a:srgbClr val="000000"/>
                          </a:solidFill>
                          <a:latin typeface="楷体" panose="02010609060101010101" charset="-122"/>
                          <a:ea typeface="楷体" panose="02010609060101010101" charset="-122"/>
                          <a:cs typeface="宋体" panose="02010600030101010101" pitchFamily="2" charset="-122"/>
                        </a:rPr>
                        <a:t>根据当年困难生认定人数确定</a:t>
                      </a:r>
                      <a:endParaRPr lang="en-US" altLang="en-US" sz="2000" b="0">
                        <a:solidFill>
                          <a:srgbClr val="000000"/>
                        </a:solidFill>
                        <a:latin typeface="楷体" panose="02010609060101010101" charset="-122"/>
                        <a:ea typeface="楷体" panose="02010609060101010101" charset="-122"/>
                        <a:cs typeface="宋体" panose="02010600030101010101" pitchFamily="2" charset="-122"/>
                      </a:endParaRPr>
                    </a:p>
                  </a:txBody>
                  <a:tcPr marL="68580" marR="68580" marT="0" marB="0"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en-US" sz="2000" b="0">
                          <a:solidFill>
                            <a:srgbClr val="000000"/>
                          </a:solidFill>
                          <a:latin typeface="楷体" panose="02010609060101010101" charset="-122"/>
                          <a:ea typeface="楷体" panose="02010609060101010101" charset="-122"/>
                          <a:cs typeface="楷体" panose="02010609060101010101" charset="-122"/>
                        </a:rPr>
                        <a:t>9-11月</a:t>
                      </a:r>
                      <a:endParaRPr lang="en-US" altLang="en-US" sz="2000" b="0">
                        <a:solidFill>
                          <a:srgbClr val="000000"/>
                        </a:solidFill>
                        <a:latin typeface="楷体" panose="02010609060101010101" charset="-122"/>
                        <a:ea typeface="楷体" panose="02010609060101010101" charset="-122"/>
                        <a:cs typeface="楷体" panose="02010609060101010101" charset="-122"/>
                      </a:endParaRPr>
                    </a:p>
                  </a:txBody>
                  <a:tcPr marL="68580" marR="68580" marT="0" marB="0"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accent5">
                        <a:lumMod val="60000"/>
                        <a:lumOff val="40000"/>
                      </a:schemeClr>
                    </a:solidFill>
                  </a:tcPr>
                </a:tc>
                <a:tc>
                  <a:txBody>
                    <a:bodyPr/>
                    <a:p>
                      <a:pPr indent="0" algn="l">
                        <a:buNone/>
                      </a:pPr>
                      <a:r>
                        <a:rPr lang="en-US" sz="2000" b="0">
                          <a:solidFill>
                            <a:srgbClr val="000000"/>
                          </a:solidFill>
                          <a:latin typeface="楷体" panose="02010609060101010101" charset="-122"/>
                          <a:ea typeface="楷体" panose="02010609060101010101" charset="-122"/>
                          <a:cs typeface="宋体" panose="02010600030101010101" pitchFamily="2" charset="-122"/>
                        </a:rPr>
                        <a:t>学生申请、学院评审、学院在一定范围内公示、学生工作处审核、校学生资助工作领导小组评审、资金发放。</a:t>
                      </a:r>
                      <a:endParaRPr lang="en-US" altLang="en-US" sz="2000" b="0">
                        <a:solidFill>
                          <a:srgbClr val="000000"/>
                        </a:solidFill>
                        <a:latin typeface="楷体" panose="02010609060101010101" charset="-122"/>
                        <a:ea typeface="楷体" panose="02010609060101010101" charset="-122"/>
                        <a:cs typeface="宋体" panose="02010600030101010101" pitchFamily="2" charset="-122"/>
                      </a:endParaRPr>
                    </a:p>
                  </a:txBody>
                  <a:tcPr marL="68580" marR="68580" marT="0" marB="0"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bl>
          </a:graphicData>
        </a:graphic>
      </p:graphicFrame>
      <p:grpSp>
        <p:nvGrpSpPr>
          <p:cNvPr id="615" name="组合 614"/>
          <p:cNvGrpSpPr/>
          <p:nvPr/>
        </p:nvGrpSpPr>
        <p:grpSpPr>
          <a:xfrm>
            <a:off x="865505" y="466090"/>
            <a:ext cx="2019935" cy="729615"/>
            <a:chOff x="5966225" y="1057275"/>
            <a:chExt cx="5552111" cy="1594056"/>
          </a:xfrm>
          <a:solidFill>
            <a:schemeClr val="accent5">
              <a:lumMod val="60000"/>
              <a:lumOff val="40000"/>
            </a:schemeClr>
          </a:solidFill>
        </p:grpSpPr>
        <p:sp>
          <p:nvSpPr>
            <p:cNvPr id="616" name="矩形: 圆角 615"/>
            <p:cNvSpPr/>
            <p:nvPr/>
          </p:nvSpPr>
          <p:spPr>
            <a:xfrm>
              <a:off x="5966225" y="1057275"/>
              <a:ext cx="5552111" cy="1594056"/>
            </a:xfrm>
            <a:prstGeom prst="roundRect">
              <a:avLst>
                <a:gd name="adj" fmla="val 8569"/>
              </a:avLst>
            </a:prstGeom>
            <a:grpFill/>
            <a:ln>
              <a:noFill/>
            </a:ln>
            <a:effectLst>
              <a:outerShdw blurRad="266700" dist="127000" dir="5400000" sx="86000" sy="86000" algn="t" rotWithShape="0">
                <a:schemeClr val="accent4">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050" b="0" i="0" u="none" strike="noStrike" kern="1200" cap="none" spc="0" normalizeH="0" baseline="0" noProof="0" dirty="0">
                <a:ln>
                  <a:noFill/>
                </a:ln>
                <a:solidFill>
                  <a:prstClr val="white"/>
                </a:solidFill>
                <a:effectLst/>
                <a:uLnTx/>
                <a:uFillTx/>
                <a:latin typeface="Roboto"/>
                <a:ea typeface="思源黑体 CN Regular"/>
                <a:cs typeface="+mn-cs"/>
              </a:endParaRPr>
            </a:p>
          </p:txBody>
        </p:sp>
        <p:sp>
          <p:nvSpPr>
            <p:cNvPr id="617" name="文本框 616"/>
            <p:cNvSpPr txBox="1"/>
            <p:nvPr/>
          </p:nvSpPr>
          <p:spPr>
            <a:xfrm>
              <a:off x="6261126" y="1282760"/>
              <a:ext cx="4961528" cy="1140395"/>
            </a:xfrm>
            <a:prstGeom prst="rect">
              <a:avLst/>
            </a:prstGeom>
            <a:grpFill/>
          </p:spPr>
          <p:txBody>
            <a:bodyPr wrap="square">
              <a:spAutoFit/>
            </a:bodyPr>
            <a:lstStyle>
              <a:defPPr>
                <a:defRPr lang="zh-CN"/>
              </a:defPPr>
              <a:lvl1pPr>
                <a:defRPr sz="3200">
                  <a:solidFill>
                    <a:schemeClr val="accent2"/>
                  </a:solidFill>
                  <a:latin typeface="+mj-ea"/>
                  <a:ea typeface="+mj-ea"/>
                </a:defRPr>
              </a:lvl1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800" b="1" i="0" u="none" strike="noStrike" kern="1200" cap="none" spc="0" normalizeH="0" baseline="0" noProof="0" dirty="0">
                  <a:ln>
                    <a:noFill/>
                  </a:ln>
                  <a:solidFill>
                    <a:schemeClr val="tx1"/>
                  </a:solidFill>
                  <a:effectLst/>
                  <a:uLnTx/>
                  <a:uFillTx/>
                  <a:latin typeface="思源宋体 CN Heavy"/>
                  <a:ea typeface="思源宋体 CN Heavy"/>
                  <a:cs typeface="+mn-cs"/>
                </a:rPr>
                <a:t>国家资助</a:t>
              </a:r>
              <a:endParaRPr kumimoji="0" lang="zh-CN" altLang="en-US" sz="2800" b="1" i="0" u="none" strike="noStrike" kern="1200" cap="none" spc="0" normalizeH="0" baseline="0" noProof="0" dirty="0">
                <a:ln>
                  <a:noFill/>
                </a:ln>
                <a:solidFill>
                  <a:schemeClr val="tx1"/>
                </a:solidFill>
                <a:effectLst/>
                <a:uLnTx/>
                <a:uFillTx/>
                <a:latin typeface="思源宋体 CN Heavy"/>
                <a:ea typeface="思源宋体 CN Heavy"/>
                <a:cs typeface="+mn-cs"/>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15"/>
                                        </p:tgtEl>
                                        <p:attrNameLst>
                                          <p:attrName>style.visibility</p:attrName>
                                        </p:attrNameLst>
                                      </p:cBhvr>
                                      <p:to>
                                        <p:strVal val="visible"/>
                                      </p:to>
                                    </p:set>
                                    <p:animEffect transition="in" filter="wipe(left)">
                                      <p:cBhvr>
                                        <p:cTn id="7" dur="500"/>
                                        <p:tgtEl>
                                          <p:spTgt spid="6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2250440" y="1539240"/>
            <a:ext cx="7995285" cy="613410"/>
          </a:xfrm>
        </p:spPr>
        <p:txBody>
          <a:bodyPr/>
          <a:p>
            <a:pPr algn="ctr"/>
            <a:r>
              <a:rPr lang="zh-CN" altLang="en-US" sz="2800" b="1"/>
              <a:t>（四）生源地信用助学贷款</a:t>
            </a:r>
            <a:endParaRPr lang="zh-CN" altLang="en-US" sz="2800" b="1"/>
          </a:p>
        </p:txBody>
      </p:sp>
      <p:graphicFrame>
        <p:nvGraphicFramePr>
          <p:cNvPr id="3" name="表格 2"/>
          <p:cNvGraphicFramePr/>
          <p:nvPr>
            <p:custDataLst>
              <p:tags r:id="rId1"/>
            </p:custDataLst>
          </p:nvPr>
        </p:nvGraphicFramePr>
        <p:xfrm>
          <a:off x="1427480" y="2508885"/>
          <a:ext cx="9816465" cy="3498850"/>
        </p:xfrm>
        <a:graphic>
          <a:graphicData uri="http://schemas.openxmlformats.org/drawingml/2006/table">
            <a:tbl>
              <a:tblPr firstRow="1" bandRow="1">
                <a:tableStyleId>{5940675A-B579-460E-94D1-54222C63F5DA}</a:tableStyleId>
              </a:tblPr>
              <a:tblGrid>
                <a:gridCol w="1164590"/>
                <a:gridCol w="4043680"/>
                <a:gridCol w="1165225"/>
                <a:gridCol w="1164590"/>
                <a:gridCol w="2278380"/>
              </a:tblGrid>
              <a:tr h="1088390">
                <a:tc>
                  <a:txBody>
                    <a:bodyPr/>
                    <a:p>
                      <a:pPr indent="0" algn="ctr">
                        <a:buNone/>
                      </a:pPr>
                      <a:r>
                        <a:rPr lang="en-US" sz="2000" b="1">
                          <a:solidFill>
                            <a:srgbClr val="000000"/>
                          </a:solidFill>
                          <a:latin typeface="楷体" panose="02010609060101010101" charset="-122"/>
                          <a:ea typeface="楷体" panose="02010609060101010101" charset="-122"/>
                          <a:cs typeface="宋体" panose="02010600030101010101" pitchFamily="2" charset="-122"/>
                        </a:rPr>
                        <a:t>资助金额</a:t>
                      </a:r>
                      <a:endParaRPr lang="en-US" altLang="en-US" sz="2000" b="1">
                        <a:solidFill>
                          <a:srgbClr val="000000"/>
                        </a:solidFill>
                        <a:latin typeface="楷体" panose="02010609060101010101" charset="-122"/>
                        <a:ea typeface="楷体" panose="02010609060101010101" charset="-122"/>
                        <a:cs typeface="宋体" panose="02010600030101010101" pitchFamily="2" charset="-122"/>
                      </a:endParaRPr>
                    </a:p>
                  </a:txBody>
                  <a:tcPr marL="68580" marR="68580" marT="0" marB="0"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en-US" sz="2000" b="1">
                          <a:solidFill>
                            <a:srgbClr val="000000"/>
                          </a:solidFill>
                          <a:latin typeface="楷体" panose="02010609060101010101" charset="-122"/>
                          <a:ea typeface="楷体" panose="02010609060101010101" charset="-122"/>
                          <a:cs typeface="宋体" panose="02010600030101010101" pitchFamily="2" charset="-122"/>
                        </a:rPr>
                        <a:t>资助对象及主要申请条件</a:t>
                      </a:r>
                      <a:endParaRPr lang="en-US" altLang="en-US" sz="2000" b="1">
                        <a:solidFill>
                          <a:srgbClr val="000000"/>
                        </a:solidFill>
                        <a:latin typeface="楷体" panose="02010609060101010101" charset="-122"/>
                        <a:ea typeface="楷体" panose="02010609060101010101" charset="-122"/>
                        <a:cs typeface="宋体" panose="02010600030101010101" pitchFamily="2" charset="-122"/>
                      </a:endParaRPr>
                    </a:p>
                  </a:txBody>
                  <a:tcPr marL="68580" marR="68580" marT="0" marB="0"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accent5">
                        <a:lumMod val="60000"/>
                        <a:lumOff val="40000"/>
                      </a:schemeClr>
                    </a:solidFill>
                  </a:tcPr>
                </a:tc>
                <a:tc>
                  <a:txBody>
                    <a:bodyPr/>
                    <a:p>
                      <a:pPr indent="0" algn="ctr">
                        <a:buNone/>
                      </a:pPr>
                      <a:r>
                        <a:rPr lang="en-US" sz="2000" b="1">
                          <a:solidFill>
                            <a:srgbClr val="000000"/>
                          </a:solidFill>
                          <a:latin typeface="楷体" panose="02010609060101010101" charset="-122"/>
                          <a:ea typeface="楷体" panose="02010609060101010101" charset="-122"/>
                          <a:cs typeface="宋体" panose="02010600030101010101" pitchFamily="2" charset="-122"/>
                        </a:rPr>
                        <a:t>资助人数或比例</a:t>
                      </a:r>
                      <a:endParaRPr lang="en-US" altLang="en-US" sz="2000" b="1">
                        <a:solidFill>
                          <a:srgbClr val="000000"/>
                        </a:solidFill>
                        <a:latin typeface="楷体" panose="02010609060101010101" charset="-122"/>
                        <a:ea typeface="楷体" panose="02010609060101010101" charset="-122"/>
                        <a:cs typeface="宋体" panose="02010600030101010101" pitchFamily="2" charset="-122"/>
                      </a:endParaRPr>
                    </a:p>
                  </a:txBody>
                  <a:tcPr marL="68580" marR="68580" marT="0" marB="0"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en-US" sz="2000" b="1">
                          <a:solidFill>
                            <a:srgbClr val="000000"/>
                          </a:solidFill>
                          <a:latin typeface="楷体" panose="02010609060101010101" charset="-122"/>
                          <a:ea typeface="楷体" panose="02010609060101010101" charset="-122"/>
                          <a:cs typeface="宋体" panose="02010600030101010101" pitchFamily="2" charset="-122"/>
                        </a:rPr>
                        <a:t>办理时间</a:t>
                      </a:r>
                      <a:endParaRPr lang="en-US" altLang="en-US" sz="2000" b="1">
                        <a:solidFill>
                          <a:srgbClr val="000000"/>
                        </a:solidFill>
                        <a:latin typeface="楷体" panose="02010609060101010101" charset="-122"/>
                        <a:ea typeface="楷体" panose="02010609060101010101" charset="-122"/>
                        <a:cs typeface="宋体" panose="02010600030101010101" pitchFamily="2" charset="-122"/>
                      </a:endParaRPr>
                    </a:p>
                  </a:txBody>
                  <a:tcPr marL="68580" marR="68580" marT="0" marB="0"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accent5">
                        <a:lumMod val="60000"/>
                        <a:lumOff val="40000"/>
                      </a:schemeClr>
                    </a:solidFill>
                  </a:tcPr>
                </a:tc>
                <a:tc>
                  <a:txBody>
                    <a:bodyPr/>
                    <a:p>
                      <a:pPr indent="0" algn="ctr">
                        <a:buNone/>
                      </a:pPr>
                      <a:r>
                        <a:rPr lang="en-US" sz="2000" b="1">
                          <a:solidFill>
                            <a:srgbClr val="000000"/>
                          </a:solidFill>
                          <a:latin typeface="楷体" panose="02010609060101010101" charset="-122"/>
                          <a:ea typeface="楷体" panose="02010609060101010101" charset="-122"/>
                          <a:cs typeface="宋体" panose="02010600030101010101" pitchFamily="2" charset="-122"/>
                        </a:rPr>
                        <a:t>办理程序</a:t>
                      </a:r>
                      <a:endParaRPr lang="en-US" altLang="en-US" sz="2000" b="1">
                        <a:solidFill>
                          <a:srgbClr val="000000"/>
                        </a:solidFill>
                        <a:latin typeface="楷体" panose="02010609060101010101" charset="-122"/>
                        <a:ea typeface="楷体" panose="02010609060101010101" charset="-122"/>
                        <a:cs typeface="宋体" panose="02010600030101010101" pitchFamily="2" charset="-122"/>
                      </a:endParaRPr>
                    </a:p>
                  </a:txBody>
                  <a:tcPr marL="68580" marR="68580" marT="0" marB="0"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FFFF"/>
                    </a:solidFill>
                  </a:tcPr>
                </a:tc>
              </a:tr>
              <a:tr h="2410460">
                <a:tc>
                  <a:txBody>
                    <a:bodyPr/>
                    <a:p>
                      <a:pPr indent="0" algn="ctr">
                        <a:buNone/>
                      </a:pPr>
                      <a:r>
                        <a:rPr lang="en-US" sz="2000" b="0">
                          <a:solidFill>
                            <a:srgbClr val="000000"/>
                          </a:solidFill>
                          <a:latin typeface="楷体" panose="02010609060101010101" charset="-122"/>
                          <a:ea typeface="楷体" panose="02010609060101010101" charset="-122"/>
                          <a:cs typeface="楷体" panose="02010609060101010101" charset="-122"/>
                        </a:rPr>
                        <a:t>每生每年最高不超过8000元</a:t>
                      </a:r>
                      <a:endParaRPr lang="en-US" altLang="en-US" sz="2000" b="0">
                        <a:solidFill>
                          <a:srgbClr val="000000"/>
                        </a:solidFill>
                        <a:latin typeface="楷体" panose="02010609060101010101" charset="-122"/>
                        <a:ea typeface="楷体" panose="02010609060101010101" charset="-122"/>
                        <a:cs typeface="楷体" panose="02010609060101010101" charset="-122"/>
                      </a:endParaRPr>
                    </a:p>
                  </a:txBody>
                  <a:tcPr marL="68580" marR="68580" marT="0" marB="0"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en-US" sz="2000" b="0">
                          <a:solidFill>
                            <a:srgbClr val="000000"/>
                          </a:solidFill>
                          <a:latin typeface="楷体" panose="02010609060101010101" charset="-122"/>
                          <a:ea typeface="楷体" panose="02010609060101010101" charset="-122"/>
                          <a:cs typeface="宋体" panose="02010600030101010101" pitchFamily="2" charset="-122"/>
                        </a:rPr>
                        <a:t>家庭经济困难的全日制普通高校新生和在校生。</a:t>
                      </a:r>
                      <a:endParaRPr lang="en-US" altLang="en-US" sz="2000" b="0">
                        <a:solidFill>
                          <a:srgbClr val="000000"/>
                        </a:solidFill>
                        <a:latin typeface="楷体" panose="02010609060101010101" charset="-122"/>
                        <a:ea typeface="楷体" panose="02010609060101010101" charset="-122"/>
                        <a:cs typeface="宋体" panose="02010600030101010101" pitchFamily="2" charset="-122"/>
                      </a:endParaRPr>
                    </a:p>
                  </a:txBody>
                  <a:tcPr marL="68580" marR="68580" marT="0" marB="0"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accent5">
                        <a:lumMod val="60000"/>
                        <a:lumOff val="40000"/>
                      </a:schemeClr>
                    </a:solidFill>
                  </a:tcPr>
                </a:tc>
                <a:tc>
                  <a:txBody>
                    <a:bodyPr/>
                    <a:p>
                      <a:pPr indent="0" algn="ctr">
                        <a:buNone/>
                      </a:pPr>
                      <a:r>
                        <a:rPr lang="en-US" sz="2000" b="0">
                          <a:solidFill>
                            <a:srgbClr val="000000"/>
                          </a:solidFill>
                          <a:latin typeface="楷体" panose="02010609060101010101" charset="-122"/>
                          <a:ea typeface="楷体" panose="02010609060101010101" charset="-122"/>
                          <a:cs typeface="宋体" panose="02010600030101010101" pitchFamily="2" charset="-122"/>
                        </a:rPr>
                        <a:t>无限制</a:t>
                      </a:r>
                      <a:endParaRPr lang="en-US" altLang="en-US" sz="2000" b="0">
                        <a:solidFill>
                          <a:srgbClr val="000000"/>
                        </a:solidFill>
                        <a:latin typeface="楷体" panose="02010609060101010101" charset="-122"/>
                        <a:ea typeface="楷体" panose="02010609060101010101" charset="-122"/>
                        <a:cs typeface="宋体" panose="02010600030101010101" pitchFamily="2" charset="-122"/>
                      </a:endParaRPr>
                    </a:p>
                  </a:txBody>
                  <a:tcPr marL="68580" marR="68580" marT="0" marB="0"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en-US" sz="2000" b="0">
                          <a:solidFill>
                            <a:srgbClr val="000000"/>
                          </a:solidFill>
                          <a:latin typeface="楷体" panose="02010609060101010101" charset="-122"/>
                          <a:ea typeface="楷体" panose="02010609060101010101" charset="-122"/>
                          <a:cs typeface="楷体" panose="02010609060101010101" charset="-122"/>
                        </a:rPr>
                        <a:t>8-9月</a:t>
                      </a:r>
                      <a:endParaRPr lang="en-US" altLang="en-US" sz="2000" b="0">
                        <a:solidFill>
                          <a:srgbClr val="000000"/>
                        </a:solidFill>
                        <a:latin typeface="楷体" panose="02010609060101010101" charset="-122"/>
                        <a:ea typeface="楷体" panose="02010609060101010101" charset="-122"/>
                        <a:cs typeface="楷体" panose="02010609060101010101" charset="-122"/>
                      </a:endParaRPr>
                    </a:p>
                  </a:txBody>
                  <a:tcPr marL="68580" marR="68580" marT="0" marB="0"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accent5">
                        <a:lumMod val="60000"/>
                        <a:lumOff val="40000"/>
                      </a:schemeClr>
                    </a:solidFill>
                  </a:tcPr>
                </a:tc>
                <a:tc>
                  <a:txBody>
                    <a:bodyPr/>
                    <a:p>
                      <a:pPr indent="0" algn="l">
                        <a:buNone/>
                      </a:pPr>
                      <a:r>
                        <a:rPr lang="en-US" sz="2000" b="0">
                          <a:solidFill>
                            <a:srgbClr val="000000"/>
                          </a:solidFill>
                          <a:latin typeface="楷体" panose="02010609060101010101" charset="-122"/>
                          <a:ea typeface="楷体" panose="02010609060101010101" charset="-122"/>
                          <a:cs typeface="宋体" panose="02010600030101010101" pitchFamily="2" charset="-122"/>
                        </a:rPr>
                        <a:t>学生与共同借款人持《录取通知书》、身份证、户口本和《贷款申请表》在户口所在地县（市、区）教育局的学生资助管理中心办理。</a:t>
                      </a:r>
                      <a:endParaRPr lang="en-US" altLang="en-US" sz="2000" b="0">
                        <a:solidFill>
                          <a:srgbClr val="000000"/>
                        </a:solidFill>
                        <a:latin typeface="楷体" panose="02010609060101010101" charset="-122"/>
                        <a:ea typeface="楷体" panose="02010609060101010101" charset="-122"/>
                        <a:cs typeface="宋体" panose="02010600030101010101" pitchFamily="2" charset="-122"/>
                      </a:endParaRPr>
                    </a:p>
                  </a:txBody>
                  <a:tcPr marL="68580" marR="68580" marT="0" marB="0"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bl>
          </a:graphicData>
        </a:graphic>
      </p:graphicFrame>
      <p:grpSp>
        <p:nvGrpSpPr>
          <p:cNvPr id="615" name="组合 614"/>
          <p:cNvGrpSpPr/>
          <p:nvPr/>
        </p:nvGrpSpPr>
        <p:grpSpPr>
          <a:xfrm>
            <a:off x="865505" y="466090"/>
            <a:ext cx="2019935" cy="729615"/>
            <a:chOff x="5966225" y="1057275"/>
            <a:chExt cx="5552111" cy="1594056"/>
          </a:xfrm>
          <a:solidFill>
            <a:schemeClr val="accent5">
              <a:lumMod val="60000"/>
              <a:lumOff val="40000"/>
            </a:schemeClr>
          </a:solidFill>
        </p:grpSpPr>
        <p:sp>
          <p:nvSpPr>
            <p:cNvPr id="616" name="矩形: 圆角 615"/>
            <p:cNvSpPr/>
            <p:nvPr/>
          </p:nvSpPr>
          <p:spPr>
            <a:xfrm>
              <a:off x="5966225" y="1057275"/>
              <a:ext cx="5552111" cy="1594056"/>
            </a:xfrm>
            <a:prstGeom prst="roundRect">
              <a:avLst>
                <a:gd name="adj" fmla="val 8569"/>
              </a:avLst>
            </a:prstGeom>
            <a:grpFill/>
            <a:ln>
              <a:noFill/>
            </a:ln>
            <a:effectLst>
              <a:outerShdw blurRad="266700" dist="127000" dir="5400000" sx="86000" sy="86000" algn="t" rotWithShape="0">
                <a:schemeClr val="accent4">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050" b="0" i="0" u="none" strike="noStrike" kern="1200" cap="none" spc="0" normalizeH="0" baseline="0" noProof="0" dirty="0">
                <a:ln>
                  <a:noFill/>
                </a:ln>
                <a:solidFill>
                  <a:prstClr val="white"/>
                </a:solidFill>
                <a:effectLst/>
                <a:uLnTx/>
                <a:uFillTx/>
                <a:latin typeface="Roboto"/>
                <a:ea typeface="思源黑体 CN Regular"/>
                <a:cs typeface="+mn-cs"/>
              </a:endParaRPr>
            </a:p>
          </p:txBody>
        </p:sp>
        <p:sp>
          <p:nvSpPr>
            <p:cNvPr id="617" name="文本框 616"/>
            <p:cNvSpPr txBox="1"/>
            <p:nvPr/>
          </p:nvSpPr>
          <p:spPr>
            <a:xfrm>
              <a:off x="6261126" y="1282760"/>
              <a:ext cx="4961528" cy="1140395"/>
            </a:xfrm>
            <a:prstGeom prst="rect">
              <a:avLst/>
            </a:prstGeom>
            <a:grpFill/>
          </p:spPr>
          <p:txBody>
            <a:bodyPr wrap="square">
              <a:spAutoFit/>
            </a:bodyPr>
            <a:lstStyle>
              <a:defPPr>
                <a:defRPr lang="zh-CN"/>
              </a:defPPr>
              <a:lvl1pPr>
                <a:defRPr sz="3200">
                  <a:solidFill>
                    <a:schemeClr val="accent2"/>
                  </a:solidFill>
                  <a:latin typeface="+mj-ea"/>
                  <a:ea typeface="+mj-ea"/>
                </a:defRPr>
              </a:lvl1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800" b="1" i="0" u="none" strike="noStrike" kern="1200" cap="none" spc="0" normalizeH="0" baseline="0" noProof="0" dirty="0">
                  <a:ln>
                    <a:noFill/>
                  </a:ln>
                  <a:solidFill>
                    <a:schemeClr val="tx1"/>
                  </a:solidFill>
                  <a:effectLst/>
                  <a:uLnTx/>
                  <a:uFillTx/>
                  <a:latin typeface="思源宋体 CN Heavy"/>
                  <a:ea typeface="思源宋体 CN Heavy"/>
                  <a:cs typeface="+mn-cs"/>
                </a:rPr>
                <a:t>国家资助</a:t>
              </a:r>
              <a:endParaRPr kumimoji="0" lang="zh-CN" altLang="en-US" sz="2800" b="1" i="0" u="none" strike="noStrike" kern="1200" cap="none" spc="0" normalizeH="0" baseline="0" noProof="0" dirty="0">
                <a:ln>
                  <a:noFill/>
                </a:ln>
                <a:solidFill>
                  <a:schemeClr val="tx1"/>
                </a:solidFill>
                <a:effectLst/>
                <a:uLnTx/>
                <a:uFillTx/>
                <a:latin typeface="思源宋体 CN Heavy"/>
                <a:ea typeface="思源宋体 CN Heavy"/>
                <a:cs typeface="+mn-cs"/>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15"/>
                                        </p:tgtEl>
                                        <p:attrNameLst>
                                          <p:attrName>style.visibility</p:attrName>
                                        </p:attrNameLst>
                                      </p:cBhvr>
                                      <p:to>
                                        <p:strVal val="visible"/>
                                      </p:to>
                                    </p:set>
                                    <p:animEffect transition="in" filter="wipe(left)">
                                      <p:cBhvr>
                                        <p:cTn id="7" dur="500"/>
                                        <p:tgtEl>
                                          <p:spTgt spid="6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073742853" name="图片 1073742852" descr="PX$KFO7AOU0_TPEV[474I]9"/>
          <p:cNvPicPr>
            <a:picLocks noChangeAspect="1"/>
          </p:cNvPicPr>
          <p:nvPr/>
        </p:nvPicPr>
        <p:blipFill>
          <a:blip r:embed="rId1"/>
          <a:stretch>
            <a:fillRect/>
          </a:stretch>
        </p:blipFill>
        <p:spPr>
          <a:xfrm>
            <a:off x="459105" y="1097280"/>
            <a:ext cx="6450330" cy="4302125"/>
          </a:xfrm>
          <a:prstGeom prst="rect">
            <a:avLst/>
          </a:prstGeom>
          <a:noFill/>
          <a:ln w="9525">
            <a:noFill/>
          </a:ln>
        </p:spPr>
      </p:pic>
      <p:pic>
        <p:nvPicPr>
          <p:cNvPr id="4" name="图片 3" descr="pt2021_05_27_09_20_30"/>
          <p:cNvPicPr>
            <a:picLocks noChangeAspect="1"/>
          </p:cNvPicPr>
          <p:nvPr/>
        </p:nvPicPr>
        <p:blipFill>
          <a:blip r:embed="rId2"/>
          <a:stretch>
            <a:fillRect/>
          </a:stretch>
        </p:blipFill>
        <p:spPr>
          <a:xfrm>
            <a:off x="6974840" y="1019810"/>
            <a:ext cx="3280410" cy="4375150"/>
          </a:xfrm>
          <a:prstGeom prst="rect">
            <a:avLst/>
          </a:prstGeom>
        </p:spPr>
      </p:pic>
      <p:sp>
        <p:nvSpPr>
          <p:cNvPr id="5" name="文本框 4"/>
          <p:cNvSpPr txBox="1"/>
          <p:nvPr/>
        </p:nvSpPr>
        <p:spPr>
          <a:xfrm>
            <a:off x="2335530" y="5665470"/>
            <a:ext cx="3611880" cy="368300"/>
          </a:xfrm>
          <a:prstGeom prst="rect">
            <a:avLst/>
          </a:prstGeom>
          <a:noFill/>
        </p:spPr>
        <p:txBody>
          <a:bodyPr wrap="none" rtlCol="0">
            <a:spAutoFit/>
          </a:bodyPr>
          <a:p>
            <a:r>
              <a:rPr lang="zh-CN" altLang="en-US"/>
              <a:t>生源地信用助学贷款政策专题讲座</a:t>
            </a:r>
            <a:endParaRPr lang="zh-CN" altLang="en-US"/>
          </a:p>
        </p:txBody>
      </p:sp>
      <p:sp>
        <p:nvSpPr>
          <p:cNvPr id="6" name="文本框 5"/>
          <p:cNvSpPr txBox="1"/>
          <p:nvPr/>
        </p:nvSpPr>
        <p:spPr>
          <a:xfrm>
            <a:off x="7884160" y="5595620"/>
            <a:ext cx="1554480" cy="368300"/>
          </a:xfrm>
          <a:prstGeom prst="rect">
            <a:avLst/>
          </a:prstGeom>
          <a:noFill/>
        </p:spPr>
        <p:txBody>
          <a:bodyPr wrap="none" rtlCol="0">
            <a:spAutoFit/>
          </a:bodyPr>
          <a:p>
            <a:r>
              <a:rPr lang="zh-CN" altLang="en-US"/>
              <a:t>资助诚信教育</a:t>
            </a:r>
            <a:endParaRPr lang="zh-CN" altLang="en-US"/>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2292350" y="1576464"/>
            <a:ext cx="8089874" cy="595236"/>
          </a:xfrm>
        </p:spPr>
        <p:txBody>
          <a:bodyPr/>
          <a:p>
            <a:pPr algn="ctr"/>
            <a:r>
              <a:rPr lang="zh-CN" altLang="en-US" sz="2800" b="1"/>
              <a:t>（五）应征入伍服兵役国家教育资助</a:t>
            </a:r>
            <a:endParaRPr lang="zh-CN" altLang="en-US" sz="2800" b="1"/>
          </a:p>
        </p:txBody>
      </p:sp>
      <p:graphicFrame>
        <p:nvGraphicFramePr>
          <p:cNvPr id="3" name="表格 2"/>
          <p:cNvGraphicFramePr/>
          <p:nvPr>
            <p:custDataLst>
              <p:tags r:id="rId1"/>
            </p:custDataLst>
          </p:nvPr>
        </p:nvGraphicFramePr>
        <p:xfrm>
          <a:off x="1259840" y="2597785"/>
          <a:ext cx="9743440" cy="3412490"/>
        </p:xfrm>
        <a:graphic>
          <a:graphicData uri="http://schemas.openxmlformats.org/drawingml/2006/table">
            <a:tbl>
              <a:tblPr firstRow="1" bandRow="1">
                <a:tableStyleId>{5940675A-B579-460E-94D1-54222C63F5DA}</a:tableStyleId>
              </a:tblPr>
              <a:tblGrid>
                <a:gridCol w="1219200"/>
                <a:gridCol w="3796030"/>
                <a:gridCol w="1221105"/>
                <a:gridCol w="1445260"/>
                <a:gridCol w="2061845"/>
              </a:tblGrid>
              <a:tr h="821055">
                <a:tc>
                  <a:txBody>
                    <a:bodyPr/>
                    <a:p>
                      <a:pPr indent="0" algn="ctr">
                        <a:buNone/>
                      </a:pPr>
                      <a:r>
                        <a:rPr lang="en-US" sz="2000" b="1">
                          <a:solidFill>
                            <a:srgbClr val="000000"/>
                          </a:solidFill>
                          <a:latin typeface="楷体" panose="02010609060101010101" charset="-122"/>
                          <a:ea typeface="楷体" panose="02010609060101010101" charset="-122"/>
                          <a:cs typeface="宋体" panose="02010600030101010101" pitchFamily="2" charset="-122"/>
                        </a:rPr>
                        <a:t>资助金额</a:t>
                      </a:r>
                      <a:endParaRPr lang="en-US" altLang="en-US" sz="2000" b="1">
                        <a:solidFill>
                          <a:srgbClr val="000000"/>
                        </a:solidFill>
                        <a:latin typeface="楷体" panose="02010609060101010101" charset="-122"/>
                        <a:ea typeface="楷体" panose="02010609060101010101" charset="-122"/>
                        <a:cs typeface="宋体" panose="02010600030101010101" pitchFamily="2" charset="-122"/>
                      </a:endParaRPr>
                    </a:p>
                  </a:txBody>
                  <a:tcPr marL="68580" marR="68580" marT="0" marB="0"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en-US" sz="2000" b="1">
                          <a:solidFill>
                            <a:srgbClr val="000000"/>
                          </a:solidFill>
                          <a:latin typeface="楷体" panose="02010609060101010101" charset="-122"/>
                          <a:ea typeface="楷体" panose="02010609060101010101" charset="-122"/>
                          <a:cs typeface="宋体" panose="02010600030101010101" pitchFamily="2" charset="-122"/>
                        </a:rPr>
                        <a:t>资助对象及主要申请条件</a:t>
                      </a:r>
                      <a:endParaRPr lang="en-US" altLang="en-US" sz="2000" b="1">
                        <a:solidFill>
                          <a:srgbClr val="000000"/>
                        </a:solidFill>
                        <a:latin typeface="楷体" panose="02010609060101010101" charset="-122"/>
                        <a:ea typeface="楷体" panose="02010609060101010101" charset="-122"/>
                        <a:cs typeface="宋体" panose="02010600030101010101" pitchFamily="2" charset="-122"/>
                      </a:endParaRPr>
                    </a:p>
                  </a:txBody>
                  <a:tcPr marL="68580" marR="68580" marT="0" marB="0"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accent5">
                        <a:lumMod val="60000"/>
                        <a:lumOff val="40000"/>
                      </a:schemeClr>
                    </a:solidFill>
                  </a:tcPr>
                </a:tc>
                <a:tc>
                  <a:txBody>
                    <a:bodyPr/>
                    <a:p>
                      <a:pPr indent="0" algn="ctr">
                        <a:buNone/>
                      </a:pPr>
                      <a:r>
                        <a:rPr lang="en-US" sz="2000" b="1">
                          <a:solidFill>
                            <a:srgbClr val="000000"/>
                          </a:solidFill>
                          <a:latin typeface="楷体" panose="02010609060101010101" charset="-122"/>
                          <a:ea typeface="楷体" panose="02010609060101010101" charset="-122"/>
                          <a:cs typeface="宋体" panose="02010600030101010101" pitchFamily="2" charset="-122"/>
                        </a:rPr>
                        <a:t>资助人数或比例</a:t>
                      </a:r>
                      <a:endParaRPr lang="en-US" altLang="en-US" sz="2000" b="1">
                        <a:solidFill>
                          <a:srgbClr val="000000"/>
                        </a:solidFill>
                        <a:latin typeface="楷体" panose="02010609060101010101" charset="-122"/>
                        <a:ea typeface="楷体" panose="02010609060101010101" charset="-122"/>
                        <a:cs typeface="宋体" panose="02010600030101010101" pitchFamily="2" charset="-122"/>
                      </a:endParaRPr>
                    </a:p>
                  </a:txBody>
                  <a:tcPr marL="68580" marR="68580" marT="0" marB="0"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en-US" sz="2000" b="1">
                          <a:solidFill>
                            <a:srgbClr val="000000"/>
                          </a:solidFill>
                          <a:latin typeface="楷体" panose="02010609060101010101" charset="-122"/>
                          <a:ea typeface="楷体" panose="02010609060101010101" charset="-122"/>
                          <a:cs typeface="宋体" panose="02010600030101010101" pitchFamily="2" charset="-122"/>
                        </a:rPr>
                        <a:t>执行时间</a:t>
                      </a:r>
                      <a:endParaRPr lang="en-US" altLang="en-US" sz="2000" b="1">
                        <a:solidFill>
                          <a:srgbClr val="000000"/>
                        </a:solidFill>
                        <a:latin typeface="楷体" panose="02010609060101010101" charset="-122"/>
                        <a:ea typeface="楷体" panose="02010609060101010101" charset="-122"/>
                        <a:cs typeface="宋体" panose="02010600030101010101" pitchFamily="2" charset="-122"/>
                      </a:endParaRPr>
                    </a:p>
                  </a:txBody>
                  <a:tcPr marL="68580" marR="68580" marT="0" marB="0"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accent5">
                        <a:lumMod val="60000"/>
                        <a:lumOff val="40000"/>
                      </a:schemeClr>
                    </a:solidFill>
                  </a:tcPr>
                </a:tc>
                <a:tc>
                  <a:txBody>
                    <a:bodyPr/>
                    <a:p>
                      <a:pPr indent="0" algn="ctr">
                        <a:buNone/>
                      </a:pPr>
                      <a:r>
                        <a:rPr lang="en-US" sz="2000" b="1">
                          <a:solidFill>
                            <a:srgbClr val="000000"/>
                          </a:solidFill>
                          <a:latin typeface="楷体" panose="02010609060101010101" charset="-122"/>
                          <a:ea typeface="楷体" panose="02010609060101010101" charset="-122"/>
                          <a:cs typeface="宋体" panose="02010600030101010101" pitchFamily="2" charset="-122"/>
                        </a:rPr>
                        <a:t>执行程序</a:t>
                      </a:r>
                      <a:endParaRPr lang="en-US" altLang="en-US" sz="2000" b="1">
                        <a:solidFill>
                          <a:srgbClr val="000000"/>
                        </a:solidFill>
                        <a:latin typeface="楷体" panose="02010609060101010101" charset="-122"/>
                        <a:ea typeface="楷体" panose="02010609060101010101" charset="-122"/>
                        <a:cs typeface="宋体" panose="02010600030101010101" pitchFamily="2" charset="-122"/>
                      </a:endParaRPr>
                    </a:p>
                  </a:txBody>
                  <a:tcPr marL="68580" marR="68580" marT="0" marB="0"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FFFF"/>
                    </a:solidFill>
                  </a:tcPr>
                </a:tc>
              </a:tr>
              <a:tr h="2591435">
                <a:tc>
                  <a:txBody>
                    <a:bodyPr/>
                    <a:p>
                      <a:pPr indent="0" algn="l">
                        <a:buNone/>
                      </a:pPr>
                      <a:r>
                        <a:rPr lang="en-US" sz="2000" b="0">
                          <a:solidFill>
                            <a:srgbClr val="000000"/>
                          </a:solidFill>
                          <a:latin typeface="楷体" panose="02010609060101010101" charset="-122"/>
                          <a:ea typeface="楷体" panose="02010609060101010101" charset="-122"/>
                          <a:cs typeface="楷体" panose="02010609060101010101" charset="-122"/>
                        </a:rPr>
                        <a:t>学费补偿、国家助学贷款代偿以及学费减免标准，每生每年最高不超过8000元</a:t>
                      </a:r>
                      <a:endParaRPr lang="en-US" altLang="en-US" sz="2000" b="0">
                        <a:solidFill>
                          <a:srgbClr val="000000"/>
                        </a:solidFill>
                        <a:latin typeface="楷体" panose="02010609060101010101" charset="-122"/>
                        <a:ea typeface="楷体" panose="02010609060101010101" charset="-122"/>
                        <a:cs typeface="楷体" panose="02010609060101010101" charset="-122"/>
                      </a:endParaRPr>
                    </a:p>
                  </a:txBody>
                  <a:tcPr marL="68580" marR="68580" marT="0" marB="0"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en-US" sz="2000" b="0">
                          <a:solidFill>
                            <a:srgbClr val="000000"/>
                          </a:solidFill>
                          <a:latin typeface="楷体" panose="02010609060101010101" charset="-122"/>
                          <a:ea typeface="楷体" panose="02010609060101010101" charset="-122"/>
                          <a:cs typeface="宋体" panose="02010600030101010101" pitchFamily="2" charset="-122"/>
                        </a:rPr>
                        <a:t>应征入伍服义务兵役、招收为士官、退役后复学或入学的高等学校学生。</a:t>
                      </a:r>
                      <a:endParaRPr lang="en-US" altLang="en-US" sz="2000" b="0">
                        <a:solidFill>
                          <a:srgbClr val="000000"/>
                        </a:solidFill>
                        <a:latin typeface="楷体" panose="02010609060101010101" charset="-122"/>
                        <a:ea typeface="楷体" panose="02010609060101010101" charset="-122"/>
                        <a:cs typeface="宋体" panose="02010600030101010101" pitchFamily="2" charset="-122"/>
                      </a:endParaRPr>
                    </a:p>
                  </a:txBody>
                  <a:tcPr marL="68580" marR="68580" marT="0" marB="0"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accent5">
                        <a:lumMod val="60000"/>
                        <a:lumOff val="40000"/>
                      </a:schemeClr>
                    </a:solidFill>
                  </a:tcPr>
                </a:tc>
                <a:tc>
                  <a:txBody>
                    <a:bodyPr/>
                    <a:p>
                      <a:pPr indent="0" algn="ctr">
                        <a:buNone/>
                      </a:pPr>
                      <a:r>
                        <a:rPr lang="en-US" sz="2000" b="0">
                          <a:solidFill>
                            <a:srgbClr val="000000"/>
                          </a:solidFill>
                          <a:latin typeface="楷体" panose="02010609060101010101" charset="-122"/>
                          <a:ea typeface="楷体" panose="02010609060101010101" charset="-122"/>
                          <a:cs typeface="宋体" panose="02010600030101010101" pitchFamily="2" charset="-122"/>
                        </a:rPr>
                        <a:t>无限制</a:t>
                      </a:r>
                      <a:endParaRPr lang="en-US" altLang="en-US" sz="2000" b="0">
                        <a:solidFill>
                          <a:srgbClr val="000000"/>
                        </a:solidFill>
                        <a:latin typeface="楷体" panose="02010609060101010101" charset="-122"/>
                        <a:ea typeface="楷体" panose="02010609060101010101" charset="-122"/>
                        <a:cs typeface="宋体" panose="02010600030101010101" pitchFamily="2" charset="-122"/>
                      </a:endParaRPr>
                    </a:p>
                  </a:txBody>
                  <a:tcPr marL="68580" marR="68580" marT="0" marB="0"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en-US" sz="2000" b="0">
                          <a:solidFill>
                            <a:srgbClr val="000000"/>
                          </a:solidFill>
                          <a:latin typeface="楷体" panose="02010609060101010101" charset="-122"/>
                          <a:ea typeface="楷体" panose="02010609060101010101" charset="-122"/>
                          <a:cs typeface="宋体" panose="02010600030101010101" pitchFamily="2" charset="-122"/>
                        </a:rPr>
                        <a:t>按当年教育部和省教育厅通知时间执行</a:t>
                      </a:r>
                      <a:endParaRPr lang="en-US" altLang="en-US" sz="2000" b="0">
                        <a:solidFill>
                          <a:srgbClr val="000000"/>
                        </a:solidFill>
                        <a:latin typeface="楷体" panose="02010609060101010101" charset="-122"/>
                        <a:ea typeface="楷体" panose="02010609060101010101" charset="-122"/>
                        <a:cs typeface="宋体" panose="02010600030101010101" pitchFamily="2" charset="-122"/>
                      </a:endParaRPr>
                    </a:p>
                  </a:txBody>
                  <a:tcPr marL="68580" marR="68580" marT="0" marB="0"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accent5">
                        <a:lumMod val="60000"/>
                        <a:lumOff val="40000"/>
                      </a:schemeClr>
                    </a:solidFill>
                  </a:tcPr>
                </a:tc>
                <a:tc>
                  <a:txBody>
                    <a:bodyPr/>
                    <a:p>
                      <a:pPr indent="0" algn="l">
                        <a:buNone/>
                      </a:pPr>
                      <a:r>
                        <a:rPr lang="en-US" sz="2000" b="0">
                          <a:solidFill>
                            <a:srgbClr val="000000"/>
                          </a:solidFill>
                          <a:latin typeface="楷体" panose="02010609060101010101" charset="-122"/>
                          <a:ea typeface="楷体" panose="02010609060101010101" charset="-122"/>
                          <a:cs typeface="楷体" panose="02010609060101010101" charset="-122"/>
                        </a:rPr>
                        <a:t>学生申请；学校财务处和学生资助管理中心审核；省教育厅审核；资金落实。                                            </a:t>
                      </a:r>
                      <a:endParaRPr lang="en-US" altLang="en-US" sz="2000" b="0">
                        <a:solidFill>
                          <a:srgbClr val="000000"/>
                        </a:solidFill>
                        <a:latin typeface="楷体" panose="02010609060101010101" charset="-122"/>
                        <a:ea typeface="楷体" panose="02010609060101010101" charset="-122"/>
                        <a:cs typeface="楷体" panose="02010609060101010101" charset="-122"/>
                      </a:endParaRPr>
                    </a:p>
                  </a:txBody>
                  <a:tcPr marL="68580" marR="68580" marT="0" marB="0"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bl>
          </a:graphicData>
        </a:graphic>
      </p:graphicFrame>
      <p:grpSp>
        <p:nvGrpSpPr>
          <p:cNvPr id="615" name="组合 614"/>
          <p:cNvGrpSpPr/>
          <p:nvPr/>
        </p:nvGrpSpPr>
        <p:grpSpPr>
          <a:xfrm>
            <a:off x="865505" y="466090"/>
            <a:ext cx="2019935" cy="729615"/>
            <a:chOff x="5966225" y="1057275"/>
            <a:chExt cx="5552111" cy="1594056"/>
          </a:xfrm>
          <a:solidFill>
            <a:schemeClr val="accent5">
              <a:lumMod val="60000"/>
              <a:lumOff val="40000"/>
            </a:schemeClr>
          </a:solidFill>
        </p:grpSpPr>
        <p:sp>
          <p:nvSpPr>
            <p:cNvPr id="616" name="矩形: 圆角 615"/>
            <p:cNvSpPr/>
            <p:nvPr/>
          </p:nvSpPr>
          <p:spPr>
            <a:xfrm>
              <a:off x="5966225" y="1057275"/>
              <a:ext cx="5552111" cy="1594056"/>
            </a:xfrm>
            <a:prstGeom prst="roundRect">
              <a:avLst>
                <a:gd name="adj" fmla="val 8569"/>
              </a:avLst>
            </a:prstGeom>
            <a:grpFill/>
            <a:ln>
              <a:noFill/>
            </a:ln>
            <a:effectLst>
              <a:outerShdw blurRad="266700" dist="127000" dir="5400000" sx="86000" sy="86000" algn="t" rotWithShape="0">
                <a:schemeClr val="accent4">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050" b="0" i="0" u="none" strike="noStrike" kern="1200" cap="none" spc="0" normalizeH="0" baseline="0" noProof="0" dirty="0">
                <a:ln>
                  <a:noFill/>
                </a:ln>
                <a:solidFill>
                  <a:prstClr val="white"/>
                </a:solidFill>
                <a:effectLst/>
                <a:uLnTx/>
                <a:uFillTx/>
                <a:latin typeface="Roboto"/>
                <a:ea typeface="思源黑体 CN Regular"/>
                <a:cs typeface="+mn-cs"/>
              </a:endParaRPr>
            </a:p>
          </p:txBody>
        </p:sp>
        <p:sp>
          <p:nvSpPr>
            <p:cNvPr id="617" name="文本框 616"/>
            <p:cNvSpPr txBox="1"/>
            <p:nvPr/>
          </p:nvSpPr>
          <p:spPr>
            <a:xfrm>
              <a:off x="6261126" y="1282760"/>
              <a:ext cx="4961528" cy="1140395"/>
            </a:xfrm>
            <a:prstGeom prst="rect">
              <a:avLst/>
            </a:prstGeom>
            <a:grpFill/>
          </p:spPr>
          <p:txBody>
            <a:bodyPr wrap="square">
              <a:spAutoFit/>
            </a:bodyPr>
            <a:lstStyle>
              <a:defPPr>
                <a:defRPr lang="zh-CN"/>
              </a:defPPr>
              <a:lvl1pPr>
                <a:defRPr sz="3200">
                  <a:solidFill>
                    <a:schemeClr val="accent2"/>
                  </a:solidFill>
                  <a:latin typeface="+mj-ea"/>
                  <a:ea typeface="+mj-ea"/>
                </a:defRPr>
              </a:lvl1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800" b="1" i="0" u="none" strike="noStrike" kern="1200" cap="none" spc="0" normalizeH="0" baseline="0" noProof="0" dirty="0">
                  <a:ln>
                    <a:noFill/>
                  </a:ln>
                  <a:solidFill>
                    <a:schemeClr val="tx1"/>
                  </a:solidFill>
                  <a:effectLst/>
                  <a:uLnTx/>
                  <a:uFillTx/>
                  <a:latin typeface="思源宋体 CN Heavy"/>
                  <a:ea typeface="思源宋体 CN Heavy"/>
                  <a:cs typeface="+mn-cs"/>
                </a:rPr>
                <a:t>国家资助</a:t>
              </a:r>
              <a:endParaRPr kumimoji="0" lang="zh-CN" altLang="en-US" sz="2800" b="1" i="0" u="none" strike="noStrike" kern="1200" cap="none" spc="0" normalizeH="0" baseline="0" noProof="0" dirty="0">
                <a:ln>
                  <a:noFill/>
                </a:ln>
                <a:solidFill>
                  <a:schemeClr val="tx1"/>
                </a:solidFill>
                <a:effectLst/>
                <a:uLnTx/>
                <a:uFillTx/>
                <a:latin typeface="思源宋体 CN Heavy"/>
                <a:ea typeface="思源宋体 CN Heavy"/>
                <a:cs typeface="+mn-cs"/>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15"/>
                                        </p:tgtEl>
                                        <p:attrNameLst>
                                          <p:attrName>style.visibility</p:attrName>
                                        </p:attrNameLst>
                                      </p:cBhvr>
                                      <p:to>
                                        <p:strVal val="visible"/>
                                      </p:to>
                                    </p:set>
                                    <p:animEffect transition="in" filter="wipe(left)">
                                      <p:cBhvr>
                                        <p:cTn id="7" dur="500"/>
                                        <p:tgtEl>
                                          <p:spTgt spid="6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2051050" y="1509789"/>
            <a:ext cx="8089874" cy="595236"/>
          </a:xfrm>
        </p:spPr>
        <p:txBody>
          <a:bodyPr/>
          <a:p>
            <a:pPr algn="ctr"/>
            <a:r>
              <a:rPr lang="zh-CN" altLang="en-US" sz="2800" b="1"/>
              <a:t>（六）基层就业国家资助</a:t>
            </a:r>
            <a:endParaRPr lang="zh-CN" altLang="en-US" sz="2800" b="1"/>
          </a:p>
        </p:txBody>
      </p:sp>
      <p:graphicFrame>
        <p:nvGraphicFramePr>
          <p:cNvPr id="3" name="表格 2"/>
          <p:cNvGraphicFramePr/>
          <p:nvPr>
            <p:custDataLst>
              <p:tags r:id="rId1"/>
            </p:custDataLst>
          </p:nvPr>
        </p:nvGraphicFramePr>
        <p:xfrm>
          <a:off x="1200150" y="2446020"/>
          <a:ext cx="10083800" cy="3114040"/>
        </p:xfrm>
        <a:graphic>
          <a:graphicData uri="http://schemas.openxmlformats.org/drawingml/2006/table">
            <a:tbl>
              <a:tblPr firstRow="1" bandRow="1">
                <a:tableStyleId>{5940675A-B579-460E-94D1-54222C63F5DA}</a:tableStyleId>
              </a:tblPr>
              <a:tblGrid>
                <a:gridCol w="1195070"/>
                <a:gridCol w="4025265"/>
                <a:gridCol w="1301750"/>
                <a:gridCol w="1302385"/>
                <a:gridCol w="2259330"/>
              </a:tblGrid>
              <a:tr h="609600">
                <a:tc>
                  <a:txBody>
                    <a:bodyPr/>
                    <a:p>
                      <a:pPr indent="0" algn="ctr">
                        <a:buNone/>
                      </a:pPr>
                      <a:r>
                        <a:rPr lang="en-US" sz="2000" b="1">
                          <a:solidFill>
                            <a:srgbClr val="000000"/>
                          </a:solidFill>
                          <a:latin typeface="楷体" panose="02010609060101010101" charset="-122"/>
                          <a:ea typeface="楷体" panose="02010609060101010101" charset="-122"/>
                          <a:cs typeface="宋体" panose="02010600030101010101" pitchFamily="2" charset="-122"/>
                        </a:rPr>
                        <a:t>资助金额</a:t>
                      </a:r>
                      <a:endParaRPr lang="en-US" altLang="en-US" sz="2000" b="1">
                        <a:solidFill>
                          <a:srgbClr val="000000"/>
                        </a:solidFill>
                        <a:latin typeface="楷体" panose="02010609060101010101" charset="-122"/>
                        <a:ea typeface="楷体" panose="02010609060101010101" charset="-122"/>
                        <a:cs typeface="宋体" panose="02010600030101010101" pitchFamily="2" charset="-122"/>
                      </a:endParaRPr>
                    </a:p>
                  </a:txBody>
                  <a:tcPr marL="68580" marR="68580" marT="0" marB="0"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en-US" sz="2000" b="1">
                          <a:solidFill>
                            <a:srgbClr val="000000"/>
                          </a:solidFill>
                          <a:latin typeface="楷体" panose="02010609060101010101" charset="-122"/>
                          <a:ea typeface="楷体" panose="02010609060101010101" charset="-122"/>
                          <a:cs typeface="宋体" panose="02010600030101010101" pitchFamily="2" charset="-122"/>
                        </a:rPr>
                        <a:t>资助对象及主要申请条件</a:t>
                      </a:r>
                      <a:endParaRPr lang="en-US" altLang="en-US" sz="2000" b="1">
                        <a:solidFill>
                          <a:srgbClr val="000000"/>
                        </a:solidFill>
                        <a:latin typeface="楷体" panose="02010609060101010101" charset="-122"/>
                        <a:ea typeface="楷体" panose="02010609060101010101" charset="-122"/>
                        <a:cs typeface="宋体" panose="02010600030101010101" pitchFamily="2" charset="-122"/>
                      </a:endParaRPr>
                    </a:p>
                  </a:txBody>
                  <a:tcPr marL="68580" marR="68580" marT="0" marB="0"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accent5">
                        <a:lumMod val="60000"/>
                        <a:lumOff val="40000"/>
                      </a:schemeClr>
                    </a:solidFill>
                  </a:tcPr>
                </a:tc>
                <a:tc>
                  <a:txBody>
                    <a:bodyPr/>
                    <a:p>
                      <a:pPr indent="0" algn="ctr">
                        <a:buNone/>
                      </a:pPr>
                      <a:r>
                        <a:rPr lang="en-US" sz="2000" b="1">
                          <a:solidFill>
                            <a:srgbClr val="000000"/>
                          </a:solidFill>
                          <a:latin typeface="楷体" panose="02010609060101010101" charset="-122"/>
                          <a:ea typeface="楷体" panose="02010609060101010101" charset="-122"/>
                          <a:cs typeface="宋体" panose="02010600030101010101" pitchFamily="2" charset="-122"/>
                        </a:rPr>
                        <a:t>资助人数或比例</a:t>
                      </a:r>
                      <a:endParaRPr lang="en-US" altLang="en-US" sz="2000" b="1">
                        <a:solidFill>
                          <a:srgbClr val="000000"/>
                        </a:solidFill>
                        <a:latin typeface="楷体" panose="02010609060101010101" charset="-122"/>
                        <a:ea typeface="楷体" panose="02010609060101010101" charset="-122"/>
                        <a:cs typeface="宋体" panose="02010600030101010101" pitchFamily="2" charset="-122"/>
                      </a:endParaRPr>
                    </a:p>
                  </a:txBody>
                  <a:tcPr marL="68580" marR="68580" marT="0" marB="0"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en-US" sz="2000" b="1">
                          <a:solidFill>
                            <a:srgbClr val="000000"/>
                          </a:solidFill>
                          <a:latin typeface="楷体" panose="02010609060101010101" charset="-122"/>
                          <a:ea typeface="楷体" panose="02010609060101010101" charset="-122"/>
                          <a:cs typeface="宋体" panose="02010600030101010101" pitchFamily="2" charset="-122"/>
                        </a:rPr>
                        <a:t>执行时间</a:t>
                      </a:r>
                      <a:endParaRPr lang="en-US" altLang="en-US" sz="2000" b="1">
                        <a:solidFill>
                          <a:srgbClr val="000000"/>
                        </a:solidFill>
                        <a:latin typeface="楷体" panose="02010609060101010101" charset="-122"/>
                        <a:ea typeface="楷体" panose="02010609060101010101" charset="-122"/>
                        <a:cs typeface="宋体" panose="02010600030101010101" pitchFamily="2" charset="-122"/>
                      </a:endParaRPr>
                    </a:p>
                  </a:txBody>
                  <a:tcPr marL="68580" marR="68580" marT="0" marB="0"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accent5">
                        <a:lumMod val="60000"/>
                        <a:lumOff val="40000"/>
                      </a:schemeClr>
                    </a:solidFill>
                  </a:tcPr>
                </a:tc>
                <a:tc>
                  <a:txBody>
                    <a:bodyPr/>
                    <a:p>
                      <a:pPr indent="0" algn="ctr">
                        <a:buNone/>
                      </a:pPr>
                      <a:r>
                        <a:rPr lang="en-US" sz="2000" b="1">
                          <a:solidFill>
                            <a:srgbClr val="000000"/>
                          </a:solidFill>
                          <a:latin typeface="楷体" panose="02010609060101010101" charset="-122"/>
                          <a:ea typeface="楷体" panose="02010609060101010101" charset="-122"/>
                          <a:cs typeface="宋体" panose="02010600030101010101" pitchFamily="2" charset="-122"/>
                        </a:rPr>
                        <a:t>执行程序</a:t>
                      </a:r>
                      <a:endParaRPr lang="en-US" altLang="en-US" sz="2000" b="1">
                        <a:solidFill>
                          <a:srgbClr val="000000"/>
                        </a:solidFill>
                        <a:latin typeface="楷体" panose="02010609060101010101" charset="-122"/>
                        <a:ea typeface="楷体" panose="02010609060101010101" charset="-122"/>
                        <a:cs typeface="宋体" panose="02010600030101010101" pitchFamily="2" charset="-122"/>
                      </a:endParaRPr>
                    </a:p>
                  </a:txBody>
                  <a:tcPr marL="68580" marR="68580" marT="0" marB="0"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FFFF"/>
                    </a:solidFill>
                  </a:tcPr>
                </a:tc>
              </a:tr>
              <a:tr h="2504440">
                <a:tc>
                  <a:txBody>
                    <a:bodyPr/>
                    <a:p>
                      <a:pPr indent="0" algn="ctr">
                        <a:buNone/>
                      </a:pPr>
                      <a:r>
                        <a:rPr lang="en-US" sz="2000" b="0">
                          <a:solidFill>
                            <a:srgbClr val="000000"/>
                          </a:solidFill>
                          <a:latin typeface="楷体" panose="02010609060101010101" charset="-122"/>
                          <a:ea typeface="楷体" panose="02010609060101010101" charset="-122"/>
                          <a:cs typeface="楷体" panose="02010609060101010101" charset="-122"/>
                        </a:rPr>
                        <a:t>补偿学费或代偿国家助学贷款，每生每年最高不超过8000元</a:t>
                      </a:r>
                      <a:endParaRPr lang="en-US" altLang="en-US" sz="2000" b="0">
                        <a:solidFill>
                          <a:srgbClr val="000000"/>
                        </a:solidFill>
                        <a:latin typeface="楷体" panose="02010609060101010101" charset="-122"/>
                        <a:ea typeface="楷体" panose="02010609060101010101" charset="-122"/>
                        <a:cs typeface="楷体" panose="02010609060101010101" charset="-122"/>
                      </a:endParaRPr>
                    </a:p>
                  </a:txBody>
                  <a:tcPr marL="68580" marR="68580" marT="0" marB="0"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en-US" sz="2000" b="0">
                          <a:solidFill>
                            <a:srgbClr val="000000"/>
                          </a:solidFill>
                          <a:latin typeface="楷体" panose="02010609060101010101" charset="-122"/>
                          <a:ea typeface="楷体" panose="02010609060101010101" charset="-122"/>
                          <a:cs typeface="楷体" panose="02010609060101010101" charset="-122"/>
                        </a:rPr>
                        <a:t>毕业次年6月30日前与苏</a:t>
                      </a:r>
                      <a:r>
                        <a:rPr lang="zh-CN" altLang="en-US" sz="2000" b="0">
                          <a:solidFill>
                            <a:srgbClr val="000000"/>
                          </a:solidFill>
                          <a:latin typeface="楷体" panose="02010609060101010101" charset="-122"/>
                          <a:ea typeface="楷体" panose="02010609060101010101" charset="-122"/>
                          <a:cs typeface="楷体" panose="02010609060101010101" charset="-122"/>
                        </a:rPr>
                        <a:t>（江苏）</a:t>
                      </a:r>
                      <a:r>
                        <a:rPr lang="en-US" sz="2000" b="0">
                          <a:solidFill>
                            <a:srgbClr val="000000"/>
                          </a:solidFill>
                          <a:latin typeface="楷体" panose="02010609060101010101" charset="-122"/>
                          <a:ea typeface="楷体" panose="02010609060101010101" charset="-122"/>
                          <a:cs typeface="楷体" panose="02010609060101010101" charset="-122"/>
                        </a:rPr>
                        <a:t>北基层单位办理就业手续并实际到岗就业，连续就业达36个月以上（含36个月），且就业单位连续为其缴纳社会保险费。</a:t>
                      </a:r>
                      <a:endParaRPr lang="en-US" altLang="en-US" sz="2000" b="0">
                        <a:solidFill>
                          <a:srgbClr val="000000"/>
                        </a:solidFill>
                        <a:latin typeface="楷体" panose="02010609060101010101" charset="-122"/>
                        <a:ea typeface="楷体" panose="02010609060101010101" charset="-122"/>
                        <a:cs typeface="楷体" panose="02010609060101010101" charset="-122"/>
                      </a:endParaRPr>
                    </a:p>
                  </a:txBody>
                  <a:tcPr marL="68580" marR="68580" marT="0" marB="0"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accent5">
                        <a:lumMod val="60000"/>
                        <a:lumOff val="40000"/>
                      </a:schemeClr>
                    </a:solidFill>
                  </a:tcPr>
                </a:tc>
                <a:tc>
                  <a:txBody>
                    <a:bodyPr/>
                    <a:p>
                      <a:pPr indent="0" algn="ctr">
                        <a:buNone/>
                      </a:pPr>
                      <a:r>
                        <a:rPr lang="en-US" sz="2000" b="0">
                          <a:solidFill>
                            <a:srgbClr val="000000"/>
                          </a:solidFill>
                          <a:latin typeface="楷体" panose="02010609060101010101" charset="-122"/>
                          <a:ea typeface="楷体" panose="02010609060101010101" charset="-122"/>
                          <a:cs typeface="宋体" panose="02010600030101010101" pitchFamily="2" charset="-122"/>
                        </a:rPr>
                        <a:t>无限制</a:t>
                      </a:r>
                      <a:endParaRPr lang="en-US" altLang="en-US" sz="2000" b="0">
                        <a:solidFill>
                          <a:srgbClr val="000000"/>
                        </a:solidFill>
                        <a:latin typeface="楷体" panose="02010609060101010101" charset="-122"/>
                        <a:ea typeface="楷体" panose="02010609060101010101" charset="-122"/>
                        <a:cs typeface="宋体" panose="02010600030101010101" pitchFamily="2" charset="-122"/>
                      </a:endParaRPr>
                    </a:p>
                  </a:txBody>
                  <a:tcPr marL="68580" marR="68580" marT="0" marB="0"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en-US" sz="2000" b="0">
                          <a:solidFill>
                            <a:srgbClr val="000000"/>
                          </a:solidFill>
                          <a:latin typeface="楷体" panose="02010609060101010101" charset="-122"/>
                          <a:ea typeface="楷体" panose="02010609060101010101" charset="-122"/>
                          <a:cs typeface="楷体" panose="02010609060101010101" charset="-122"/>
                        </a:rPr>
                        <a:t>6月底之前</a:t>
                      </a:r>
                      <a:endParaRPr lang="en-US" altLang="en-US" sz="2000" b="0">
                        <a:solidFill>
                          <a:srgbClr val="000000"/>
                        </a:solidFill>
                        <a:latin typeface="楷体" panose="02010609060101010101" charset="-122"/>
                        <a:ea typeface="楷体" panose="02010609060101010101" charset="-122"/>
                        <a:cs typeface="楷体" panose="02010609060101010101" charset="-122"/>
                      </a:endParaRPr>
                    </a:p>
                  </a:txBody>
                  <a:tcPr marL="68580" marR="68580" marT="0" marB="0"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accent5">
                        <a:lumMod val="60000"/>
                        <a:lumOff val="40000"/>
                      </a:schemeClr>
                    </a:solidFill>
                  </a:tcPr>
                </a:tc>
                <a:tc>
                  <a:txBody>
                    <a:bodyPr/>
                    <a:p>
                      <a:pPr indent="0" algn="ctr">
                        <a:buNone/>
                      </a:pPr>
                      <a:r>
                        <a:rPr lang="en-US" sz="2000" b="0">
                          <a:solidFill>
                            <a:srgbClr val="000000"/>
                          </a:solidFill>
                          <a:latin typeface="楷体" panose="02010609060101010101" charset="-122"/>
                          <a:ea typeface="楷体" panose="02010609060101010101" charset="-122"/>
                          <a:cs typeface="楷体" panose="02010609060101010101" charset="-122"/>
                        </a:rPr>
                        <a:t>就业之日起18个月内申请确立学费补偿资格；每年6月底前向就业单位所在地的县级学生资助管理中心申请学费补偿资金拨付。</a:t>
                      </a:r>
                      <a:endParaRPr lang="en-US" altLang="en-US" sz="2000" b="0">
                        <a:solidFill>
                          <a:srgbClr val="000000"/>
                        </a:solidFill>
                        <a:latin typeface="楷体" panose="02010609060101010101" charset="-122"/>
                        <a:ea typeface="楷体" panose="02010609060101010101" charset="-122"/>
                        <a:cs typeface="楷体" panose="02010609060101010101" charset="-122"/>
                      </a:endParaRPr>
                    </a:p>
                  </a:txBody>
                  <a:tcPr marL="68580" marR="68580" marT="0" marB="0"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bl>
          </a:graphicData>
        </a:graphic>
      </p:graphicFrame>
      <p:grpSp>
        <p:nvGrpSpPr>
          <p:cNvPr id="615" name="组合 614"/>
          <p:cNvGrpSpPr/>
          <p:nvPr/>
        </p:nvGrpSpPr>
        <p:grpSpPr>
          <a:xfrm>
            <a:off x="865505" y="466090"/>
            <a:ext cx="2019935" cy="729615"/>
            <a:chOff x="5966225" y="1057275"/>
            <a:chExt cx="5552111" cy="1594056"/>
          </a:xfrm>
          <a:solidFill>
            <a:schemeClr val="accent5">
              <a:lumMod val="60000"/>
              <a:lumOff val="40000"/>
            </a:schemeClr>
          </a:solidFill>
        </p:grpSpPr>
        <p:sp>
          <p:nvSpPr>
            <p:cNvPr id="616" name="矩形: 圆角 615"/>
            <p:cNvSpPr/>
            <p:nvPr/>
          </p:nvSpPr>
          <p:spPr>
            <a:xfrm>
              <a:off x="5966225" y="1057275"/>
              <a:ext cx="5552111" cy="1594056"/>
            </a:xfrm>
            <a:prstGeom prst="roundRect">
              <a:avLst>
                <a:gd name="adj" fmla="val 8569"/>
              </a:avLst>
            </a:prstGeom>
            <a:grpFill/>
            <a:ln>
              <a:noFill/>
            </a:ln>
            <a:effectLst>
              <a:outerShdw blurRad="266700" dist="127000" dir="5400000" sx="86000" sy="86000" algn="t" rotWithShape="0">
                <a:schemeClr val="accent4">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050" b="0" i="0" u="none" strike="noStrike" kern="1200" cap="none" spc="0" normalizeH="0" baseline="0" noProof="0" dirty="0">
                <a:ln>
                  <a:noFill/>
                </a:ln>
                <a:solidFill>
                  <a:prstClr val="white"/>
                </a:solidFill>
                <a:effectLst/>
                <a:uLnTx/>
                <a:uFillTx/>
                <a:latin typeface="Roboto"/>
                <a:ea typeface="思源黑体 CN Regular"/>
                <a:cs typeface="+mn-cs"/>
              </a:endParaRPr>
            </a:p>
          </p:txBody>
        </p:sp>
        <p:sp>
          <p:nvSpPr>
            <p:cNvPr id="617" name="文本框 616"/>
            <p:cNvSpPr txBox="1"/>
            <p:nvPr/>
          </p:nvSpPr>
          <p:spPr>
            <a:xfrm>
              <a:off x="6261126" y="1282760"/>
              <a:ext cx="4961528" cy="1140395"/>
            </a:xfrm>
            <a:prstGeom prst="rect">
              <a:avLst/>
            </a:prstGeom>
            <a:grpFill/>
          </p:spPr>
          <p:txBody>
            <a:bodyPr wrap="square">
              <a:spAutoFit/>
            </a:bodyPr>
            <a:lstStyle>
              <a:defPPr>
                <a:defRPr lang="zh-CN"/>
              </a:defPPr>
              <a:lvl1pPr>
                <a:defRPr sz="3200">
                  <a:solidFill>
                    <a:schemeClr val="accent2"/>
                  </a:solidFill>
                  <a:latin typeface="+mj-ea"/>
                  <a:ea typeface="+mj-ea"/>
                </a:defRPr>
              </a:lvl1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800" b="1" i="0" u="none" strike="noStrike" kern="1200" cap="none" spc="0" normalizeH="0" baseline="0" noProof="0" dirty="0">
                  <a:ln>
                    <a:noFill/>
                  </a:ln>
                  <a:solidFill>
                    <a:schemeClr val="tx1"/>
                  </a:solidFill>
                  <a:effectLst/>
                  <a:uLnTx/>
                  <a:uFillTx/>
                  <a:latin typeface="思源宋体 CN Heavy"/>
                  <a:ea typeface="思源宋体 CN Heavy"/>
                  <a:cs typeface="+mn-cs"/>
                </a:rPr>
                <a:t>国家资助</a:t>
              </a:r>
              <a:endParaRPr kumimoji="0" lang="zh-CN" altLang="en-US" sz="2800" b="1" i="0" u="none" strike="noStrike" kern="1200" cap="none" spc="0" normalizeH="0" baseline="0" noProof="0" dirty="0">
                <a:ln>
                  <a:noFill/>
                </a:ln>
                <a:solidFill>
                  <a:schemeClr val="tx1"/>
                </a:solidFill>
                <a:effectLst/>
                <a:uLnTx/>
                <a:uFillTx/>
                <a:latin typeface="思源宋体 CN Heavy"/>
                <a:ea typeface="思源宋体 CN Heavy"/>
                <a:cs typeface="+mn-cs"/>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15"/>
                                        </p:tgtEl>
                                        <p:attrNameLst>
                                          <p:attrName>style.visibility</p:attrName>
                                        </p:attrNameLst>
                                      </p:cBhvr>
                                      <p:to>
                                        <p:strVal val="visible"/>
                                      </p:to>
                                    </p:set>
                                    <p:animEffect transition="in" filter="wipe(left)">
                                      <p:cBhvr>
                                        <p:cTn id="7" dur="500"/>
                                        <p:tgtEl>
                                          <p:spTgt spid="6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752590" y="3010535"/>
            <a:ext cx="4766945" cy="1047115"/>
          </a:xfrm>
        </p:spPr>
        <p:txBody>
          <a:bodyPr/>
          <a:lstStyle/>
          <a:p>
            <a:r>
              <a:rPr lang="en-US" altLang="zh-CN" dirty="0"/>
              <a:t>  </a:t>
            </a:r>
            <a:r>
              <a:rPr lang="zh-CN" altLang="en-US" b="1" dirty="0">
                <a:latin typeface="楷体" panose="02010609060101010101" charset="-122"/>
                <a:ea typeface="楷体" panose="02010609060101010101" charset="-122"/>
              </a:rPr>
              <a:t>地方政府资助</a:t>
            </a:r>
            <a:endParaRPr lang="zh-CN" altLang="en-US" b="1" dirty="0">
              <a:latin typeface="楷体" panose="02010609060101010101" charset="-122"/>
              <a:ea typeface="楷体" panose="02010609060101010101" charset="-122"/>
            </a:endParaRPr>
          </a:p>
        </p:txBody>
      </p:sp>
      <p:sp>
        <p:nvSpPr>
          <p:cNvPr id="4" name="文本占位符 3"/>
          <p:cNvSpPr>
            <a:spLocks noGrp="1"/>
          </p:cNvSpPr>
          <p:nvPr>
            <p:ph type="body" idx="13"/>
          </p:nvPr>
        </p:nvSpPr>
        <p:spPr>
          <a:xfrm>
            <a:off x="1532255" y="2828290"/>
            <a:ext cx="2058035" cy="1684020"/>
          </a:xfrm>
        </p:spPr>
        <p:txBody>
          <a:bodyPr wrap="square" anchor="ctr" anchorCtr="0">
            <a:spAutoFit/>
          </a:bodyPr>
          <a:lstStyle/>
          <a:p>
            <a:pPr marL="0" indent="0">
              <a:buNone/>
            </a:pPr>
            <a:r>
              <a:rPr lang="zh-CN" altLang="en-US" dirty="0">
                <a:solidFill>
                  <a:srgbClr val="F7C767"/>
                </a:solidFill>
              </a:rPr>
              <a:t>贰</a:t>
            </a:r>
            <a:endParaRPr lang="zh-CN" altLang="en-US" dirty="0">
              <a:solidFill>
                <a:srgbClr val="F7C767"/>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2124710" y="1309764"/>
            <a:ext cx="8089874" cy="595236"/>
          </a:xfrm>
        </p:spPr>
        <p:txBody>
          <a:bodyPr/>
          <a:p>
            <a:pPr algn="ctr"/>
            <a:r>
              <a:rPr lang="zh-CN" altLang="en-US" sz="2800" b="1"/>
              <a:t>残疾大学生免学费</a:t>
            </a:r>
            <a:endParaRPr lang="zh-CN" altLang="en-US" sz="2800" b="1"/>
          </a:p>
        </p:txBody>
      </p:sp>
      <p:graphicFrame>
        <p:nvGraphicFramePr>
          <p:cNvPr id="3" name="表格 2"/>
          <p:cNvGraphicFramePr/>
          <p:nvPr>
            <p:custDataLst>
              <p:tags r:id="rId1"/>
            </p:custDataLst>
          </p:nvPr>
        </p:nvGraphicFramePr>
        <p:xfrm>
          <a:off x="1456690" y="2185035"/>
          <a:ext cx="9010015" cy="3053715"/>
        </p:xfrm>
        <a:graphic>
          <a:graphicData uri="http://schemas.openxmlformats.org/drawingml/2006/table">
            <a:tbl>
              <a:tblPr firstRow="1" bandRow="1">
                <a:tableStyleId>{5940675A-B579-460E-94D1-54222C63F5DA}</a:tableStyleId>
              </a:tblPr>
              <a:tblGrid>
                <a:gridCol w="1567815"/>
                <a:gridCol w="3165475"/>
                <a:gridCol w="1292860"/>
                <a:gridCol w="1320800"/>
                <a:gridCol w="1663065"/>
              </a:tblGrid>
              <a:tr h="1028700">
                <a:tc>
                  <a:txBody>
                    <a:bodyPr/>
                    <a:p>
                      <a:pPr indent="0" algn="ctr">
                        <a:buNone/>
                      </a:pPr>
                      <a:r>
                        <a:rPr lang="en-US" sz="2000" b="1">
                          <a:solidFill>
                            <a:srgbClr val="000000"/>
                          </a:solidFill>
                          <a:latin typeface="楷体" panose="02010609060101010101" charset="-122"/>
                          <a:ea typeface="楷体" panose="02010609060101010101" charset="-122"/>
                          <a:cs typeface="宋体" panose="02010600030101010101" pitchFamily="2" charset="-122"/>
                        </a:rPr>
                        <a:t>资助金额</a:t>
                      </a:r>
                      <a:endParaRPr lang="en-US" altLang="en-US" sz="2000" b="1">
                        <a:solidFill>
                          <a:srgbClr val="000000"/>
                        </a:solidFill>
                        <a:latin typeface="楷体" panose="02010609060101010101" charset="-122"/>
                        <a:ea typeface="楷体" panose="02010609060101010101" charset="-122"/>
                        <a:cs typeface="宋体" panose="02010600030101010101" pitchFamily="2" charset="-122"/>
                      </a:endParaRPr>
                    </a:p>
                  </a:txBody>
                  <a:tcPr marL="68580" marR="68580" marT="0" marB="0"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accent2">
                        <a:lumMod val="40000"/>
                        <a:lumOff val="60000"/>
                      </a:schemeClr>
                    </a:solidFill>
                  </a:tcPr>
                </a:tc>
                <a:tc>
                  <a:txBody>
                    <a:bodyPr/>
                    <a:p>
                      <a:pPr indent="0" algn="ctr">
                        <a:buNone/>
                      </a:pPr>
                      <a:r>
                        <a:rPr lang="en-US" sz="2000" b="1">
                          <a:solidFill>
                            <a:srgbClr val="000000"/>
                          </a:solidFill>
                          <a:latin typeface="楷体" panose="02010609060101010101" charset="-122"/>
                          <a:ea typeface="楷体" panose="02010609060101010101" charset="-122"/>
                          <a:cs typeface="宋体" panose="02010600030101010101" pitchFamily="2" charset="-122"/>
                        </a:rPr>
                        <a:t>资助对象及主要申请条件</a:t>
                      </a:r>
                      <a:endParaRPr lang="en-US" altLang="en-US" sz="2000" b="1">
                        <a:solidFill>
                          <a:srgbClr val="000000"/>
                        </a:solidFill>
                        <a:latin typeface="楷体" panose="02010609060101010101" charset="-122"/>
                        <a:ea typeface="楷体" panose="02010609060101010101" charset="-122"/>
                        <a:cs typeface="宋体" panose="02010600030101010101" pitchFamily="2" charset="-122"/>
                      </a:endParaRPr>
                    </a:p>
                  </a:txBody>
                  <a:tcPr marL="68580" marR="68580" marT="0" marB="0"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en-US" sz="2000" b="1">
                          <a:solidFill>
                            <a:srgbClr val="000000"/>
                          </a:solidFill>
                          <a:latin typeface="楷体" panose="02010609060101010101" charset="-122"/>
                          <a:ea typeface="楷体" panose="02010609060101010101" charset="-122"/>
                          <a:cs typeface="宋体" panose="02010600030101010101" pitchFamily="2" charset="-122"/>
                        </a:rPr>
                        <a:t>资助人数或比例</a:t>
                      </a:r>
                      <a:endParaRPr lang="en-US" altLang="en-US" sz="2000" b="1">
                        <a:solidFill>
                          <a:srgbClr val="000000"/>
                        </a:solidFill>
                        <a:latin typeface="楷体" panose="02010609060101010101" charset="-122"/>
                        <a:ea typeface="楷体" panose="02010609060101010101" charset="-122"/>
                        <a:cs typeface="宋体" panose="02010600030101010101" pitchFamily="2" charset="-122"/>
                      </a:endParaRPr>
                    </a:p>
                  </a:txBody>
                  <a:tcPr marL="68580" marR="68580" marT="0" marB="0"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accent2">
                        <a:lumMod val="40000"/>
                        <a:lumOff val="60000"/>
                      </a:schemeClr>
                    </a:solidFill>
                  </a:tcPr>
                </a:tc>
                <a:tc>
                  <a:txBody>
                    <a:bodyPr/>
                    <a:p>
                      <a:pPr indent="0" algn="ctr">
                        <a:buNone/>
                      </a:pPr>
                      <a:r>
                        <a:rPr lang="en-US" sz="2000" b="1">
                          <a:solidFill>
                            <a:srgbClr val="000000"/>
                          </a:solidFill>
                          <a:latin typeface="楷体" panose="02010609060101010101" charset="-122"/>
                          <a:ea typeface="楷体" panose="02010609060101010101" charset="-122"/>
                          <a:cs typeface="宋体" panose="02010600030101010101" pitchFamily="2" charset="-122"/>
                        </a:rPr>
                        <a:t>执行时间</a:t>
                      </a:r>
                      <a:endParaRPr lang="en-US" altLang="en-US" sz="2000" b="1">
                        <a:solidFill>
                          <a:srgbClr val="000000"/>
                        </a:solidFill>
                        <a:latin typeface="楷体" panose="02010609060101010101" charset="-122"/>
                        <a:ea typeface="楷体" panose="02010609060101010101" charset="-122"/>
                        <a:cs typeface="宋体" panose="02010600030101010101" pitchFamily="2" charset="-122"/>
                      </a:endParaRPr>
                    </a:p>
                  </a:txBody>
                  <a:tcPr marL="68580" marR="68580" marT="0" marB="0"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en-US" sz="2000" b="1">
                          <a:solidFill>
                            <a:srgbClr val="000000"/>
                          </a:solidFill>
                          <a:latin typeface="楷体" panose="02010609060101010101" charset="-122"/>
                          <a:ea typeface="楷体" panose="02010609060101010101" charset="-122"/>
                          <a:cs typeface="宋体" panose="02010600030101010101" pitchFamily="2" charset="-122"/>
                        </a:rPr>
                        <a:t>实施程序</a:t>
                      </a:r>
                      <a:endParaRPr lang="en-US" altLang="en-US" sz="2000" b="1">
                        <a:solidFill>
                          <a:srgbClr val="000000"/>
                        </a:solidFill>
                        <a:latin typeface="楷体" panose="02010609060101010101" charset="-122"/>
                        <a:ea typeface="楷体" panose="02010609060101010101" charset="-122"/>
                        <a:cs typeface="宋体" panose="02010600030101010101" pitchFamily="2" charset="-122"/>
                      </a:endParaRPr>
                    </a:p>
                  </a:txBody>
                  <a:tcPr marL="68580" marR="68580" marT="0" marB="0"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accent2">
                        <a:lumMod val="40000"/>
                        <a:lumOff val="60000"/>
                      </a:schemeClr>
                    </a:solidFill>
                  </a:tcPr>
                </a:tc>
              </a:tr>
              <a:tr h="2025015">
                <a:tc>
                  <a:txBody>
                    <a:bodyPr/>
                    <a:p>
                      <a:pPr indent="0" algn="ctr">
                        <a:buNone/>
                      </a:pPr>
                      <a:r>
                        <a:rPr lang="en-US" sz="2000" b="0">
                          <a:solidFill>
                            <a:srgbClr val="000000"/>
                          </a:solidFill>
                          <a:latin typeface="楷体" panose="02010609060101010101" charset="-122"/>
                          <a:ea typeface="楷体" panose="02010609060101010101" charset="-122"/>
                          <a:cs typeface="楷体" panose="02010609060101010101" charset="-122"/>
                        </a:rPr>
                        <a:t>每生每学年最高不超过8000元</a:t>
                      </a:r>
                      <a:endParaRPr lang="en-US" altLang="en-US" sz="2000" b="0">
                        <a:solidFill>
                          <a:srgbClr val="000000"/>
                        </a:solidFill>
                        <a:latin typeface="楷体" panose="02010609060101010101" charset="-122"/>
                        <a:ea typeface="楷体" panose="02010609060101010101" charset="-122"/>
                        <a:cs typeface="楷体" panose="02010609060101010101" charset="-122"/>
                      </a:endParaRPr>
                    </a:p>
                  </a:txBody>
                  <a:tcPr marL="68580" marR="68580" marT="0" marB="0"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accent2">
                        <a:lumMod val="40000"/>
                        <a:lumOff val="60000"/>
                      </a:schemeClr>
                    </a:solidFill>
                  </a:tcPr>
                </a:tc>
                <a:tc>
                  <a:txBody>
                    <a:bodyPr/>
                    <a:p>
                      <a:pPr indent="0" algn="ctr">
                        <a:buNone/>
                      </a:pPr>
                      <a:r>
                        <a:rPr lang="en-US" sz="2000" b="0">
                          <a:solidFill>
                            <a:srgbClr val="000000"/>
                          </a:solidFill>
                          <a:latin typeface="楷体" panose="02010609060101010101" charset="-122"/>
                          <a:ea typeface="楷体" panose="02010609060101010101" charset="-122"/>
                          <a:cs typeface="宋体" panose="02010600030101010101" pitchFamily="2" charset="-122"/>
                        </a:rPr>
                        <a:t>在省属地方普通高校就读的残疾大学生。</a:t>
                      </a:r>
                      <a:endParaRPr lang="en-US" altLang="en-US" sz="2000" b="0">
                        <a:solidFill>
                          <a:srgbClr val="000000"/>
                        </a:solidFill>
                        <a:latin typeface="楷体" panose="02010609060101010101" charset="-122"/>
                        <a:ea typeface="楷体" panose="02010609060101010101" charset="-122"/>
                        <a:cs typeface="宋体" panose="02010600030101010101" pitchFamily="2" charset="-122"/>
                      </a:endParaRPr>
                    </a:p>
                  </a:txBody>
                  <a:tcPr marL="68580" marR="68580" marT="0" marB="0"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en-US" sz="2000" b="0">
                          <a:solidFill>
                            <a:srgbClr val="000000"/>
                          </a:solidFill>
                          <a:latin typeface="楷体" panose="02010609060101010101" charset="-122"/>
                          <a:ea typeface="楷体" panose="02010609060101010101" charset="-122"/>
                          <a:cs typeface="宋体" panose="02010600030101010101" pitchFamily="2" charset="-122"/>
                        </a:rPr>
                        <a:t>无限制</a:t>
                      </a:r>
                      <a:endParaRPr lang="en-US" altLang="en-US" sz="2000" b="0">
                        <a:solidFill>
                          <a:srgbClr val="000000"/>
                        </a:solidFill>
                        <a:latin typeface="楷体" panose="02010609060101010101" charset="-122"/>
                        <a:ea typeface="楷体" panose="02010609060101010101" charset="-122"/>
                        <a:cs typeface="宋体" panose="02010600030101010101" pitchFamily="2" charset="-122"/>
                      </a:endParaRPr>
                    </a:p>
                  </a:txBody>
                  <a:tcPr marL="68580" marR="68580" marT="0" marB="0"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accent2">
                        <a:lumMod val="40000"/>
                        <a:lumOff val="60000"/>
                      </a:schemeClr>
                    </a:solidFill>
                  </a:tcPr>
                </a:tc>
                <a:tc>
                  <a:txBody>
                    <a:bodyPr/>
                    <a:p>
                      <a:pPr indent="0" algn="ctr">
                        <a:buNone/>
                      </a:pPr>
                      <a:r>
                        <a:rPr lang="en-US" sz="2000" b="0">
                          <a:solidFill>
                            <a:srgbClr val="000000"/>
                          </a:solidFill>
                          <a:latin typeface="楷体" panose="02010609060101010101" charset="-122"/>
                          <a:ea typeface="楷体" panose="02010609060101010101" charset="-122"/>
                          <a:cs typeface="楷体" panose="02010609060101010101" charset="-122"/>
                        </a:rPr>
                        <a:t>9-10月</a:t>
                      </a:r>
                      <a:endParaRPr lang="en-US" altLang="en-US" sz="2000" b="0">
                        <a:solidFill>
                          <a:srgbClr val="000000"/>
                        </a:solidFill>
                        <a:latin typeface="楷体" panose="02010609060101010101" charset="-122"/>
                        <a:ea typeface="楷体" panose="02010609060101010101" charset="-122"/>
                        <a:cs typeface="楷体" panose="02010609060101010101" charset="-122"/>
                      </a:endParaRPr>
                    </a:p>
                  </a:txBody>
                  <a:tcPr marL="68580" marR="68580" marT="0" marB="0"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l">
                        <a:buNone/>
                      </a:pPr>
                      <a:r>
                        <a:rPr lang="en-US" sz="2000" b="0">
                          <a:solidFill>
                            <a:srgbClr val="000000"/>
                          </a:solidFill>
                          <a:latin typeface="楷体" panose="02010609060101010101" charset="-122"/>
                          <a:ea typeface="楷体" panose="02010609060101010101" charset="-122"/>
                          <a:cs typeface="宋体" panose="02010600030101010101" pitchFamily="2" charset="-122"/>
                        </a:rPr>
                        <a:t>残疾学生入学时直接免收学费，并向学校提供本人残疾证明。</a:t>
                      </a:r>
                      <a:endParaRPr lang="en-US" altLang="en-US" sz="2000" b="0">
                        <a:solidFill>
                          <a:srgbClr val="000000"/>
                        </a:solidFill>
                        <a:latin typeface="楷体" panose="02010609060101010101" charset="-122"/>
                        <a:ea typeface="楷体" panose="02010609060101010101" charset="-122"/>
                        <a:cs typeface="宋体" panose="02010600030101010101" pitchFamily="2" charset="-122"/>
                      </a:endParaRPr>
                    </a:p>
                  </a:txBody>
                  <a:tcPr marL="68580" marR="68580" marT="0" marB="0"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accent2">
                        <a:lumMod val="40000"/>
                        <a:lumOff val="60000"/>
                      </a:schemeClr>
                    </a:solidFill>
                  </a:tcPr>
                </a:tc>
              </a:tr>
            </a:tbl>
          </a:graphicData>
        </a:graphic>
      </p:graphicFrame>
      <p:grpSp>
        <p:nvGrpSpPr>
          <p:cNvPr id="615" name="组合 614"/>
          <p:cNvGrpSpPr/>
          <p:nvPr/>
        </p:nvGrpSpPr>
        <p:grpSpPr>
          <a:xfrm>
            <a:off x="864870" y="466090"/>
            <a:ext cx="2020570" cy="729615"/>
            <a:chOff x="5964480" y="1057275"/>
            <a:chExt cx="5553856" cy="1594056"/>
          </a:xfrm>
          <a:solidFill>
            <a:schemeClr val="accent2">
              <a:lumMod val="40000"/>
              <a:lumOff val="60000"/>
            </a:schemeClr>
          </a:solidFill>
        </p:grpSpPr>
        <p:sp>
          <p:nvSpPr>
            <p:cNvPr id="616" name="矩形: 圆角 615"/>
            <p:cNvSpPr/>
            <p:nvPr/>
          </p:nvSpPr>
          <p:spPr>
            <a:xfrm>
              <a:off x="5966225" y="1057275"/>
              <a:ext cx="5552111" cy="1594056"/>
            </a:xfrm>
            <a:prstGeom prst="roundRect">
              <a:avLst>
                <a:gd name="adj" fmla="val 8569"/>
              </a:avLst>
            </a:prstGeom>
            <a:grpFill/>
            <a:ln>
              <a:noFill/>
            </a:ln>
            <a:effectLst>
              <a:outerShdw blurRad="266700" dist="127000" dir="5400000" sx="86000" sy="86000" algn="t" rotWithShape="0">
                <a:schemeClr val="accent4">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050" b="0" i="0" u="none" strike="noStrike" kern="1200" cap="none" spc="0" normalizeH="0" baseline="0" noProof="0" dirty="0">
                <a:ln>
                  <a:noFill/>
                </a:ln>
                <a:solidFill>
                  <a:prstClr val="white"/>
                </a:solidFill>
                <a:effectLst/>
                <a:uLnTx/>
                <a:uFillTx/>
                <a:latin typeface="Roboto"/>
                <a:ea typeface="思源黑体 CN Regular"/>
                <a:cs typeface="+mn-cs"/>
              </a:endParaRPr>
            </a:p>
          </p:txBody>
        </p:sp>
        <p:sp>
          <p:nvSpPr>
            <p:cNvPr id="617" name="文本框 616"/>
            <p:cNvSpPr txBox="1"/>
            <p:nvPr/>
          </p:nvSpPr>
          <p:spPr>
            <a:xfrm>
              <a:off x="5964480" y="1283412"/>
              <a:ext cx="5553856" cy="1005823"/>
            </a:xfrm>
            <a:prstGeom prst="rect">
              <a:avLst/>
            </a:prstGeom>
            <a:grpFill/>
          </p:spPr>
          <p:txBody>
            <a:bodyPr wrap="square">
              <a:spAutoFit/>
            </a:bodyPr>
            <a:lstStyle>
              <a:defPPr>
                <a:defRPr lang="zh-CN"/>
              </a:defPPr>
              <a:lvl1pPr>
                <a:defRPr sz="3200">
                  <a:solidFill>
                    <a:schemeClr val="accent2"/>
                  </a:solidFill>
                  <a:latin typeface="+mj-ea"/>
                  <a:ea typeface="+mj-ea"/>
                </a:defRPr>
              </a:lvl1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dirty="0">
                  <a:ln>
                    <a:noFill/>
                  </a:ln>
                  <a:solidFill>
                    <a:schemeClr val="tx1"/>
                  </a:solidFill>
                  <a:effectLst/>
                  <a:uLnTx/>
                  <a:uFillTx/>
                  <a:latin typeface="思源宋体 CN Heavy"/>
                  <a:ea typeface="思源宋体 CN Heavy"/>
                  <a:cs typeface="+mn-cs"/>
                </a:rPr>
                <a:t>地方政府资助</a:t>
              </a:r>
              <a:endParaRPr kumimoji="0" lang="zh-CN" altLang="en-US" sz="2400" b="1" i="0" u="none" strike="noStrike" kern="1200" cap="none" spc="0" normalizeH="0" baseline="0" noProof="0" dirty="0">
                <a:ln>
                  <a:noFill/>
                </a:ln>
                <a:solidFill>
                  <a:schemeClr val="tx1"/>
                </a:solidFill>
                <a:effectLst/>
                <a:uLnTx/>
                <a:uFillTx/>
                <a:latin typeface="思源宋体 CN Heavy"/>
                <a:ea typeface="思源宋体 CN Heavy"/>
                <a:cs typeface="+mn-cs"/>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15"/>
                                        </p:tgtEl>
                                        <p:attrNameLst>
                                          <p:attrName>style.visibility</p:attrName>
                                        </p:attrNameLst>
                                      </p:cBhvr>
                                      <p:to>
                                        <p:strVal val="visible"/>
                                      </p:to>
                                    </p:set>
                                    <p:animEffect transition="in" filter="wipe(left)">
                                      <p:cBhvr>
                                        <p:cTn id="7" dur="500"/>
                                        <p:tgtEl>
                                          <p:spTgt spid="6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3880485" y="1289685"/>
            <a:ext cx="7465060" cy="3655695"/>
          </a:xfrm>
        </p:spPr>
        <p:txBody>
          <a:bodyPr>
            <a:normAutofit/>
          </a:bodyPr>
          <a:p>
            <a:pPr indent="711200" algn="l" fontAlgn="auto">
              <a:extLst>
                <a:ext uri="{35155182-B16C-46BC-9424-99874614C6A1}">
                  <wpsdc:indentchars xmlns:wpsdc="http://www.wps.cn/officeDocument/2017/drawingmlCustomData" val="200" checksum="3773799597"/>
                </a:ext>
              </a:extLst>
            </a:pPr>
            <a:r>
              <a:rPr lang="zh-CN" altLang="en-US" sz="2800">
                <a:latin typeface="华文新魏" panose="02010800040101010101" charset="-122"/>
                <a:ea typeface="华文新魏" panose="02010800040101010101" charset="-122"/>
                <a:cs typeface="宋体" panose="02010600030101010101" pitchFamily="2" charset="-122"/>
              </a:rPr>
              <a:t>广大青年要肩负历史使命，坚定前进信心，立大志、明大德、成大才、担大任，努力成为堪当民族复兴重任的时代新人，让青春在为祖国、为民族、为人民、为人类的不懈奋斗中绽放绚丽之花。</a:t>
            </a:r>
            <a:br>
              <a:rPr lang="zh-CN" altLang="en-US" sz="2800">
                <a:latin typeface="宋体" panose="02010600030101010101" pitchFamily="2" charset="-122"/>
                <a:ea typeface="宋体" panose="02010600030101010101" pitchFamily="2" charset="-122"/>
                <a:cs typeface="宋体" panose="02010600030101010101" pitchFamily="2" charset="-122"/>
              </a:rPr>
            </a:br>
            <a:br>
              <a:rPr lang="zh-CN" altLang="en-US" sz="2800">
                <a:latin typeface="宋体" panose="02010600030101010101" pitchFamily="2" charset="-122"/>
                <a:ea typeface="宋体" panose="02010600030101010101" pitchFamily="2" charset="-122"/>
                <a:cs typeface="宋体" panose="02010600030101010101" pitchFamily="2" charset="-122"/>
              </a:rPr>
            </a:br>
            <a:r>
              <a:rPr lang="zh-CN" altLang="en-US" sz="2800">
                <a:latin typeface="宋体" panose="02010600030101010101" pitchFamily="2" charset="-122"/>
                <a:ea typeface="宋体" panose="02010600030101010101" pitchFamily="2" charset="-122"/>
                <a:cs typeface="宋体" panose="02010600030101010101" pitchFamily="2" charset="-122"/>
              </a:rPr>
              <a:t>                              ——</a:t>
            </a:r>
            <a:r>
              <a:rPr lang="zh-CN" altLang="en-US" sz="2800">
                <a:latin typeface="华文新魏" panose="02010800040101010101" charset="-122"/>
                <a:ea typeface="华文新魏" panose="02010800040101010101" charset="-122"/>
                <a:cs typeface="宋体" panose="02010600030101010101" pitchFamily="2" charset="-122"/>
              </a:rPr>
              <a:t>习近平</a:t>
            </a:r>
            <a:endParaRPr lang="zh-CN" altLang="en-US" sz="2800">
              <a:latin typeface="华文新魏" panose="02010800040101010101" charset="-122"/>
              <a:ea typeface="华文新魏" panose="02010800040101010101" charset="-122"/>
              <a:cs typeface="宋体" panose="02010600030101010101" pitchFamily="2" charset="-122"/>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7" name="图片 6" descr="微信图片_20210119154452"/>
          <p:cNvPicPr>
            <a:picLocks noChangeAspect="1"/>
          </p:cNvPicPr>
          <p:nvPr/>
        </p:nvPicPr>
        <p:blipFill>
          <a:blip r:embed="rId1"/>
          <a:srcRect t="4527" b="52489"/>
          <a:stretch>
            <a:fillRect/>
          </a:stretch>
        </p:blipFill>
        <p:spPr>
          <a:xfrm>
            <a:off x="854075" y="890905"/>
            <a:ext cx="4733925" cy="4404360"/>
          </a:xfrm>
          <a:prstGeom prst="rect">
            <a:avLst/>
          </a:prstGeom>
          <a:noFill/>
          <a:ln>
            <a:noFill/>
          </a:ln>
        </p:spPr>
      </p:pic>
      <p:sp>
        <p:nvSpPr>
          <p:cNvPr id="4" name="文本框 3"/>
          <p:cNvSpPr txBox="1"/>
          <p:nvPr/>
        </p:nvSpPr>
        <p:spPr>
          <a:xfrm>
            <a:off x="4831715" y="5295265"/>
            <a:ext cx="2795270" cy="398780"/>
          </a:xfrm>
          <a:prstGeom prst="rect">
            <a:avLst/>
          </a:prstGeom>
          <a:noFill/>
        </p:spPr>
        <p:txBody>
          <a:bodyPr wrap="square" rtlCol="0">
            <a:spAutoFit/>
          </a:bodyPr>
          <a:p>
            <a:pPr algn="ctr"/>
            <a:r>
              <a:rPr lang="zh-CN" altLang="en-US" sz="2000" b="1">
                <a:solidFill>
                  <a:schemeClr val="tx1"/>
                </a:solidFill>
                <a:latin typeface="楷体" panose="02010609060101010101" charset="-122"/>
                <a:ea typeface="楷体" panose="02010609060101010101" charset="-122"/>
              </a:rPr>
              <a:t>校领导关爱残疾大学生</a:t>
            </a:r>
            <a:endParaRPr lang="zh-CN" altLang="en-US" sz="2000" b="1">
              <a:solidFill>
                <a:schemeClr val="tx1"/>
              </a:solidFill>
              <a:latin typeface="楷体" panose="02010609060101010101" charset="-122"/>
              <a:ea typeface="楷体" panose="02010609060101010101" charset="-122"/>
            </a:endParaRPr>
          </a:p>
        </p:txBody>
      </p:sp>
      <p:pic>
        <p:nvPicPr>
          <p:cNvPr id="5" name="图片 4"/>
          <p:cNvPicPr>
            <a:picLocks noChangeAspect="1"/>
          </p:cNvPicPr>
          <p:nvPr/>
        </p:nvPicPr>
        <p:blipFill>
          <a:blip r:embed="rId2"/>
          <a:stretch>
            <a:fillRect/>
          </a:stretch>
        </p:blipFill>
        <p:spPr>
          <a:xfrm>
            <a:off x="5657850" y="960755"/>
            <a:ext cx="5715000" cy="3810000"/>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752590" y="3010535"/>
            <a:ext cx="4766945" cy="1047115"/>
          </a:xfrm>
        </p:spPr>
        <p:txBody>
          <a:bodyPr/>
          <a:lstStyle/>
          <a:p>
            <a:r>
              <a:rPr lang="en-US" altLang="zh-CN" dirty="0"/>
              <a:t>  </a:t>
            </a:r>
            <a:r>
              <a:rPr lang="zh-CN" altLang="en-US" b="1" dirty="0">
                <a:latin typeface="楷体" panose="02010609060101010101" charset="-122"/>
                <a:ea typeface="楷体" panose="02010609060101010101" charset="-122"/>
              </a:rPr>
              <a:t>学校资助</a:t>
            </a:r>
            <a:endParaRPr lang="zh-CN" altLang="en-US" b="1" dirty="0">
              <a:latin typeface="楷体" panose="02010609060101010101" charset="-122"/>
              <a:ea typeface="楷体" panose="02010609060101010101" charset="-122"/>
            </a:endParaRPr>
          </a:p>
        </p:txBody>
      </p:sp>
      <p:sp>
        <p:nvSpPr>
          <p:cNvPr id="4" name="文本占位符 3"/>
          <p:cNvSpPr>
            <a:spLocks noGrp="1"/>
          </p:cNvSpPr>
          <p:nvPr>
            <p:ph type="body" idx="13"/>
          </p:nvPr>
        </p:nvSpPr>
        <p:spPr>
          <a:xfrm>
            <a:off x="1532255" y="2859088"/>
            <a:ext cx="2154555" cy="1684020"/>
          </a:xfrm>
        </p:spPr>
        <p:txBody>
          <a:bodyPr wrap="square" anchor="ctr" anchorCtr="0">
            <a:spAutoFit/>
          </a:bodyPr>
          <a:lstStyle/>
          <a:p>
            <a:pPr marL="0" indent="0">
              <a:buNone/>
            </a:pPr>
            <a:r>
              <a:rPr lang="zh-CN" altLang="en-US" dirty="0">
                <a:solidFill>
                  <a:srgbClr val="F7C767"/>
                </a:solidFill>
              </a:rPr>
              <a:t>叁</a:t>
            </a:r>
            <a:endParaRPr lang="zh-CN" altLang="en-US" dirty="0">
              <a:solidFill>
                <a:srgbClr val="F7C767"/>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60400" y="430045"/>
            <a:ext cx="8089874" cy="595236"/>
          </a:xfrm>
        </p:spPr>
        <p:txBody>
          <a:bodyPr/>
          <a:lstStyle/>
          <a:p>
            <a:r>
              <a:rPr lang="zh-CN" altLang="en-US"/>
              <a:t>图文对比</a:t>
            </a:r>
            <a:endParaRPr lang="zh-CN" altLang="en-US" dirty="0"/>
          </a:p>
        </p:txBody>
      </p:sp>
      <p:pic>
        <p:nvPicPr>
          <p:cNvPr id="9" name="图片占位符 8" descr="图片包含 户外, 建筑, 大, 金属&#10;&#10;描述已自动生成"/>
          <p:cNvPicPr>
            <a:picLocks noGrp="1" noChangeAspect="1"/>
          </p:cNvPicPr>
          <p:nvPr>
            <p:ph type="pic" sz="quarter" idx="13"/>
          </p:nvPr>
        </p:nvPicPr>
        <p:blipFill rotWithShape="1">
          <a:blip r:embed="rId1">
            <a:extLst>
              <a:ext uri="{28A0092B-C50C-407E-A947-70E740481C1C}">
                <a14:useLocalDpi xmlns:a14="http://schemas.microsoft.com/office/drawing/2010/main" val="0"/>
              </a:ext>
            </a:extLst>
          </a:blip>
          <a:srcRect l="14751" r="14751"/>
          <a:stretch>
            <a:fillRect/>
          </a:stretch>
        </p:blipFill>
        <p:spPr>
          <a:xfrm>
            <a:off x="0" y="635"/>
            <a:ext cx="6295390" cy="6703060"/>
          </a:xfrm>
        </p:spPr>
      </p:pic>
      <p:grpSp>
        <p:nvGrpSpPr>
          <p:cNvPr id="37" name="组合 36"/>
          <p:cNvGrpSpPr/>
          <p:nvPr/>
        </p:nvGrpSpPr>
        <p:grpSpPr>
          <a:xfrm>
            <a:off x="6544310" y="842010"/>
            <a:ext cx="4200525" cy="829945"/>
            <a:chOff x="5932652" y="901957"/>
            <a:chExt cx="5552111" cy="1991439"/>
          </a:xfrm>
        </p:grpSpPr>
        <p:sp>
          <p:nvSpPr>
            <p:cNvPr id="38" name="矩形: 圆角 37"/>
            <p:cNvSpPr/>
            <p:nvPr/>
          </p:nvSpPr>
          <p:spPr>
            <a:xfrm>
              <a:off x="5932652" y="1210967"/>
              <a:ext cx="5552111" cy="1594056"/>
            </a:xfrm>
            <a:prstGeom prst="roundRect">
              <a:avLst>
                <a:gd name="adj" fmla="val 3947"/>
              </a:avLst>
            </a:prstGeom>
            <a:gradFill flip="none" rotWithShape="1">
              <a:gsLst>
                <a:gs pos="0">
                  <a:srgbClr val="EFC49C"/>
                </a:gs>
                <a:gs pos="100000">
                  <a:schemeClr val="accent4"/>
                </a:gs>
              </a:gsLst>
              <a:lin ang="2700000" scaled="1"/>
              <a:tileRect/>
            </a:gradFill>
            <a:ln>
              <a:noFill/>
            </a:ln>
            <a:effectLst>
              <a:outerShdw blurRad="266700" dist="127000" dir="5400000" sx="86000" sy="86000" algn="t" rotWithShape="0">
                <a:schemeClr val="accent4">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050" b="0" i="0" u="none" strike="noStrike" kern="1200" cap="none" spc="0" normalizeH="0" baseline="0" noProof="0" dirty="0">
                <a:ln>
                  <a:noFill/>
                </a:ln>
                <a:solidFill>
                  <a:prstClr val="white"/>
                </a:solidFill>
                <a:effectLst/>
                <a:uLnTx/>
                <a:uFillTx/>
                <a:latin typeface="Roboto"/>
                <a:ea typeface="思源黑体 CN Regular"/>
                <a:cs typeface="+mn-cs"/>
              </a:endParaRPr>
            </a:p>
          </p:txBody>
        </p:sp>
        <p:sp>
          <p:nvSpPr>
            <p:cNvPr id="40" name="文本框 39"/>
            <p:cNvSpPr txBox="1"/>
            <p:nvPr/>
          </p:nvSpPr>
          <p:spPr>
            <a:xfrm>
              <a:off x="6218021" y="901957"/>
              <a:ext cx="4874777" cy="1991439"/>
            </a:xfrm>
            <a:prstGeom prst="rect">
              <a:avLst/>
            </a:prstGeom>
            <a:noFill/>
          </p:spPr>
          <p:txBody>
            <a:bodyPr wrap="square">
              <a:spAutoFit/>
            </a:bodyPr>
            <a:lstStyle/>
            <a:p>
              <a:pPr algn="ctr">
                <a:lnSpc>
                  <a:spcPct val="150000"/>
                </a:lnSpc>
                <a:defRPr/>
              </a:pPr>
              <a:r>
                <a:rPr kumimoji="0" lang="zh-CN" altLang="en-US" sz="3200" b="1" i="0" u="none" strike="noStrike" kern="1200" cap="none" spc="0" normalizeH="0" baseline="0" noProof="0" dirty="0">
                  <a:ln>
                    <a:noFill/>
                  </a:ln>
                  <a:solidFill>
                    <a:srgbClr val="CA865F">
                      <a:lumMod val="50000"/>
                    </a:srgbClr>
                  </a:solidFill>
                  <a:effectLst/>
                  <a:uLnTx/>
                  <a:uFillTx/>
                  <a:latin typeface="楷体" panose="02010609060101010101" charset="-122"/>
                  <a:ea typeface="楷体" panose="02010609060101010101" charset="-122"/>
                </a:rPr>
                <a:t>学业奖学金</a:t>
              </a:r>
              <a:endParaRPr kumimoji="0" lang="zh-CN" altLang="en-US" sz="3200" b="1" i="0" u="none" strike="noStrike" kern="1200" cap="none" spc="0" normalizeH="0" baseline="0" noProof="0" dirty="0">
                <a:ln>
                  <a:noFill/>
                </a:ln>
                <a:solidFill>
                  <a:srgbClr val="CA865F">
                    <a:lumMod val="50000"/>
                  </a:srgbClr>
                </a:solidFill>
                <a:effectLst/>
                <a:uLnTx/>
                <a:uFillTx/>
                <a:latin typeface="楷体" panose="02010609060101010101" charset="-122"/>
                <a:ea typeface="楷体" panose="02010609060101010101" charset="-122"/>
              </a:endParaRPr>
            </a:p>
          </p:txBody>
        </p:sp>
      </p:grpSp>
      <p:grpSp>
        <p:nvGrpSpPr>
          <p:cNvPr id="41" name="组合 40"/>
          <p:cNvGrpSpPr/>
          <p:nvPr/>
        </p:nvGrpSpPr>
        <p:grpSpPr>
          <a:xfrm>
            <a:off x="6996430" y="2035175"/>
            <a:ext cx="4200525" cy="836930"/>
            <a:chOff x="5966225" y="813216"/>
            <a:chExt cx="5552111" cy="1838115"/>
          </a:xfrm>
        </p:grpSpPr>
        <p:sp>
          <p:nvSpPr>
            <p:cNvPr id="42" name="矩形: 圆角 41"/>
            <p:cNvSpPr/>
            <p:nvPr/>
          </p:nvSpPr>
          <p:spPr>
            <a:xfrm>
              <a:off x="5966225" y="1057275"/>
              <a:ext cx="5552111" cy="1594056"/>
            </a:xfrm>
            <a:prstGeom prst="roundRect">
              <a:avLst>
                <a:gd name="adj" fmla="val 3947"/>
              </a:avLst>
            </a:prstGeom>
            <a:gradFill flip="none" rotWithShape="1">
              <a:gsLst>
                <a:gs pos="0">
                  <a:srgbClr val="EFC49C"/>
                </a:gs>
                <a:gs pos="100000">
                  <a:schemeClr val="accent4"/>
                </a:gs>
              </a:gsLst>
              <a:lin ang="2700000" scaled="1"/>
              <a:tileRect/>
            </a:gradFill>
            <a:ln>
              <a:noFill/>
            </a:ln>
            <a:effectLst>
              <a:outerShdw blurRad="266700" dist="127000" dir="5400000" sx="86000" sy="86000" algn="t" rotWithShape="0">
                <a:schemeClr val="accent4">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050" b="0" i="0" u="none" strike="noStrike" kern="1200" cap="none" spc="0" normalizeH="0" baseline="0" noProof="0" dirty="0">
                <a:ln>
                  <a:noFill/>
                </a:ln>
                <a:solidFill>
                  <a:prstClr val="white"/>
                </a:solidFill>
                <a:effectLst/>
                <a:uLnTx/>
                <a:uFillTx/>
                <a:latin typeface="Roboto"/>
                <a:ea typeface="思源黑体 CN Regular"/>
                <a:cs typeface="+mn-cs"/>
              </a:endParaRPr>
            </a:p>
          </p:txBody>
        </p:sp>
        <p:sp>
          <p:nvSpPr>
            <p:cNvPr id="44" name="文本框 43"/>
            <p:cNvSpPr txBox="1"/>
            <p:nvPr/>
          </p:nvSpPr>
          <p:spPr>
            <a:xfrm>
              <a:off x="6282649" y="813216"/>
              <a:ext cx="4919262" cy="1822774"/>
            </a:xfrm>
            <a:prstGeom prst="rect">
              <a:avLst/>
            </a:prstGeom>
            <a:noFill/>
          </p:spPr>
          <p:txBody>
            <a:bodyPr wrap="square">
              <a:spAutoFit/>
            </a:bodyPr>
            <a:lstStyle/>
            <a:p>
              <a:pPr algn="ctr">
                <a:lnSpc>
                  <a:spcPct val="150000"/>
                </a:lnSpc>
                <a:defRPr/>
              </a:pPr>
              <a:r>
                <a:rPr kumimoji="0" lang="zh-CN" altLang="en-US" sz="3200" b="1" i="0" u="none" strike="noStrike" kern="1200" cap="none" spc="0" normalizeH="0" baseline="0" noProof="0" dirty="0">
                  <a:ln>
                    <a:noFill/>
                  </a:ln>
                  <a:solidFill>
                    <a:srgbClr val="CA865F">
                      <a:lumMod val="50000"/>
                    </a:srgbClr>
                  </a:solidFill>
                  <a:effectLst/>
                  <a:uLnTx/>
                  <a:uFillTx/>
                  <a:latin typeface="楷体" panose="02010609060101010101" charset="-122"/>
                  <a:ea typeface="楷体" panose="02010609060101010101" charset="-122"/>
                </a:rPr>
                <a:t>困难补助</a:t>
              </a:r>
              <a:endParaRPr kumimoji="0" lang="zh-CN" altLang="en-US" sz="3200" b="1" i="0" u="none" strike="noStrike" kern="1200" cap="none" spc="0" normalizeH="0" baseline="0" noProof="0" dirty="0">
                <a:ln>
                  <a:noFill/>
                </a:ln>
                <a:solidFill>
                  <a:srgbClr val="CA865F">
                    <a:lumMod val="50000"/>
                  </a:srgbClr>
                </a:solidFill>
                <a:effectLst/>
                <a:uLnTx/>
                <a:uFillTx/>
                <a:latin typeface="楷体" panose="02010609060101010101" charset="-122"/>
                <a:ea typeface="楷体" panose="02010609060101010101" charset="-122"/>
              </a:endParaRPr>
            </a:p>
          </p:txBody>
        </p:sp>
      </p:grpSp>
      <p:grpSp>
        <p:nvGrpSpPr>
          <p:cNvPr id="45" name="组合 44"/>
          <p:cNvGrpSpPr/>
          <p:nvPr/>
        </p:nvGrpSpPr>
        <p:grpSpPr>
          <a:xfrm>
            <a:off x="6996486" y="3324854"/>
            <a:ext cx="4200526" cy="835273"/>
            <a:chOff x="5966225" y="938066"/>
            <a:chExt cx="5552111" cy="1713265"/>
          </a:xfrm>
        </p:grpSpPr>
        <p:sp>
          <p:nvSpPr>
            <p:cNvPr id="46" name="矩形: 圆角 45"/>
            <p:cNvSpPr/>
            <p:nvPr/>
          </p:nvSpPr>
          <p:spPr>
            <a:xfrm>
              <a:off x="5966225" y="1057275"/>
              <a:ext cx="5552111" cy="1594056"/>
            </a:xfrm>
            <a:prstGeom prst="roundRect">
              <a:avLst>
                <a:gd name="adj" fmla="val 3947"/>
              </a:avLst>
            </a:prstGeom>
            <a:gradFill flip="none" rotWithShape="1">
              <a:gsLst>
                <a:gs pos="0">
                  <a:srgbClr val="EFC49C"/>
                </a:gs>
                <a:gs pos="100000">
                  <a:schemeClr val="accent4"/>
                </a:gs>
              </a:gsLst>
              <a:lin ang="2700000" scaled="1"/>
              <a:tileRect/>
            </a:gradFill>
            <a:ln>
              <a:noFill/>
            </a:ln>
            <a:effectLst>
              <a:outerShdw blurRad="266700" dist="127000" dir="5400000" sx="86000" sy="86000" algn="t" rotWithShape="0">
                <a:schemeClr val="accent4">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050" b="0" i="0" u="none" strike="noStrike" kern="1200" cap="none" spc="0" normalizeH="0" baseline="0" noProof="0" dirty="0">
                <a:ln>
                  <a:noFill/>
                </a:ln>
                <a:solidFill>
                  <a:prstClr val="white"/>
                </a:solidFill>
                <a:effectLst/>
                <a:uLnTx/>
                <a:uFillTx/>
                <a:latin typeface="Roboto"/>
                <a:ea typeface="思源黑体 CN Regular"/>
                <a:cs typeface="+mn-cs"/>
              </a:endParaRPr>
            </a:p>
          </p:txBody>
        </p:sp>
        <p:sp>
          <p:nvSpPr>
            <p:cNvPr id="48" name="文本框 47"/>
            <p:cNvSpPr txBox="1"/>
            <p:nvPr/>
          </p:nvSpPr>
          <p:spPr>
            <a:xfrm>
              <a:off x="6282242" y="938066"/>
              <a:ext cx="4919329" cy="1702337"/>
            </a:xfrm>
            <a:prstGeom prst="rect">
              <a:avLst/>
            </a:prstGeom>
            <a:noFill/>
          </p:spPr>
          <p:txBody>
            <a:bodyPr wrap="square">
              <a:spAutoFit/>
            </a:bodyPr>
            <a:lstStyle/>
            <a:p>
              <a:pPr algn="ctr">
                <a:lnSpc>
                  <a:spcPct val="150000"/>
                </a:lnSpc>
                <a:defRPr/>
              </a:pPr>
              <a:r>
                <a:rPr kumimoji="0" lang="zh-CN" altLang="en-US" sz="3200" b="1" i="0" u="none" strike="noStrike" kern="1200" cap="none" spc="0" normalizeH="0" baseline="0" noProof="0" dirty="0">
                  <a:ln>
                    <a:noFill/>
                  </a:ln>
                  <a:solidFill>
                    <a:srgbClr val="CA865F">
                      <a:lumMod val="50000"/>
                    </a:srgbClr>
                  </a:solidFill>
                  <a:effectLst/>
                  <a:uLnTx/>
                  <a:uFillTx/>
                  <a:latin typeface="楷体" panose="02010609060101010101" charset="-122"/>
                  <a:ea typeface="楷体" panose="02010609060101010101" charset="-122"/>
                </a:rPr>
                <a:t>勤工助学</a:t>
              </a:r>
              <a:endParaRPr kumimoji="0" lang="zh-CN" altLang="en-US" sz="3200" b="1" i="0" u="none" strike="noStrike" kern="1200" cap="none" spc="0" normalizeH="0" baseline="0" noProof="0" dirty="0">
                <a:ln>
                  <a:noFill/>
                </a:ln>
                <a:solidFill>
                  <a:srgbClr val="CA865F">
                    <a:lumMod val="50000"/>
                  </a:srgbClr>
                </a:solidFill>
                <a:effectLst/>
                <a:uLnTx/>
                <a:uFillTx/>
                <a:latin typeface="楷体" panose="02010609060101010101" charset="-122"/>
                <a:ea typeface="楷体" panose="02010609060101010101" charset="-122"/>
              </a:endParaRPr>
            </a:p>
          </p:txBody>
        </p:sp>
      </p:grpSp>
      <p:grpSp>
        <p:nvGrpSpPr>
          <p:cNvPr id="49" name="组合 48"/>
          <p:cNvGrpSpPr/>
          <p:nvPr/>
        </p:nvGrpSpPr>
        <p:grpSpPr>
          <a:xfrm>
            <a:off x="6635282" y="4627563"/>
            <a:ext cx="4200526" cy="829945"/>
            <a:chOff x="5966225" y="1055973"/>
            <a:chExt cx="5552111" cy="1702338"/>
          </a:xfrm>
        </p:grpSpPr>
        <p:sp>
          <p:nvSpPr>
            <p:cNvPr id="50" name="矩形: 圆角 49"/>
            <p:cNvSpPr/>
            <p:nvPr/>
          </p:nvSpPr>
          <p:spPr>
            <a:xfrm>
              <a:off x="5966225" y="1057275"/>
              <a:ext cx="5552111" cy="1594056"/>
            </a:xfrm>
            <a:prstGeom prst="roundRect">
              <a:avLst>
                <a:gd name="adj" fmla="val 3947"/>
              </a:avLst>
            </a:prstGeom>
            <a:gradFill flip="none" rotWithShape="1">
              <a:gsLst>
                <a:gs pos="0">
                  <a:srgbClr val="EFC49C"/>
                </a:gs>
                <a:gs pos="100000">
                  <a:schemeClr val="accent4"/>
                </a:gs>
              </a:gsLst>
              <a:lin ang="2700000" scaled="1"/>
              <a:tileRect/>
            </a:gradFill>
            <a:ln>
              <a:noFill/>
            </a:ln>
            <a:effectLst>
              <a:outerShdw blurRad="266700" dist="127000" dir="5400000" sx="86000" sy="86000" algn="t" rotWithShape="0">
                <a:schemeClr val="accent4">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050" b="0" i="0" u="none" strike="noStrike" kern="1200" cap="none" spc="0" normalizeH="0" baseline="0" noProof="0" dirty="0">
                <a:ln>
                  <a:noFill/>
                </a:ln>
                <a:solidFill>
                  <a:prstClr val="white"/>
                </a:solidFill>
                <a:effectLst/>
                <a:uLnTx/>
                <a:uFillTx/>
                <a:latin typeface="Roboto"/>
                <a:ea typeface="思源黑体 CN Regular"/>
                <a:cs typeface="+mn-cs"/>
              </a:endParaRPr>
            </a:p>
          </p:txBody>
        </p:sp>
        <p:sp>
          <p:nvSpPr>
            <p:cNvPr id="52" name="文本框 51"/>
            <p:cNvSpPr txBox="1"/>
            <p:nvPr/>
          </p:nvSpPr>
          <p:spPr>
            <a:xfrm>
              <a:off x="6354831" y="1055973"/>
              <a:ext cx="4847080" cy="1702338"/>
            </a:xfrm>
            <a:prstGeom prst="rect">
              <a:avLst/>
            </a:prstGeom>
            <a:noFill/>
          </p:spPr>
          <p:txBody>
            <a:bodyPr wrap="square">
              <a:spAutoFit/>
            </a:bodyPr>
            <a:lstStyle/>
            <a:p>
              <a:pPr algn="ctr">
                <a:lnSpc>
                  <a:spcPct val="150000"/>
                </a:lnSpc>
                <a:defRPr/>
              </a:pPr>
              <a:r>
                <a:rPr kumimoji="0" lang="zh-CN" altLang="en-US" sz="3200" b="1" i="0" u="none" strike="noStrike" kern="1200" cap="none" spc="0" normalizeH="0" baseline="0" noProof="0" dirty="0">
                  <a:ln>
                    <a:noFill/>
                  </a:ln>
                  <a:solidFill>
                    <a:srgbClr val="CA865F">
                      <a:lumMod val="50000"/>
                    </a:srgbClr>
                  </a:solidFill>
                  <a:effectLst/>
                  <a:uLnTx/>
                  <a:uFillTx/>
                  <a:latin typeface="楷体" panose="02010609060101010101" charset="-122"/>
                  <a:ea typeface="楷体" panose="02010609060101010101" charset="-122"/>
                </a:rPr>
                <a:t>学费减免</a:t>
              </a:r>
              <a:endParaRPr kumimoji="0" lang="zh-CN" altLang="en-US" sz="3200" b="1" i="0" u="none" strike="noStrike" kern="1200" cap="none" spc="0" normalizeH="0" baseline="0" noProof="0" dirty="0">
                <a:ln>
                  <a:noFill/>
                </a:ln>
                <a:solidFill>
                  <a:srgbClr val="CA865F">
                    <a:lumMod val="50000"/>
                  </a:srgbClr>
                </a:solidFill>
                <a:effectLst/>
                <a:uLnTx/>
                <a:uFillTx/>
                <a:latin typeface="楷体" panose="02010609060101010101" charset="-122"/>
                <a:ea typeface="楷体" panose="02010609060101010101" charset="-122"/>
              </a:endParaRPr>
            </a:p>
          </p:txBody>
        </p:sp>
      </p:grpSp>
      <p:grpSp>
        <p:nvGrpSpPr>
          <p:cNvPr id="58" name="组合 57"/>
          <p:cNvGrpSpPr/>
          <p:nvPr/>
        </p:nvGrpSpPr>
        <p:grpSpPr>
          <a:xfrm>
            <a:off x="5401203" y="854520"/>
            <a:ext cx="1101090" cy="687705"/>
            <a:chOff x="5401203" y="1041210"/>
            <a:chExt cx="1101090" cy="687705"/>
          </a:xfrm>
        </p:grpSpPr>
        <p:sp>
          <p:nvSpPr>
            <p:cNvPr id="15" name="椭圆 14"/>
            <p:cNvSpPr/>
            <p:nvPr/>
          </p:nvSpPr>
          <p:spPr>
            <a:xfrm>
              <a:off x="5607896" y="1041210"/>
              <a:ext cx="687705" cy="687705"/>
            </a:xfrm>
            <a:prstGeom prst="ellipse">
              <a:avLst/>
            </a:prstGeom>
            <a:gradFill>
              <a:gsLst>
                <a:gs pos="12000">
                  <a:srgbClr val="1D6AF2"/>
                </a:gs>
                <a:gs pos="82000">
                  <a:srgbClr val="3793FB"/>
                </a:gs>
              </a:gsLst>
              <a:lin ang="2700000" scaled="0"/>
            </a:gradFill>
            <a:ln>
              <a:noFill/>
            </a:ln>
            <a:effectLst>
              <a:outerShdw blurRad="508000" dist="241300" dir="3000000" sx="101000" sy="101000" algn="t" rotWithShape="0">
                <a:srgbClr val="2B8CFF">
                  <a:alpha val="6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solidFill>
                  <a:prstClr val="white"/>
                </a:solidFill>
                <a:latin typeface="等线" panose="02010600030101010101" charset="-122"/>
                <a:ea typeface="等线" panose="02010600030101010101" charset="-122"/>
              </a:endParaRPr>
            </a:p>
          </p:txBody>
        </p:sp>
        <p:sp>
          <p:nvSpPr>
            <p:cNvPr id="54" name="文本占位符 3"/>
            <p:cNvSpPr txBox="1"/>
            <p:nvPr/>
          </p:nvSpPr>
          <p:spPr>
            <a:xfrm>
              <a:off x="5401203" y="1207580"/>
              <a:ext cx="1101090" cy="423545"/>
            </a:xfrm>
            <a:prstGeom prst="rect">
              <a:avLst/>
            </a:prstGeom>
            <a:noFill/>
          </p:spPr>
          <p:txBody>
            <a:bodyPr vert="horz" wrap="none" lIns="91440" tIns="45720" rIns="91440" bIns="45720" rtlCol="0" anchor="ctr" anchorCtr="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0" lang="zh-CN" altLang="en-US" sz="11500" b="0" i="0" u="none" strike="noStrike" kern="1200" cap="none" spc="0" normalizeH="0" baseline="0" dirty="0">
                  <a:ln>
                    <a:noFill/>
                  </a:ln>
                  <a:gradFill>
                    <a:gsLst>
                      <a:gs pos="13000">
                        <a:prstClr val="white">
                          <a:alpha val="0"/>
                        </a:prstClr>
                      </a:gs>
                      <a:gs pos="76000">
                        <a:prstClr val="white"/>
                      </a:gs>
                    </a:gsLst>
                    <a:path path="circle">
                      <a:fillToRect r="100000" b="100000"/>
                    </a:path>
                  </a:gradFill>
                  <a:effectLst/>
                  <a:uLnTx/>
                  <a:uFillTx/>
                  <a:latin typeface="思源宋体 CN Heavy"/>
                  <a:ea typeface="思源宋体 CN Heavy"/>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sz="2400" b="1" dirty="0"/>
                <a:t>（一）</a:t>
              </a:r>
              <a:endParaRPr sz="2400" b="1" dirty="0"/>
            </a:p>
          </p:txBody>
        </p:sp>
      </p:grpSp>
      <p:grpSp>
        <p:nvGrpSpPr>
          <p:cNvPr id="59" name="组合 58"/>
          <p:cNvGrpSpPr/>
          <p:nvPr/>
        </p:nvGrpSpPr>
        <p:grpSpPr>
          <a:xfrm>
            <a:off x="5774509" y="2147835"/>
            <a:ext cx="1101090" cy="687705"/>
            <a:chOff x="5822134" y="2400565"/>
            <a:chExt cx="1101090" cy="687705"/>
          </a:xfrm>
        </p:grpSpPr>
        <p:sp>
          <p:nvSpPr>
            <p:cNvPr id="12" name="椭圆 11"/>
            <p:cNvSpPr/>
            <p:nvPr/>
          </p:nvSpPr>
          <p:spPr>
            <a:xfrm>
              <a:off x="6028827" y="2400565"/>
              <a:ext cx="687705" cy="687705"/>
            </a:xfrm>
            <a:prstGeom prst="ellipse">
              <a:avLst/>
            </a:prstGeom>
            <a:gradFill>
              <a:gsLst>
                <a:gs pos="12000">
                  <a:srgbClr val="1D6AF2"/>
                </a:gs>
                <a:gs pos="82000">
                  <a:srgbClr val="3793FB"/>
                </a:gs>
              </a:gsLst>
              <a:lin ang="2700000" scaled="0"/>
            </a:gradFill>
            <a:ln>
              <a:noFill/>
            </a:ln>
            <a:effectLst>
              <a:outerShdw blurRad="508000" dist="241300" dir="3000000" sx="101000" sy="101000" algn="t" rotWithShape="0">
                <a:srgbClr val="2B8CFF">
                  <a:alpha val="6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prstClr val="white"/>
                </a:solidFill>
                <a:latin typeface="等线" panose="02010600030101010101" charset="-122"/>
                <a:ea typeface="等线" panose="02010600030101010101" charset="-122"/>
              </a:endParaRPr>
            </a:p>
          </p:txBody>
        </p:sp>
        <p:sp>
          <p:nvSpPr>
            <p:cNvPr id="55" name="文本占位符 3"/>
            <p:cNvSpPr txBox="1"/>
            <p:nvPr/>
          </p:nvSpPr>
          <p:spPr>
            <a:xfrm>
              <a:off x="5822134" y="2565338"/>
              <a:ext cx="1101090" cy="423545"/>
            </a:xfrm>
            <a:prstGeom prst="rect">
              <a:avLst/>
            </a:prstGeom>
            <a:noFill/>
          </p:spPr>
          <p:txBody>
            <a:bodyPr vert="horz" wrap="none" lIns="91440" tIns="45720" rIns="91440" bIns="45720" rtlCol="0" anchor="ctr" anchorCtr="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0" lang="zh-CN" altLang="en-US" sz="11500" b="0" i="0" u="none" strike="noStrike" kern="1200" cap="none" spc="0" normalizeH="0" baseline="0" dirty="0">
                  <a:ln>
                    <a:noFill/>
                  </a:ln>
                  <a:gradFill>
                    <a:gsLst>
                      <a:gs pos="13000">
                        <a:prstClr val="white">
                          <a:alpha val="0"/>
                        </a:prstClr>
                      </a:gs>
                      <a:gs pos="76000">
                        <a:prstClr val="white"/>
                      </a:gs>
                    </a:gsLst>
                    <a:path path="circle">
                      <a:fillToRect r="100000" b="100000"/>
                    </a:path>
                  </a:gradFill>
                  <a:effectLst/>
                  <a:uLnTx/>
                  <a:uFillTx/>
                  <a:latin typeface="思源宋体 CN Heavy"/>
                  <a:ea typeface="思源宋体 CN Heavy"/>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sz="2400" b="1" dirty="0"/>
                <a:t>（二）</a:t>
              </a:r>
              <a:endParaRPr sz="2400" b="1" dirty="0"/>
            </a:p>
          </p:txBody>
        </p:sp>
      </p:grpSp>
      <p:grpSp>
        <p:nvGrpSpPr>
          <p:cNvPr id="60" name="组合 59"/>
          <p:cNvGrpSpPr/>
          <p:nvPr/>
        </p:nvGrpSpPr>
        <p:grpSpPr>
          <a:xfrm>
            <a:off x="5889444" y="3411305"/>
            <a:ext cx="1101090" cy="687705"/>
            <a:chOff x="5822134" y="3759920"/>
            <a:chExt cx="1101090" cy="687705"/>
          </a:xfrm>
        </p:grpSpPr>
        <p:sp>
          <p:nvSpPr>
            <p:cNvPr id="13" name="椭圆 12"/>
            <p:cNvSpPr/>
            <p:nvPr/>
          </p:nvSpPr>
          <p:spPr>
            <a:xfrm>
              <a:off x="6028827" y="3759920"/>
              <a:ext cx="687705" cy="687705"/>
            </a:xfrm>
            <a:prstGeom prst="ellipse">
              <a:avLst/>
            </a:prstGeom>
            <a:gradFill>
              <a:gsLst>
                <a:gs pos="12000">
                  <a:srgbClr val="1D6AF2"/>
                </a:gs>
                <a:gs pos="82000">
                  <a:srgbClr val="3793FB"/>
                </a:gs>
              </a:gsLst>
              <a:lin ang="2700000" scaled="0"/>
            </a:gradFill>
            <a:ln>
              <a:noFill/>
            </a:ln>
            <a:effectLst>
              <a:outerShdw blurRad="508000" dist="241300" dir="3000000" sx="101000" sy="101000" algn="t" rotWithShape="0">
                <a:srgbClr val="2B8CFF">
                  <a:alpha val="6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prstClr val="white"/>
                </a:solidFill>
                <a:latin typeface="等线" panose="02010600030101010101" charset="-122"/>
                <a:ea typeface="等线" panose="02010600030101010101" charset="-122"/>
              </a:endParaRPr>
            </a:p>
          </p:txBody>
        </p:sp>
        <p:sp>
          <p:nvSpPr>
            <p:cNvPr id="56" name="文本占位符 3"/>
            <p:cNvSpPr txBox="1"/>
            <p:nvPr/>
          </p:nvSpPr>
          <p:spPr>
            <a:xfrm>
              <a:off x="5822134" y="3918314"/>
              <a:ext cx="1101090" cy="423545"/>
            </a:xfrm>
            <a:prstGeom prst="rect">
              <a:avLst/>
            </a:prstGeom>
            <a:noFill/>
          </p:spPr>
          <p:txBody>
            <a:bodyPr vert="horz" wrap="none" lIns="91440" tIns="45720" rIns="91440" bIns="45720" rtlCol="0" anchor="ctr" anchorCtr="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0" lang="zh-CN" altLang="en-US" sz="11500" b="0" i="0" u="none" strike="noStrike" kern="1200" cap="none" spc="0" normalizeH="0" baseline="0" dirty="0">
                  <a:ln>
                    <a:noFill/>
                  </a:ln>
                  <a:gradFill>
                    <a:gsLst>
                      <a:gs pos="13000">
                        <a:prstClr val="white">
                          <a:alpha val="0"/>
                        </a:prstClr>
                      </a:gs>
                      <a:gs pos="76000">
                        <a:prstClr val="white"/>
                      </a:gs>
                    </a:gsLst>
                    <a:path path="circle">
                      <a:fillToRect r="100000" b="100000"/>
                    </a:path>
                  </a:gradFill>
                  <a:effectLst/>
                  <a:uLnTx/>
                  <a:uFillTx/>
                  <a:latin typeface="思源宋体 CN Heavy"/>
                  <a:ea typeface="思源宋体 CN Heavy"/>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sz="2400" b="1" dirty="0"/>
                <a:t>（三）</a:t>
              </a:r>
              <a:endParaRPr sz="2400" b="1" dirty="0"/>
            </a:p>
          </p:txBody>
        </p:sp>
      </p:grpSp>
      <p:grpSp>
        <p:nvGrpSpPr>
          <p:cNvPr id="61" name="组合 60"/>
          <p:cNvGrpSpPr/>
          <p:nvPr/>
        </p:nvGrpSpPr>
        <p:grpSpPr>
          <a:xfrm>
            <a:off x="5545348" y="4687476"/>
            <a:ext cx="1101090" cy="687705"/>
            <a:chOff x="5401203" y="5119276"/>
            <a:chExt cx="1101090" cy="687705"/>
          </a:xfrm>
        </p:grpSpPr>
        <p:sp>
          <p:nvSpPr>
            <p:cNvPr id="14" name="椭圆 13"/>
            <p:cNvSpPr/>
            <p:nvPr/>
          </p:nvSpPr>
          <p:spPr>
            <a:xfrm>
              <a:off x="5607896" y="5119276"/>
              <a:ext cx="687705" cy="687705"/>
            </a:xfrm>
            <a:prstGeom prst="ellipse">
              <a:avLst/>
            </a:prstGeom>
            <a:gradFill>
              <a:gsLst>
                <a:gs pos="12000">
                  <a:srgbClr val="1D6AF2"/>
                </a:gs>
                <a:gs pos="82000">
                  <a:srgbClr val="3793FB"/>
                </a:gs>
              </a:gsLst>
              <a:lin ang="2700000" scaled="0"/>
            </a:gradFill>
            <a:ln>
              <a:noFill/>
            </a:ln>
            <a:effectLst>
              <a:outerShdw blurRad="508000" dist="241300" dir="3000000" sx="101000" sy="101000" algn="t" rotWithShape="0">
                <a:srgbClr val="2B8CFF">
                  <a:alpha val="6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prstClr val="white"/>
                </a:solidFill>
                <a:latin typeface="等线" panose="02010600030101010101" charset="-122"/>
                <a:ea typeface="等线" panose="02010600030101010101" charset="-122"/>
              </a:endParaRPr>
            </a:p>
          </p:txBody>
        </p:sp>
        <p:sp>
          <p:nvSpPr>
            <p:cNvPr id="57" name="文本占位符 3"/>
            <p:cNvSpPr txBox="1"/>
            <p:nvPr/>
          </p:nvSpPr>
          <p:spPr>
            <a:xfrm>
              <a:off x="5401203" y="5284107"/>
              <a:ext cx="1101090" cy="423545"/>
            </a:xfrm>
            <a:prstGeom prst="rect">
              <a:avLst/>
            </a:prstGeom>
            <a:noFill/>
          </p:spPr>
          <p:txBody>
            <a:bodyPr vert="horz" wrap="none" lIns="91440" tIns="45720" rIns="91440" bIns="45720" rtlCol="0" anchor="ctr" anchorCtr="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0" lang="zh-CN" altLang="en-US" sz="11500" b="0" i="0" u="none" strike="noStrike" kern="1200" cap="none" spc="0" normalizeH="0" baseline="0" dirty="0">
                  <a:ln>
                    <a:noFill/>
                  </a:ln>
                  <a:gradFill>
                    <a:gsLst>
                      <a:gs pos="13000">
                        <a:prstClr val="white">
                          <a:alpha val="0"/>
                        </a:prstClr>
                      </a:gs>
                      <a:gs pos="76000">
                        <a:prstClr val="white"/>
                      </a:gs>
                    </a:gsLst>
                    <a:path path="circle">
                      <a:fillToRect r="100000" b="100000"/>
                    </a:path>
                  </a:gradFill>
                  <a:effectLst/>
                  <a:uLnTx/>
                  <a:uFillTx/>
                  <a:latin typeface="思源宋体 CN Heavy"/>
                  <a:ea typeface="思源宋体 CN Heavy"/>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sz="2400" b="1" dirty="0"/>
                <a:t>（四）</a:t>
              </a:r>
              <a:endParaRPr sz="2400" b="1" dirty="0"/>
            </a:p>
          </p:txBody>
        </p:sp>
      </p:grpSp>
      <p:sp>
        <p:nvSpPr>
          <p:cNvPr id="4" name="椭圆 3"/>
          <p:cNvSpPr/>
          <p:nvPr/>
        </p:nvSpPr>
        <p:spPr>
          <a:xfrm>
            <a:off x="5470525" y="5928360"/>
            <a:ext cx="687705" cy="687705"/>
          </a:xfrm>
          <a:prstGeom prst="ellipse">
            <a:avLst/>
          </a:prstGeom>
          <a:gradFill>
            <a:gsLst>
              <a:gs pos="12000">
                <a:srgbClr val="1D6AF2"/>
              </a:gs>
              <a:gs pos="82000">
                <a:srgbClr val="3793FB"/>
              </a:gs>
            </a:gsLst>
            <a:lin ang="2700000" scaled="0"/>
          </a:gradFill>
          <a:ln>
            <a:noFill/>
          </a:ln>
          <a:effectLst>
            <a:outerShdw blurRad="508000" dist="241300" dir="3000000" sx="101000" sy="101000" algn="t" rotWithShape="0">
              <a:srgbClr val="2B8CFF">
                <a:alpha val="6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prstClr val="white"/>
              </a:solidFill>
              <a:latin typeface="等线" panose="02010600030101010101" charset="-122"/>
              <a:ea typeface="等线" panose="02010600030101010101" charset="-122"/>
            </a:endParaRPr>
          </a:p>
        </p:txBody>
      </p:sp>
      <p:sp>
        <p:nvSpPr>
          <p:cNvPr id="5" name="文本占位符 3"/>
          <p:cNvSpPr txBox="1"/>
          <p:nvPr/>
        </p:nvSpPr>
        <p:spPr>
          <a:xfrm>
            <a:off x="5263833" y="6065203"/>
            <a:ext cx="1101090" cy="423545"/>
          </a:xfrm>
          <a:prstGeom prst="rect">
            <a:avLst/>
          </a:prstGeom>
          <a:noFill/>
        </p:spPr>
        <p:txBody>
          <a:bodyPr vert="horz" wrap="none" lIns="91440" tIns="45720" rIns="91440" bIns="45720" rtlCol="0" anchor="ctr" anchorCtr="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0" lang="zh-CN" altLang="en-US" sz="11500" b="0" i="0" u="none" strike="noStrike" kern="1200" cap="none" spc="0" normalizeH="0" baseline="0" dirty="0">
                <a:ln>
                  <a:noFill/>
                </a:ln>
                <a:gradFill>
                  <a:gsLst>
                    <a:gs pos="13000">
                      <a:prstClr val="white">
                        <a:alpha val="0"/>
                      </a:prstClr>
                    </a:gs>
                    <a:gs pos="76000">
                      <a:prstClr val="white"/>
                    </a:gs>
                  </a:gsLst>
                  <a:path path="circle">
                    <a:fillToRect r="100000" b="100000"/>
                  </a:path>
                </a:gradFill>
                <a:effectLst/>
                <a:uLnTx/>
                <a:uFillTx/>
                <a:latin typeface="思源宋体 CN Heavy"/>
                <a:ea typeface="思源宋体 CN Heavy"/>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sz="2400" b="1" dirty="0"/>
              <a:t>（五）</a:t>
            </a:r>
            <a:endParaRPr lang="en-US" altLang="zh-CN" sz="2400" b="1" dirty="0"/>
          </a:p>
        </p:txBody>
      </p:sp>
      <p:grpSp>
        <p:nvGrpSpPr>
          <p:cNvPr id="7" name="组合 6"/>
          <p:cNvGrpSpPr/>
          <p:nvPr/>
        </p:nvGrpSpPr>
        <p:grpSpPr>
          <a:xfrm>
            <a:off x="6504472" y="5807060"/>
            <a:ext cx="4200526" cy="829945"/>
            <a:chOff x="5966225" y="994073"/>
            <a:chExt cx="5552111" cy="1702338"/>
          </a:xfrm>
        </p:grpSpPr>
        <p:sp>
          <p:nvSpPr>
            <p:cNvPr id="8" name="矩形: 圆角 49"/>
            <p:cNvSpPr/>
            <p:nvPr/>
          </p:nvSpPr>
          <p:spPr>
            <a:xfrm>
              <a:off x="5966225" y="1057275"/>
              <a:ext cx="5552111" cy="1594056"/>
            </a:xfrm>
            <a:prstGeom prst="roundRect">
              <a:avLst>
                <a:gd name="adj" fmla="val 3947"/>
              </a:avLst>
            </a:prstGeom>
            <a:gradFill flip="none" rotWithShape="1">
              <a:gsLst>
                <a:gs pos="0">
                  <a:srgbClr val="EFC49C"/>
                </a:gs>
                <a:gs pos="100000">
                  <a:schemeClr val="accent4"/>
                </a:gs>
              </a:gsLst>
              <a:lin ang="2700000" scaled="1"/>
              <a:tileRect/>
            </a:gradFill>
            <a:ln>
              <a:noFill/>
            </a:ln>
            <a:effectLst>
              <a:outerShdw blurRad="266700" dist="127000" dir="5400000" sx="86000" sy="86000" algn="t" rotWithShape="0">
                <a:schemeClr val="accent4">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050" b="0" i="0" u="none" strike="noStrike" kern="1200" cap="none" spc="0" normalizeH="0" baseline="0" noProof="0" dirty="0">
                <a:ln>
                  <a:noFill/>
                </a:ln>
                <a:solidFill>
                  <a:prstClr val="white"/>
                </a:solidFill>
                <a:effectLst/>
                <a:uLnTx/>
                <a:uFillTx/>
                <a:latin typeface="Roboto"/>
                <a:ea typeface="思源黑体 CN Regular"/>
                <a:cs typeface="+mn-cs"/>
              </a:endParaRPr>
            </a:p>
          </p:txBody>
        </p:sp>
        <p:sp>
          <p:nvSpPr>
            <p:cNvPr id="11" name="文本框 10"/>
            <p:cNvSpPr txBox="1"/>
            <p:nvPr/>
          </p:nvSpPr>
          <p:spPr>
            <a:xfrm>
              <a:off x="6335119" y="994073"/>
              <a:ext cx="4919329" cy="1702338"/>
            </a:xfrm>
            <a:prstGeom prst="rect">
              <a:avLst/>
            </a:prstGeom>
            <a:noFill/>
          </p:spPr>
          <p:txBody>
            <a:bodyPr wrap="square">
              <a:spAutoFit/>
            </a:bodyPr>
            <a:lstStyle/>
            <a:p>
              <a:pPr algn="ctr">
                <a:lnSpc>
                  <a:spcPct val="150000"/>
                </a:lnSpc>
                <a:defRPr/>
              </a:pPr>
              <a:r>
                <a:rPr kumimoji="0" lang="zh-CN" altLang="en-US" sz="3200" b="1" i="0" u="none" strike="noStrike" kern="1200" cap="none" spc="0" normalizeH="0" baseline="0" noProof="0" dirty="0">
                  <a:ln>
                    <a:noFill/>
                  </a:ln>
                  <a:solidFill>
                    <a:srgbClr val="CA865F">
                      <a:lumMod val="50000"/>
                    </a:srgbClr>
                  </a:solidFill>
                  <a:effectLst/>
                  <a:uLnTx/>
                  <a:uFillTx/>
                  <a:latin typeface="楷体" panose="02010609060101010101" charset="-122"/>
                  <a:ea typeface="楷体" panose="02010609060101010101" charset="-122"/>
                </a:rPr>
                <a:t>绿色通道</a:t>
              </a:r>
              <a:endParaRPr kumimoji="0" lang="zh-CN" altLang="en-US" sz="3200" b="1" i="0" u="none" strike="noStrike" kern="1200" cap="none" spc="0" normalizeH="0" baseline="0" noProof="0" dirty="0">
                <a:ln>
                  <a:noFill/>
                </a:ln>
                <a:solidFill>
                  <a:srgbClr val="CA865F">
                    <a:lumMod val="50000"/>
                  </a:srgbClr>
                </a:solidFill>
                <a:effectLst/>
                <a:uLnTx/>
                <a:uFillTx/>
                <a:latin typeface="楷体" panose="02010609060101010101" charset="-122"/>
                <a:ea typeface="楷体" panose="02010609060101010101" charset="-122"/>
              </a:endParaRPr>
            </a:p>
          </p:txBody>
        </p:sp>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2254250" y="938289"/>
            <a:ext cx="8089874" cy="595236"/>
          </a:xfrm>
        </p:spPr>
        <p:txBody>
          <a:bodyPr/>
          <a:p>
            <a:pPr algn="ctr"/>
            <a:r>
              <a:rPr lang="zh-CN" altLang="en-US" sz="3200" b="1"/>
              <a:t>（一）学业奖学金</a:t>
            </a:r>
            <a:endParaRPr lang="zh-CN" altLang="en-US" sz="3200" b="1"/>
          </a:p>
        </p:txBody>
      </p:sp>
      <p:graphicFrame>
        <p:nvGraphicFramePr>
          <p:cNvPr id="3" name="表格 2"/>
          <p:cNvGraphicFramePr/>
          <p:nvPr>
            <p:custDataLst>
              <p:tags r:id="rId1"/>
            </p:custDataLst>
          </p:nvPr>
        </p:nvGraphicFramePr>
        <p:xfrm>
          <a:off x="975043" y="1712595"/>
          <a:ext cx="10308590" cy="4920615"/>
        </p:xfrm>
        <a:graphic>
          <a:graphicData uri="http://schemas.openxmlformats.org/drawingml/2006/table">
            <a:tbl>
              <a:tblPr firstRow="1" bandRow="1">
                <a:tableStyleId>{5940675A-B579-460E-94D1-54222C63F5DA}</a:tableStyleId>
              </a:tblPr>
              <a:tblGrid>
                <a:gridCol w="1386205"/>
                <a:gridCol w="1141730"/>
                <a:gridCol w="3989070"/>
                <a:gridCol w="1403350"/>
                <a:gridCol w="1061720"/>
                <a:gridCol w="1326515"/>
              </a:tblGrid>
              <a:tr h="548640">
                <a:tc>
                  <a:txBody>
                    <a:bodyPr/>
                    <a:p>
                      <a:pPr indent="0" algn="ctr">
                        <a:buNone/>
                      </a:pPr>
                      <a:r>
                        <a:rPr lang="en-US" sz="1800" b="1">
                          <a:solidFill>
                            <a:srgbClr val="000000"/>
                          </a:solidFill>
                          <a:latin typeface="楷体" panose="02010609060101010101" charset="-122"/>
                          <a:ea typeface="楷体" panose="02010609060101010101" charset="-122"/>
                          <a:cs typeface="宋体" panose="02010600030101010101" pitchFamily="2" charset="-122"/>
                        </a:rPr>
                        <a:t>资助项目</a:t>
                      </a:r>
                      <a:endParaRPr lang="en-US" altLang="en-US" sz="1800" b="1">
                        <a:solidFill>
                          <a:srgbClr val="000000"/>
                        </a:solidFill>
                        <a:latin typeface="楷体" panose="02010609060101010101" charset="-122"/>
                        <a:ea typeface="楷体" panose="02010609060101010101" charset="-122"/>
                        <a:cs typeface="宋体" panose="02010600030101010101" pitchFamily="2" charset="-122"/>
                      </a:endParaRPr>
                    </a:p>
                  </a:txBody>
                  <a:tcPr marL="68580" marR="68580" marT="0" marB="0"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en-US" sz="1800" b="1">
                          <a:solidFill>
                            <a:srgbClr val="000000"/>
                          </a:solidFill>
                          <a:latin typeface="楷体" panose="02010609060101010101" charset="-122"/>
                          <a:ea typeface="楷体" panose="02010609060101010101" charset="-122"/>
                          <a:cs typeface="宋体" panose="02010600030101010101" pitchFamily="2" charset="-122"/>
                        </a:rPr>
                        <a:t>资助金额</a:t>
                      </a:r>
                      <a:endParaRPr lang="en-US" altLang="en-US" sz="1800" b="1">
                        <a:solidFill>
                          <a:srgbClr val="000000"/>
                        </a:solidFill>
                        <a:latin typeface="楷体" panose="02010609060101010101" charset="-122"/>
                        <a:ea typeface="楷体" panose="02010609060101010101" charset="-122"/>
                        <a:cs typeface="宋体" panose="02010600030101010101" pitchFamily="2" charset="-122"/>
                      </a:endParaRPr>
                    </a:p>
                  </a:txBody>
                  <a:tcPr marL="68580" marR="68580" marT="0" marB="0"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accent5">
                        <a:lumMod val="60000"/>
                        <a:lumOff val="40000"/>
                      </a:schemeClr>
                    </a:solidFill>
                  </a:tcPr>
                </a:tc>
                <a:tc>
                  <a:txBody>
                    <a:bodyPr/>
                    <a:p>
                      <a:pPr indent="0" algn="ctr">
                        <a:buNone/>
                      </a:pPr>
                      <a:r>
                        <a:rPr lang="en-US" sz="1800" b="1">
                          <a:solidFill>
                            <a:srgbClr val="000000"/>
                          </a:solidFill>
                          <a:latin typeface="楷体" panose="02010609060101010101" charset="-122"/>
                          <a:ea typeface="楷体" panose="02010609060101010101" charset="-122"/>
                          <a:cs typeface="宋体" panose="02010600030101010101" pitchFamily="2" charset="-122"/>
                        </a:rPr>
                        <a:t>资助对象及主要申请条件</a:t>
                      </a:r>
                      <a:endParaRPr lang="en-US" altLang="en-US" sz="1800" b="1">
                        <a:solidFill>
                          <a:srgbClr val="000000"/>
                        </a:solidFill>
                        <a:latin typeface="楷体" panose="02010609060101010101" charset="-122"/>
                        <a:ea typeface="楷体" panose="02010609060101010101" charset="-122"/>
                        <a:cs typeface="宋体" panose="02010600030101010101" pitchFamily="2" charset="-122"/>
                      </a:endParaRPr>
                    </a:p>
                  </a:txBody>
                  <a:tcPr marL="68580" marR="68580" marT="0" marB="0"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en-US" sz="1800" b="1">
                          <a:solidFill>
                            <a:srgbClr val="000000"/>
                          </a:solidFill>
                          <a:latin typeface="楷体" panose="02010609060101010101" charset="-122"/>
                          <a:ea typeface="楷体" panose="02010609060101010101" charset="-122"/>
                          <a:cs typeface="宋体" panose="02010600030101010101" pitchFamily="2" charset="-122"/>
                        </a:rPr>
                        <a:t>资助人数或比例</a:t>
                      </a:r>
                      <a:endParaRPr lang="en-US" altLang="en-US" sz="1800" b="1">
                        <a:solidFill>
                          <a:srgbClr val="000000"/>
                        </a:solidFill>
                        <a:latin typeface="楷体" panose="02010609060101010101" charset="-122"/>
                        <a:ea typeface="楷体" panose="02010609060101010101" charset="-122"/>
                        <a:cs typeface="宋体" panose="02010600030101010101" pitchFamily="2" charset="-122"/>
                      </a:endParaRPr>
                    </a:p>
                  </a:txBody>
                  <a:tcPr marL="68580" marR="68580" marT="0" marB="0"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accent5">
                        <a:lumMod val="60000"/>
                        <a:lumOff val="40000"/>
                      </a:schemeClr>
                    </a:solidFill>
                  </a:tcPr>
                </a:tc>
                <a:tc>
                  <a:txBody>
                    <a:bodyPr/>
                    <a:p>
                      <a:pPr indent="0" algn="ctr">
                        <a:buNone/>
                      </a:pPr>
                      <a:r>
                        <a:rPr lang="en-US" sz="1800" b="1">
                          <a:solidFill>
                            <a:srgbClr val="000000"/>
                          </a:solidFill>
                          <a:latin typeface="楷体" panose="02010609060101010101" charset="-122"/>
                          <a:ea typeface="楷体" panose="02010609060101010101" charset="-122"/>
                          <a:cs typeface="宋体" panose="02010600030101010101" pitchFamily="2" charset="-122"/>
                        </a:rPr>
                        <a:t>评定时间</a:t>
                      </a:r>
                      <a:endParaRPr lang="en-US" altLang="en-US" sz="1800" b="1">
                        <a:solidFill>
                          <a:srgbClr val="000000"/>
                        </a:solidFill>
                        <a:latin typeface="楷体" panose="02010609060101010101" charset="-122"/>
                        <a:ea typeface="楷体" panose="02010609060101010101" charset="-122"/>
                        <a:cs typeface="宋体" panose="02010600030101010101" pitchFamily="2" charset="-122"/>
                      </a:endParaRPr>
                    </a:p>
                  </a:txBody>
                  <a:tcPr marL="68580" marR="68580" marT="0" marB="0"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en-US" sz="1800" b="1">
                          <a:solidFill>
                            <a:srgbClr val="000000"/>
                          </a:solidFill>
                          <a:latin typeface="楷体" panose="02010609060101010101" charset="-122"/>
                          <a:ea typeface="楷体" panose="02010609060101010101" charset="-122"/>
                          <a:cs typeface="宋体" panose="02010600030101010101" pitchFamily="2" charset="-122"/>
                        </a:rPr>
                        <a:t>评定程序</a:t>
                      </a:r>
                      <a:endParaRPr lang="en-US" altLang="en-US" sz="1800" b="1">
                        <a:solidFill>
                          <a:srgbClr val="000000"/>
                        </a:solidFill>
                        <a:latin typeface="楷体" panose="02010609060101010101" charset="-122"/>
                        <a:ea typeface="楷体" panose="02010609060101010101" charset="-122"/>
                        <a:cs typeface="宋体" panose="02010600030101010101" pitchFamily="2" charset="-122"/>
                      </a:endParaRPr>
                    </a:p>
                  </a:txBody>
                  <a:tcPr marL="68580" marR="68580" marT="0" marB="0"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accent5">
                        <a:lumMod val="60000"/>
                        <a:lumOff val="40000"/>
                      </a:schemeClr>
                    </a:solidFill>
                  </a:tcPr>
                </a:tc>
              </a:tr>
              <a:tr h="1950720">
                <a:tc>
                  <a:txBody>
                    <a:bodyPr/>
                    <a:p>
                      <a:pPr indent="0" algn="ctr">
                        <a:buNone/>
                      </a:pPr>
                      <a:r>
                        <a:rPr lang="en-US" sz="1600" b="0">
                          <a:solidFill>
                            <a:srgbClr val="000000"/>
                          </a:solidFill>
                          <a:latin typeface="楷体" panose="02010609060101010101" charset="-122"/>
                          <a:ea typeface="楷体" panose="02010609060101010101" charset="-122"/>
                          <a:cs typeface="宋体" panose="02010600030101010101" pitchFamily="2" charset="-122"/>
                        </a:rPr>
                        <a:t>校长奖学金</a:t>
                      </a:r>
                      <a:endParaRPr lang="en-US" altLang="en-US" sz="1600" b="0">
                        <a:solidFill>
                          <a:srgbClr val="000000"/>
                        </a:solidFill>
                        <a:latin typeface="楷体" panose="02010609060101010101" charset="-122"/>
                        <a:ea typeface="楷体" panose="02010609060101010101" charset="-122"/>
                        <a:cs typeface="宋体" panose="02010600030101010101" pitchFamily="2" charset="-122"/>
                      </a:endParaRPr>
                    </a:p>
                  </a:txBody>
                  <a:tcPr marL="68580" marR="68580" marT="0" marB="0"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en-US" sz="1600" b="0">
                          <a:solidFill>
                            <a:srgbClr val="000000"/>
                          </a:solidFill>
                          <a:latin typeface="楷体" panose="02010609060101010101" charset="-122"/>
                          <a:ea typeface="楷体" panose="02010609060101010101" charset="-122"/>
                          <a:cs typeface="楷体" panose="02010609060101010101" charset="-122"/>
                        </a:rPr>
                        <a:t>每生每年10000元</a:t>
                      </a:r>
                      <a:endParaRPr lang="en-US" altLang="en-US" sz="1600" b="0">
                        <a:solidFill>
                          <a:srgbClr val="000000"/>
                        </a:solidFill>
                        <a:latin typeface="楷体" panose="02010609060101010101" charset="-122"/>
                        <a:ea typeface="楷体" panose="02010609060101010101" charset="-122"/>
                        <a:cs typeface="楷体" panose="02010609060101010101" charset="-122"/>
                      </a:endParaRPr>
                    </a:p>
                  </a:txBody>
                  <a:tcPr marL="68580" marR="68580" marT="0" marB="0"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accent5">
                        <a:lumMod val="60000"/>
                        <a:lumOff val="40000"/>
                      </a:schemeClr>
                    </a:solidFill>
                  </a:tcPr>
                </a:tc>
                <a:tc>
                  <a:txBody>
                    <a:bodyPr/>
                    <a:p>
                      <a:pPr indent="0" algn="ctr">
                        <a:buNone/>
                      </a:pPr>
                      <a:r>
                        <a:rPr lang="en-US" sz="1600" b="0">
                          <a:solidFill>
                            <a:srgbClr val="000000"/>
                          </a:solidFill>
                          <a:latin typeface="楷体" panose="02010609060101010101" charset="-122"/>
                          <a:ea typeface="楷体" panose="02010609060101010101" charset="-122"/>
                          <a:cs typeface="楷体" panose="02010609060101010101" charset="-122"/>
                        </a:rPr>
                        <a:t>学习成绩优异：必修课平均学分成绩与选修课折合成绩之和排名在同一年级同一专业位于前10%；且综合测评成绩排名在同一年级同一专业位于前10%；体质测试成绩达到《国家学生体质健康标准》（免测学生除外）；社会实践、创新能力、综合素质等方面特别突出，大学期间曾获校级或校级以上奖励。</a:t>
                      </a:r>
                      <a:endParaRPr lang="en-US" altLang="en-US" sz="1600" b="0">
                        <a:solidFill>
                          <a:srgbClr val="000000"/>
                        </a:solidFill>
                        <a:latin typeface="楷体" panose="02010609060101010101" charset="-122"/>
                        <a:ea typeface="楷体" panose="02010609060101010101" charset="-122"/>
                        <a:cs typeface="楷体" panose="02010609060101010101" charset="-122"/>
                      </a:endParaRPr>
                    </a:p>
                  </a:txBody>
                  <a:tcPr marL="68580" marR="68580" marT="0" marB="0"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en-US" sz="1600" b="0">
                          <a:solidFill>
                            <a:srgbClr val="000000"/>
                          </a:solidFill>
                          <a:latin typeface="楷体" panose="02010609060101010101" charset="-122"/>
                          <a:ea typeface="楷体" panose="02010609060101010101" charset="-122"/>
                          <a:cs typeface="楷体" panose="02010609060101010101" charset="-122"/>
                        </a:rPr>
                        <a:t>非毕业班学生总数的0.3%</a:t>
                      </a:r>
                      <a:endParaRPr lang="en-US" altLang="en-US" sz="1600" b="0">
                        <a:solidFill>
                          <a:srgbClr val="000000"/>
                        </a:solidFill>
                        <a:latin typeface="楷体" panose="02010609060101010101" charset="-122"/>
                        <a:ea typeface="楷体" panose="02010609060101010101" charset="-122"/>
                        <a:cs typeface="楷体" panose="02010609060101010101" charset="-122"/>
                      </a:endParaRPr>
                    </a:p>
                  </a:txBody>
                  <a:tcPr marL="68580" marR="68580" marT="0" marB="0"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accent5">
                        <a:lumMod val="60000"/>
                        <a:lumOff val="40000"/>
                      </a:schemeClr>
                    </a:solidFill>
                  </a:tcPr>
                </a:tc>
                <a:tc>
                  <a:txBody>
                    <a:bodyPr/>
                    <a:p>
                      <a:pPr indent="0" algn="ctr">
                        <a:buNone/>
                      </a:pPr>
                      <a:r>
                        <a:rPr lang="en-US" sz="1600" b="0">
                          <a:solidFill>
                            <a:srgbClr val="000000"/>
                          </a:solidFill>
                          <a:latin typeface="楷体" panose="02010609060101010101" charset="-122"/>
                          <a:ea typeface="楷体" panose="02010609060101010101" charset="-122"/>
                          <a:cs typeface="楷体" panose="02010609060101010101" charset="-122"/>
                        </a:rPr>
                        <a:t>9-11月</a:t>
                      </a:r>
                      <a:endParaRPr lang="en-US" altLang="en-US" sz="1600" b="0">
                        <a:solidFill>
                          <a:srgbClr val="000000"/>
                        </a:solidFill>
                        <a:latin typeface="楷体" panose="02010609060101010101" charset="-122"/>
                        <a:ea typeface="楷体" panose="02010609060101010101" charset="-122"/>
                        <a:cs typeface="楷体" panose="02010609060101010101" charset="-122"/>
                      </a:endParaRPr>
                    </a:p>
                  </a:txBody>
                  <a:tcPr marL="68580" marR="68580" marT="0" marB="0"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en-US" sz="1600" b="0">
                          <a:solidFill>
                            <a:srgbClr val="000000"/>
                          </a:solidFill>
                          <a:latin typeface="楷体" panose="02010609060101010101" charset="-122"/>
                          <a:ea typeface="楷体" panose="02010609060101010101" charset="-122"/>
                          <a:cs typeface="宋体" panose="02010600030101010101" pitchFamily="2" charset="-122"/>
                        </a:rPr>
                        <a:t>学生申请、校级公开答辩评审、结果公示、表彰及奖励。</a:t>
                      </a:r>
                      <a:endParaRPr lang="en-US" altLang="en-US" sz="1600" b="0">
                        <a:solidFill>
                          <a:srgbClr val="000000"/>
                        </a:solidFill>
                        <a:latin typeface="楷体" panose="02010609060101010101" charset="-122"/>
                        <a:ea typeface="楷体" panose="02010609060101010101" charset="-122"/>
                        <a:cs typeface="宋体" panose="02010600030101010101" pitchFamily="2" charset="-122"/>
                      </a:endParaRPr>
                    </a:p>
                  </a:txBody>
                  <a:tcPr marL="68580" marR="68580" marT="0" marB="0"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accent5">
                        <a:lumMod val="60000"/>
                        <a:lumOff val="40000"/>
                      </a:schemeClr>
                    </a:solidFill>
                  </a:tcPr>
                </a:tc>
              </a:tr>
              <a:tr h="2421255">
                <a:tc>
                  <a:txBody>
                    <a:bodyPr/>
                    <a:p>
                      <a:pPr indent="0" algn="ctr">
                        <a:buNone/>
                      </a:pPr>
                      <a:r>
                        <a:rPr lang="en-US" sz="1600" b="0">
                          <a:solidFill>
                            <a:srgbClr val="000000"/>
                          </a:solidFill>
                          <a:latin typeface="楷体" panose="02010609060101010101" charset="-122"/>
                          <a:ea typeface="楷体" panose="02010609060101010101" charset="-122"/>
                          <a:cs typeface="宋体" panose="02010600030101010101" pitchFamily="2" charset="-122"/>
                        </a:rPr>
                        <a:t>学业奖学金</a:t>
                      </a:r>
                      <a:endParaRPr lang="en-US" altLang="en-US" sz="1600" b="0">
                        <a:solidFill>
                          <a:srgbClr val="000000"/>
                        </a:solidFill>
                        <a:latin typeface="楷体" panose="02010609060101010101" charset="-122"/>
                        <a:ea typeface="楷体" panose="02010609060101010101" charset="-122"/>
                        <a:cs typeface="宋体" panose="02010600030101010101" pitchFamily="2" charset="-122"/>
                      </a:endParaRPr>
                    </a:p>
                  </a:txBody>
                  <a:tcPr marL="68580" marR="68580" marT="0" marB="0"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en-US" sz="1600" b="0">
                          <a:solidFill>
                            <a:srgbClr val="000000"/>
                          </a:solidFill>
                          <a:latin typeface="楷体" panose="02010609060101010101" charset="-122"/>
                          <a:ea typeface="楷体" panose="02010609060101010101" charset="-122"/>
                          <a:cs typeface="楷体" panose="02010609060101010101" charset="-122"/>
                        </a:rPr>
                        <a:t>一等800元；                 二等500元；                三等300元。</a:t>
                      </a:r>
                      <a:endParaRPr lang="en-US" altLang="en-US" sz="1600" b="0">
                        <a:solidFill>
                          <a:srgbClr val="000000"/>
                        </a:solidFill>
                        <a:latin typeface="楷体" panose="02010609060101010101" charset="-122"/>
                        <a:ea typeface="楷体" panose="02010609060101010101" charset="-122"/>
                        <a:cs typeface="楷体" panose="02010609060101010101" charset="-122"/>
                      </a:endParaRPr>
                    </a:p>
                  </a:txBody>
                  <a:tcPr marL="68580" marR="68580" marT="0" marB="0"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accent5">
                        <a:lumMod val="60000"/>
                        <a:lumOff val="40000"/>
                      </a:schemeClr>
                    </a:solidFill>
                  </a:tcPr>
                </a:tc>
                <a:tc>
                  <a:txBody>
                    <a:bodyPr/>
                    <a:p>
                      <a:pPr indent="0" algn="ctr">
                        <a:buNone/>
                      </a:pPr>
                      <a:r>
                        <a:rPr lang="en-US" sz="1600" b="0">
                          <a:solidFill>
                            <a:srgbClr val="000000"/>
                          </a:solidFill>
                          <a:latin typeface="楷体" panose="02010609060101010101" charset="-122"/>
                          <a:ea typeface="楷体" panose="02010609060101010101" charset="-122"/>
                          <a:cs typeface="楷体" panose="02010609060101010101" charset="-122"/>
                        </a:rPr>
                        <a:t>评定学年综合测评成绩名列同一年级同一专业60%之前（长望实验班须达到75%之前）；体质测试成绩达到《国家学生体质健康标准》（免测学生除外）；毕业班学生需在本科毕业论文（设计）中期检查中获得良好及以上等级。</a:t>
                      </a:r>
                      <a:endParaRPr lang="en-US" altLang="en-US" sz="1600" b="0">
                        <a:solidFill>
                          <a:srgbClr val="000000"/>
                        </a:solidFill>
                        <a:latin typeface="楷体" panose="02010609060101010101" charset="-122"/>
                        <a:ea typeface="楷体" panose="02010609060101010101" charset="-122"/>
                        <a:cs typeface="楷体" panose="02010609060101010101" charset="-122"/>
                      </a:endParaRPr>
                    </a:p>
                  </a:txBody>
                  <a:tcPr marL="68580" marR="68580" marT="0" marB="0"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en-US" sz="1600" b="0">
                          <a:solidFill>
                            <a:srgbClr val="000000"/>
                          </a:solidFill>
                          <a:latin typeface="楷体" panose="02010609060101010101" charset="-122"/>
                          <a:ea typeface="楷体" panose="02010609060101010101" charset="-122"/>
                          <a:cs typeface="楷体" panose="02010609060101010101" charset="-122"/>
                        </a:rPr>
                        <a:t>一、二、三等奖各占学生总数的15%，（毕业班不评三等奖学金）；长望实验班一、二、三等奖比例为30%、20%、20%。</a:t>
                      </a:r>
                      <a:endParaRPr lang="en-US" altLang="en-US" sz="1600" b="0">
                        <a:solidFill>
                          <a:srgbClr val="000000"/>
                        </a:solidFill>
                        <a:latin typeface="楷体" panose="02010609060101010101" charset="-122"/>
                        <a:ea typeface="楷体" panose="02010609060101010101" charset="-122"/>
                        <a:cs typeface="楷体" panose="02010609060101010101" charset="-122"/>
                      </a:endParaRPr>
                    </a:p>
                  </a:txBody>
                  <a:tcPr marL="68580" marR="68580" marT="0" marB="0"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accent5">
                        <a:lumMod val="60000"/>
                        <a:lumOff val="40000"/>
                      </a:schemeClr>
                    </a:solidFill>
                  </a:tcPr>
                </a:tc>
                <a:tc>
                  <a:txBody>
                    <a:bodyPr/>
                    <a:p>
                      <a:pPr indent="0" algn="ctr">
                        <a:buNone/>
                      </a:pPr>
                      <a:r>
                        <a:rPr lang="en-US" sz="1600" b="0">
                          <a:solidFill>
                            <a:srgbClr val="000000"/>
                          </a:solidFill>
                          <a:latin typeface="楷体" panose="02010609060101010101" charset="-122"/>
                          <a:ea typeface="楷体" panose="02010609060101010101" charset="-122"/>
                          <a:cs typeface="楷体" panose="02010609060101010101" charset="-122"/>
                        </a:rPr>
                        <a:t>9-11月</a:t>
                      </a:r>
                      <a:endParaRPr lang="en-US" altLang="en-US" sz="1600" b="0">
                        <a:solidFill>
                          <a:srgbClr val="000000"/>
                        </a:solidFill>
                        <a:latin typeface="楷体" panose="02010609060101010101" charset="-122"/>
                        <a:ea typeface="楷体" panose="02010609060101010101" charset="-122"/>
                        <a:cs typeface="楷体" panose="02010609060101010101" charset="-122"/>
                      </a:endParaRPr>
                    </a:p>
                  </a:txBody>
                  <a:tcPr marL="68580" marR="68580" marT="0" marB="0"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en-US" sz="1600" b="0">
                          <a:solidFill>
                            <a:srgbClr val="000000"/>
                          </a:solidFill>
                          <a:latin typeface="楷体" panose="02010609060101010101" charset="-122"/>
                          <a:ea typeface="楷体" panose="02010609060101010101" charset="-122"/>
                          <a:cs typeface="宋体" panose="02010600030101010101" pitchFamily="2" charset="-122"/>
                        </a:rPr>
                        <a:t>学生申请、学院审核推荐、学生工作处审核、结果公示、表彰及奖励。</a:t>
                      </a:r>
                      <a:endParaRPr lang="en-US" altLang="en-US" sz="1600" b="0">
                        <a:solidFill>
                          <a:srgbClr val="000000"/>
                        </a:solidFill>
                        <a:latin typeface="楷体" panose="02010609060101010101" charset="-122"/>
                        <a:ea typeface="楷体" panose="02010609060101010101" charset="-122"/>
                        <a:cs typeface="宋体" panose="02010600030101010101" pitchFamily="2" charset="-122"/>
                      </a:endParaRPr>
                    </a:p>
                  </a:txBody>
                  <a:tcPr marL="68580" marR="68580" marT="0" marB="0"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accent5">
                        <a:lumMod val="60000"/>
                        <a:lumOff val="40000"/>
                      </a:schemeClr>
                    </a:solidFill>
                  </a:tcPr>
                </a:tc>
              </a:tr>
            </a:tbl>
          </a:graphicData>
        </a:graphic>
      </p:graphicFrame>
      <p:grpSp>
        <p:nvGrpSpPr>
          <p:cNvPr id="615" name="组合 614"/>
          <p:cNvGrpSpPr/>
          <p:nvPr/>
        </p:nvGrpSpPr>
        <p:grpSpPr>
          <a:xfrm>
            <a:off x="865505" y="466090"/>
            <a:ext cx="2019935" cy="729615"/>
            <a:chOff x="5966225" y="1057275"/>
            <a:chExt cx="5552111" cy="1594056"/>
          </a:xfrm>
          <a:solidFill>
            <a:schemeClr val="accent5">
              <a:lumMod val="60000"/>
              <a:lumOff val="40000"/>
            </a:schemeClr>
          </a:solidFill>
        </p:grpSpPr>
        <p:sp>
          <p:nvSpPr>
            <p:cNvPr id="616" name="矩形: 圆角 615"/>
            <p:cNvSpPr/>
            <p:nvPr/>
          </p:nvSpPr>
          <p:spPr>
            <a:xfrm>
              <a:off x="5966225" y="1057275"/>
              <a:ext cx="5552111" cy="1594056"/>
            </a:xfrm>
            <a:prstGeom prst="roundRect">
              <a:avLst>
                <a:gd name="adj" fmla="val 8569"/>
              </a:avLst>
            </a:prstGeom>
            <a:grpFill/>
            <a:ln>
              <a:noFill/>
            </a:ln>
            <a:effectLst>
              <a:outerShdw blurRad="266700" dist="127000" dir="5400000" sx="86000" sy="86000" algn="t" rotWithShape="0">
                <a:schemeClr val="accent4">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050" b="0" i="0" u="none" strike="noStrike" kern="1200" cap="none" spc="0" normalizeH="0" baseline="0" noProof="0" dirty="0">
                <a:ln>
                  <a:noFill/>
                </a:ln>
                <a:solidFill>
                  <a:prstClr val="white"/>
                </a:solidFill>
                <a:effectLst/>
                <a:uLnTx/>
                <a:uFillTx/>
                <a:latin typeface="Roboto"/>
                <a:ea typeface="思源黑体 CN Regular"/>
                <a:cs typeface="+mn-cs"/>
              </a:endParaRPr>
            </a:p>
          </p:txBody>
        </p:sp>
        <p:sp>
          <p:nvSpPr>
            <p:cNvPr id="617" name="文本框 616"/>
            <p:cNvSpPr txBox="1"/>
            <p:nvPr/>
          </p:nvSpPr>
          <p:spPr>
            <a:xfrm>
              <a:off x="6261126" y="1282760"/>
              <a:ext cx="4961528" cy="1140395"/>
            </a:xfrm>
            <a:prstGeom prst="rect">
              <a:avLst/>
            </a:prstGeom>
            <a:grpFill/>
          </p:spPr>
          <p:txBody>
            <a:bodyPr wrap="square">
              <a:spAutoFit/>
            </a:bodyPr>
            <a:lstStyle>
              <a:defPPr>
                <a:defRPr lang="zh-CN"/>
              </a:defPPr>
              <a:lvl1pPr>
                <a:defRPr sz="3200">
                  <a:solidFill>
                    <a:schemeClr val="accent2"/>
                  </a:solidFill>
                  <a:latin typeface="+mj-ea"/>
                  <a:ea typeface="+mj-ea"/>
                </a:defRPr>
              </a:lvl1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800" b="1" i="0" u="none" strike="noStrike" kern="1200" cap="none" spc="0" normalizeH="0" baseline="0" noProof="0" dirty="0">
                  <a:ln>
                    <a:noFill/>
                  </a:ln>
                  <a:solidFill>
                    <a:schemeClr val="tx1"/>
                  </a:solidFill>
                  <a:effectLst/>
                  <a:uLnTx/>
                  <a:uFillTx/>
                  <a:latin typeface="思源宋体 CN Heavy"/>
                  <a:ea typeface="思源宋体 CN Heavy"/>
                  <a:cs typeface="+mn-cs"/>
                </a:rPr>
                <a:t>学校资助</a:t>
              </a:r>
              <a:endParaRPr kumimoji="0" lang="zh-CN" altLang="en-US" sz="2800" b="1" i="0" u="none" strike="noStrike" kern="1200" cap="none" spc="0" normalizeH="0" baseline="0" noProof="0" dirty="0">
                <a:ln>
                  <a:noFill/>
                </a:ln>
                <a:solidFill>
                  <a:schemeClr val="tx1"/>
                </a:solidFill>
                <a:effectLst/>
                <a:uLnTx/>
                <a:uFillTx/>
                <a:latin typeface="思源宋体 CN Heavy"/>
                <a:ea typeface="思源宋体 CN Heavy"/>
                <a:cs typeface="+mn-cs"/>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15"/>
                                        </p:tgtEl>
                                        <p:attrNameLst>
                                          <p:attrName>style.visibility</p:attrName>
                                        </p:attrNameLst>
                                      </p:cBhvr>
                                      <p:to>
                                        <p:strVal val="visible"/>
                                      </p:to>
                                    </p:set>
                                    <p:animEffect transition="in" filter="wipe(left)">
                                      <p:cBhvr>
                                        <p:cTn id="7" dur="500"/>
                                        <p:tgtEl>
                                          <p:spTgt spid="6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2051050" y="6079249"/>
            <a:ext cx="8089874" cy="595236"/>
          </a:xfrm>
        </p:spPr>
        <p:txBody>
          <a:bodyPr/>
          <a:p>
            <a:pPr algn="ctr"/>
            <a:r>
              <a:rPr lang="zh-CN" altLang="en-US"/>
              <a:t>校长奖学金证书</a:t>
            </a:r>
            <a:endParaRPr lang="zh-CN" altLang="en-US"/>
          </a:p>
        </p:txBody>
      </p:sp>
      <p:pic>
        <p:nvPicPr>
          <p:cNvPr id="3" name="图片 2"/>
          <p:cNvPicPr>
            <a:picLocks noChangeAspect="1"/>
          </p:cNvPicPr>
          <p:nvPr/>
        </p:nvPicPr>
        <p:blipFill>
          <a:blip r:embed="rId1"/>
          <a:stretch>
            <a:fillRect/>
          </a:stretch>
        </p:blipFill>
        <p:spPr>
          <a:xfrm>
            <a:off x="2641600" y="933450"/>
            <a:ext cx="7092950" cy="4990465"/>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图片 2"/>
          <p:cNvPicPr>
            <a:picLocks noChangeAspect="1"/>
          </p:cNvPicPr>
          <p:nvPr/>
        </p:nvPicPr>
        <p:blipFill>
          <a:blip r:embed="rId1"/>
          <a:stretch>
            <a:fillRect/>
          </a:stretch>
        </p:blipFill>
        <p:spPr>
          <a:xfrm>
            <a:off x="774700" y="659765"/>
            <a:ext cx="5013960" cy="5199380"/>
          </a:xfrm>
          <a:prstGeom prst="rect">
            <a:avLst/>
          </a:prstGeom>
        </p:spPr>
      </p:pic>
      <p:pic>
        <p:nvPicPr>
          <p:cNvPr id="4" name="图片 3"/>
          <p:cNvPicPr>
            <a:picLocks noChangeAspect="1"/>
          </p:cNvPicPr>
          <p:nvPr/>
        </p:nvPicPr>
        <p:blipFill>
          <a:blip r:embed="rId2"/>
          <a:stretch>
            <a:fillRect/>
          </a:stretch>
        </p:blipFill>
        <p:spPr>
          <a:xfrm>
            <a:off x="5855970" y="1192530"/>
            <a:ext cx="5810885" cy="4133850"/>
          </a:xfrm>
          <a:prstGeom prst="rect">
            <a:avLst/>
          </a:prstGeom>
        </p:spPr>
      </p:pic>
      <p:sp>
        <p:nvSpPr>
          <p:cNvPr id="5" name="文本框 4"/>
          <p:cNvSpPr txBox="1"/>
          <p:nvPr/>
        </p:nvSpPr>
        <p:spPr>
          <a:xfrm>
            <a:off x="2072640" y="5859145"/>
            <a:ext cx="2240280" cy="368300"/>
          </a:xfrm>
          <a:prstGeom prst="rect">
            <a:avLst/>
          </a:prstGeom>
          <a:noFill/>
        </p:spPr>
        <p:txBody>
          <a:bodyPr wrap="none" rtlCol="0">
            <a:spAutoFit/>
          </a:bodyPr>
          <a:p>
            <a:r>
              <a:rPr lang="zh-CN" altLang="en-US">
                <a:latin typeface="楷体" panose="02010609060101010101" charset="-122"/>
                <a:ea typeface="楷体" panose="02010609060101010101" charset="-122"/>
              </a:rPr>
              <a:t>校长奖学金评审现场</a:t>
            </a:r>
            <a:endParaRPr lang="zh-CN" altLang="en-US">
              <a:latin typeface="楷体" panose="02010609060101010101" charset="-122"/>
              <a:ea typeface="楷体" panose="02010609060101010101" charset="-122"/>
            </a:endParaRPr>
          </a:p>
        </p:txBody>
      </p:sp>
      <p:sp>
        <p:nvSpPr>
          <p:cNvPr id="6" name="文本框 5"/>
          <p:cNvSpPr txBox="1"/>
          <p:nvPr/>
        </p:nvSpPr>
        <p:spPr>
          <a:xfrm>
            <a:off x="8195945" y="5490845"/>
            <a:ext cx="1554480" cy="368300"/>
          </a:xfrm>
          <a:prstGeom prst="rect">
            <a:avLst/>
          </a:prstGeom>
          <a:noFill/>
        </p:spPr>
        <p:txBody>
          <a:bodyPr wrap="none" rtlCol="0">
            <a:spAutoFit/>
          </a:bodyPr>
          <a:p>
            <a:r>
              <a:rPr lang="zh-CN" altLang="en-US">
                <a:latin typeface="楷体" panose="02010609060101010101" charset="-122"/>
                <a:ea typeface="楷体" panose="02010609060101010101" charset="-122"/>
              </a:rPr>
              <a:t>答辩选手风采</a:t>
            </a:r>
            <a:endParaRPr lang="zh-CN" altLang="en-US">
              <a:latin typeface="楷体" panose="02010609060101010101" charset="-122"/>
              <a:ea typeface="楷体" panose="02010609060101010101" charset="-122"/>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2051050" y="1476769"/>
            <a:ext cx="8089874" cy="595236"/>
          </a:xfrm>
        </p:spPr>
        <p:txBody>
          <a:bodyPr/>
          <a:p>
            <a:pPr algn="ctr"/>
            <a:r>
              <a:rPr lang="zh-CN" altLang="en-US" sz="3200" b="1"/>
              <a:t>（二）困难补助</a:t>
            </a:r>
            <a:endParaRPr lang="zh-CN" altLang="en-US" sz="3200" b="1"/>
          </a:p>
        </p:txBody>
      </p:sp>
      <p:graphicFrame>
        <p:nvGraphicFramePr>
          <p:cNvPr id="3" name="表格 2"/>
          <p:cNvGraphicFramePr/>
          <p:nvPr>
            <p:custDataLst>
              <p:tags r:id="rId1"/>
            </p:custDataLst>
          </p:nvPr>
        </p:nvGraphicFramePr>
        <p:xfrm>
          <a:off x="1655445" y="2581910"/>
          <a:ext cx="9432925" cy="2640330"/>
        </p:xfrm>
        <a:graphic>
          <a:graphicData uri="http://schemas.openxmlformats.org/drawingml/2006/table">
            <a:tbl>
              <a:tblPr firstRow="1" bandRow="1">
                <a:tableStyleId>{5940675A-B579-460E-94D1-54222C63F5DA}</a:tableStyleId>
              </a:tblPr>
              <a:tblGrid>
                <a:gridCol w="1682750"/>
                <a:gridCol w="2957195"/>
                <a:gridCol w="1241425"/>
                <a:gridCol w="1287780"/>
                <a:gridCol w="2263775"/>
              </a:tblGrid>
              <a:tr h="1361440">
                <a:tc>
                  <a:txBody>
                    <a:bodyPr/>
                    <a:p>
                      <a:pPr indent="0" algn="ctr">
                        <a:buNone/>
                      </a:pPr>
                      <a:r>
                        <a:rPr lang="en-US" sz="2000" b="1">
                          <a:solidFill>
                            <a:srgbClr val="000000"/>
                          </a:solidFill>
                          <a:latin typeface="楷体" panose="02010609060101010101" charset="-122"/>
                          <a:ea typeface="楷体" panose="02010609060101010101" charset="-122"/>
                          <a:cs typeface="宋体" panose="02010600030101010101" pitchFamily="2" charset="-122"/>
                        </a:rPr>
                        <a:t>资助金额</a:t>
                      </a:r>
                      <a:endParaRPr lang="en-US" altLang="en-US" sz="2000" b="1">
                        <a:solidFill>
                          <a:srgbClr val="000000"/>
                        </a:solidFill>
                        <a:latin typeface="楷体" panose="02010609060101010101" charset="-122"/>
                        <a:ea typeface="楷体" panose="02010609060101010101" charset="-122"/>
                        <a:cs typeface="宋体" panose="02010600030101010101" pitchFamily="2" charset="-122"/>
                      </a:endParaRPr>
                    </a:p>
                  </a:txBody>
                  <a:tcPr marL="68580" marR="68580" marT="0" marB="0"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en-US" sz="2000" b="1">
                          <a:solidFill>
                            <a:srgbClr val="000000"/>
                          </a:solidFill>
                          <a:latin typeface="楷体" panose="02010609060101010101" charset="-122"/>
                          <a:ea typeface="楷体" panose="02010609060101010101" charset="-122"/>
                          <a:cs typeface="宋体" panose="02010600030101010101" pitchFamily="2" charset="-122"/>
                        </a:rPr>
                        <a:t>资助对象及主要申请条件</a:t>
                      </a:r>
                      <a:endParaRPr lang="en-US" altLang="en-US" sz="2000" b="1">
                        <a:solidFill>
                          <a:srgbClr val="000000"/>
                        </a:solidFill>
                        <a:latin typeface="楷体" panose="02010609060101010101" charset="-122"/>
                        <a:ea typeface="楷体" panose="02010609060101010101" charset="-122"/>
                        <a:cs typeface="宋体" panose="02010600030101010101" pitchFamily="2" charset="-122"/>
                      </a:endParaRPr>
                    </a:p>
                  </a:txBody>
                  <a:tcPr marL="68580" marR="68580" marT="0" marB="0"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accent5">
                        <a:lumMod val="60000"/>
                        <a:lumOff val="40000"/>
                      </a:schemeClr>
                    </a:solidFill>
                  </a:tcPr>
                </a:tc>
                <a:tc>
                  <a:txBody>
                    <a:bodyPr/>
                    <a:p>
                      <a:pPr indent="0" algn="ctr">
                        <a:buNone/>
                      </a:pPr>
                      <a:r>
                        <a:rPr lang="en-US" sz="2000" b="1">
                          <a:solidFill>
                            <a:srgbClr val="000000"/>
                          </a:solidFill>
                          <a:latin typeface="楷体" panose="02010609060101010101" charset="-122"/>
                          <a:ea typeface="楷体" panose="02010609060101010101" charset="-122"/>
                          <a:cs typeface="宋体" panose="02010600030101010101" pitchFamily="2" charset="-122"/>
                        </a:rPr>
                        <a:t>资助人数或比例</a:t>
                      </a:r>
                      <a:endParaRPr lang="en-US" altLang="en-US" sz="2000" b="1">
                        <a:solidFill>
                          <a:srgbClr val="000000"/>
                        </a:solidFill>
                        <a:latin typeface="楷体" panose="02010609060101010101" charset="-122"/>
                        <a:ea typeface="楷体" panose="02010609060101010101" charset="-122"/>
                        <a:cs typeface="宋体" panose="02010600030101010101" pitchFamily="2" charset="-122"/>
                      </a:endParaRPr>
                    </a:p>
                  </a:txBody>
                  <a:tcPr marL="68580" marR="68580" marT="0" marB="0"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en-US" sz="2000" b="1">
                          <a:solidFill>
                            <a:srgbClr val="000000"/>
                          </a:solidFill>
                          <a:latin typeface="楷体" panose="02010609060101010101" charset="-122"/>
                          <a:ea typeface="楷体" panose="02010609060101010101" charset="-122"/>
                          <a:cs typeface="宋体" panose="02010600030101010101" pitchFamily="2" charset="-122"/>
                        </a:rPr>
                        <a:t>执行时间</a:t>
                      </a:r>
                      <a:endParaRPr lang="en-US" altLang="en-US" sz="2000" b="1">
                        <a:solidFill>
                          <a:srgbClr val="000000"/>
                        </a:solidFill>
                        <a:latin typeface="楷体" panose="02010609060101010101" charset="-122"/>
                        <a:ea typeface="楷体" panose="02010609060101010101" charset="-122"/>
                        <a:cs typeface="宋体" panose="02010600030101010101" pitchFamily="2" charset="-122"/>
                      </a:endParaRPr>
                    </a:p>
                  </a:txBody>
                  <a:tcPr marL="68580" marR="68580" marT="0" marB="0"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accent5">
                        <a:lumMod val="60000"/>
                        <a:lumOff val="40000"/>
                      </a:schemeClr>
                    </a:solidFill>
                  </a:tcPr>
                </a:tc>
                <a:tc>
                  <a:txBody>
                    <a:bodyPr/>
                    <a:p>
                      <a:pPr indent="0" algn="ctr">
                        <a:buNone/>
                      </a:pPr>
                      <a:r>
                        <a:rPr lang="en-US" sz="2000" b="1">
                          <a:solidFill>
                            <a:srgbClr val="000000"/>
                          </a:solidFill>
                          <a:latin typeface="楷体" panose="02010609060101010101" charset="-122"/>
                          <a:ea typeface="楷体" panose="02010609060101010101" charset="-122"/>
                          <a:cs typeface="宋体" panose="02010600030101010101" pitchFamily="2" charset="-122"/>
                        </a:rPr>
                        <a:t>执行程序</a:t>
                      </a:r>
                      <a:endParaRPr lang="en-US" altLang="en-US" sz="2000" b="1">
                        <a:solidFill>
                          <a:srgbClr val="000000"/>
                        </a:solidFill>
                        <a:latin typeface="楷体" panose="02010609060101010101" charset="-122"/>
                        <a:ea typeface="楷体" panose="02010609060101010101" charset="-122"/>
                        <a:cs typeface="宋体" panose="02010600030101010101" pitchFamily="2" charset="-122"/>
                      </a:endParaRPr>
                    </a:p>
                  </a:txBody>
                  <a:tcPr marL="68580" marR="68580" marT="0" marB="0"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FFFF"/>
                    </a:solidFill>
                  </a:tcPr>
                </a:tc>
              </a:tr>
              <a:tr h="1278890">
                <a:tc>
                  <a:txBody>
                    <a:bodyPr/>
                    <a:p>
                      <a:pPr indent="0" algn="ctr">
                        <a:buNone/>
                      </a:pPr>
                      <a:r>
                        <a:rPr lang="en-US" sz="2000" b="0">
                          <a:solidFill>
                            <a:srgbClr val="000000"/>
                          </a:solidFill>
                          <a:latin typeface="楷体" panose="02010609060101010101" charset="-122"/>
                          <a:ea typeface="楷体" panose="02010609060101010101" charset="-122"/>
                          <a:cs typeface="宋体" panose="02010600030101010101" pitchFamily="2" charset="-122"/>
                        </a:rPr>
                        <a:t>根据学生家庭经济困难程度和临时困难情况确定</a:t>
                      </a:r>
                      <a:endParaRPr lang="en-US" altLang="en-US" sz="2000" b="0">
                        <a:solidFill>
                          <a:srgbClr val="000000"/>
                        </a:solidFill>
                        <a:latin typeface="楷体" panose="02010609060101010101" charset="-122"/>
                        <a:ea typeface="楷体" panose="02010609060101010101" charset="-122"/>
                        <a:cs typeface="宋体" panose="02010600030101010101" pitchFamily="2" charset="-122"/>
                      </a:endParaRPr>
                    </a:p>
                  </a:txBody>
                  <a:tcPr marL="68580" marR="68580" marT="0" marB="0"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en-US" sz="2000" b="0">
                          <a:solidFill>
                            <a:srgbClr val="000000"/>
                          </a:solidFill>
                          <a:latin typeface="楷体" panose="02010609060101010101" charset="-122"/>
                          <a:ea typeface="楷体" panose="02010609060101010101" charset="-122"/>
                          <a:cs typeface="宋体" panose="02010600030101010101" pitchFamily="2" charset="-122"/>
                        </a:rPr>
                        <a:t>家庭经济特别困难和发生临时经济困难的在校学生</a:t>
                      </a:r>
                      <a:endParaRPr lang="en-US" altLang="en-US" sz="2000" b="0">
                        <a:solidFill>
                          <a:srgbClr val="000000"/>
                        </a:solidFill>
                        <a:latin typeface="楷体" panose="02010609060101010101" charset="-122"/>
                        <a:ea typeface="楷体" panose="02010609060101010101" charset="-122"/>
                        <a:cs typeface="宋体" panose="02010600030101010101" pitchFamily="2" charset="-122"/>
                      </a:endParaRPr>
                    </a:p>
                  </a:txBody>
                  <a:tcPr marL="68580" marR="68580" marT="0" marB="0"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accent5">
                        <a:lumMod val="60000"/>
                        <a:lumOff val="40000"/>
                      </a:schemeClr>
                    </a:solidFill>
                  </a:tcPr>
                </a:tc>
                <a:tc>
                  <a:txBody>
                    <a:bodyPr/>
                    <a:p>
                      <a:pPr indent="0" algn="ctr">
                        <a:buNone/>
                      </a:pPr>
                      <a:r>
                        <a:rPr lang="en-US" sz="2000" b="0">
                          <a:solidFill>
                            <a:srgbClr val="000000"/>
                          </a:solidFill>
                          <a:latin typeface="楷体" panose="02010609060101010101" charset="-122"/>
                          <a:ea typeface="楷体" panose="02010609060101010101" charset="-122"/>
                          <a:cs typeface="宋体" panose="02010600030101010101" pitchFamily="2" charset="-122"/>
                        </a:rPr>
                        <a:t>无限制</a:t>
                      </a:r>
                      <a:endParaRPr lang="en-US" altLang="en-US" sz="2000" b="0">
                        <a:solidFill>
                          <a:srgbClr val="000000"/>
                        </a:solidFill>
                        <a:latin typeface="楷体" panose="02010609060101010101" charset="-122"/>
                        <a:ea typeface="楷体" panose="02010609060101010101" charset="-122"/>
                        <a:cs typeface="宋体" panose="02010600030101010101" pitchFamily="2" charset="-122"/>
                      </a:endParaRPr>
                    </a:p>
                  </a:txBody>
                  <a:tcPr marL="68580" marR="68580" marT="0" marB="0"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en-US" sz="2000" b="0">
                          <a:solidFill>
                            <a:srgbClr val="000000"/>
                          </a:solidFill>
                          <a:latin typeface="楷体" panose="02010609060101010101" charset="-122"/>
                          <a:ea typeface="楷体" panose="02010609060101010101" charset="-122"/>
                          <a:cs typeface="宋体" panose="02010600030101010101" pitchFamily="2" charset="-122"/>
                        </a:rPr>
                        <a:t>无限制</a:t>
                      </a:r>
                      <a:endParaRPr lang="en-US" altLang="en-US" sz="2000" b="0">
                        <a:solidFill>
                          <a:srgbClr val="000000"/>
                        </a:solidFill>
                        <a:latin typeface="楷体" panose="02010609060101010101" charset="-122"/>
                        <a:ea typeface="楷体" panose="02010609060101010101" charset="-122"/>
                        <a:cs typeface="宋体" panose="02010600030101010101" pitchFamily="2" charset="-122"/>
                      </a:endParaRPr>
                    </a:p>
                  </a:txBody>
                  <a:tcPr marL="68580" marR="68580" marT="0" marB="0"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accent5">
                        <a:lumMod val="60000"/>
                        <a:lumOff val="40000"/>
                      </a:schemeClr>
                    </a:solidFill>
                  </a:tcPr>
                </a:tc>
                <a:tc>
                  <a:txBody>
                    <a:bodyPr/>
                    <a:p>
                      <a:pPr indent="0" algn="l">
                        <a:buNone/>
                      </a:pPr>
                      <a:r>
                        <a:rPr lang="en-US" sz="2000" b="0">
                          <a:solidFill>
                            <a:srgbClr val="000000"/>
                          </a:solidFill>
                          <a:latin typeface="楷体" panose="02010609060101010101" charset="-122"/>
                          <a:ea typeface="楷体" panose="02010609060101010101" charset="-122"/>
                          <a:cs typeface="宋体" panose="02010600030101010101" pitchFamily="2" charset="-122"/>
                        </a:rPr>
                        <a:t>学生申请、所在学院根据学生困难情况发放资金。</a:t>
                      </a:r>
                      <a:endParaRPr lang="en-US" altLang="en-US" sz="2000" b="0">
                        <a:solidFill>
                          <a:srgbClr val="000000"/>
                        </a:solidFill>
                        <a:latin typeface="楷体" panose="02010609060101010101" charset="-122"/>
                        <a:ea typeface="楷体" panose="02010609060101010101" charset="-122"/>
                        <a:cs typeface="宋体" panose="02010600030101010101" pitchFamily="2" charset="-122"/>
                      </a:endParaRPr>
                    </a:p>
                  </a:txBody>
                  <a:tcPr marL="68580" marR="68580" marT="0" marB="0"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bl>
          </a:graphicData>
        </a:graphic>
      </p:graphicFrame>
      <p:grpSp>
        <p:nvGrpSpPr>
          <p:cNvPr id="615" name="组合 614"/>
          <p:cNvGrpSpPr/>
          <p:nvPr/>
        </p:nvGrpSpPr>
        <p:grpSpPr>
          <a:xfrm>
            <a:off x="865505" y="466090"/>
            <a:ext cx="2019935" cy="729615"/>
            <a:chOff x="5966225" y="1057275"/>
            <a:chExt cx="5552111" cy="1594056"/>
          </a:xfrm>
          <a:solidFill>
            <a:schemeClr val="accent5">
              <a:lumMod val="60000"/>
              <a:lumOff val="40000"/>
            </a:schemeClr>
          </a:solidFill>
        </p:grpSpPr>
        <p:sp>
          <p:nvSpPr>
            <p:cNvPr id="616" name="矩形: 圆角 615"/>
            <p:cNvSpPr/>
            <p:nvPr/>
          </p:nvSpPr>
          <p:spPr>
            <a:xfrm>
              <a:off x="5966225" y="1057275"/>
              <a:ext cx="5552111" cy="1594056"/>
            </a:xfrm>
            <a:prstGeom prst="roundRect">
              <a:avLst>
                <a:gd name="adj" fmla="val 8569"/>
              </a:avLst>
            </a:prstGeom>
            <a:grpFill/>
            <a:ln>
              <a:noFill/>
            </a:ln>
            <a:effectLst>
              <a:outerShdw blurRad="266700" dist="127000" dir="5400000" sx="86000" sy="86000" algn="t" rotWithShape="0">
                <a:schemeClr val="accent4">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050" b="0" i="0" u="none" strike="noStrike" kern="1200" cap="none" spc="0" normalizeH="0" baseline="0" noProof="0" dirty="0">
                <a:ln>
                  <a:noFill/>
                </a:ln>
                <a:solidFill>
                  <a:prstClr val="white"/>
                </a:solidFill>
                <a:effectLst/>
                <a:uLnTx/>
                <a:uFillTx/>
                <a:latin typeface="Roboto"/>
                <a:ea typeface="思源黑体 CN Regular"/>
                <a:cs typeface="+mn-cs"/>
              </a:endParaRPr>
            </a:p>
          </p:txBody>
        </p:sp>
        <p:sp>
          <p:nvSpPr>
            <p:cNvPr id="617" name="文本框 616"/>
            <p:cNvSpPr txBox="1"/>
            <p:nvPr/>
          </p:nvSpPr>
          <p:spPr>
            <a:xfrm>
              <a:off x="6261126" y="1282760"/>
              <a:ext cx="4961528" cy="1140395"/>
            </a:xfrm>
            <a:prstGeom prst="rect">
              <a:avLst/>
            </a:prstGeom>
            <a:grpFill/>
          </p:spPr>
          <p:txBody>
            <a:bodyPr wrap="square">
              <a:spAutoFit/>
            </a:bodyPr>
            <a:lstStyle>
              <a:defPPr>
                <a:defRPr lang="zh-CN"/>
              </a:defPPr>
              <a:lvl1pPr>
                <a:defRPr sz="3200">
                  <a:solidFill>
                    <a:schemeClr val="accent2"/>
                  </a:solidFill>
                  <a:latin typeface="+mj-ea"/>
                  <a:ea typeface="+mj-ea"/>
                </a:defRPr>
              </a:lvl1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800" b="1" i="0" u="none" strike="noStrike" kern="1200" cap="none" spc="0" normalizeH="0" baseline="0" noProof="0" dirty="0">
                  <a:ln>
                    <a:noFill/>
                  </a:ln>
                  <a:solidFill>
                    <a:schemeClr val="tx1"/>
                  </a:solidFill>
                  <a:effectLst/>
                  <a:uLnTx/>
                  <a:uFillTx/>
                  <a:latin typeface="思源宋体 CN Heavy"/>
                  <a:ea typeface="思源宋体 CN Heavy"/>
                  <a:cs typeface="+mn-cs"/>
                </a:rPr>
                <a:t>学校资助</a:t>
              </a:r>
              <a:endParaRPr kumimoji="0" lang="zh-CN" altLang="en-US" sz="2800" b="1" i="0" u="none" strike="noStrike" kern="1200" cap="none" spc="0" normalizeH="0" baseline="0" noProof="0" dirty="0">
                <a:ln>
                  <a:noFill/>
                </a:ln>
                <a:solidFill>
                  <a:schemeClr val="tx1"/>
                </a:solidFill>
                <a:effectLst/>
                <a:uLnTx/>
                <a:uFillTx/>
                <a:latin typeface="思源宋体 CN Heavy"/>
                <a:ea typeface="思源宋体 CN Heavy"/>
                <a:cs typeface="+mn-cs"/>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15"/>
                                        </p:tgtEl>
                                        <p:attrNameLst>
                                          <p:attrName>style.visibility</p:attrName>
                                        </p:attrNameLst>
                                      </p:cBhvr>
                                      <p:to>
                                        <p:strVal val="visible"/>
                                      </p:to>
                                    </p:set>
                                    <p:animEffect transition="in" filter="wipe(left)">
                                      <p:cBhvr>
                                        <p:cTn id="7" dur="500"/>
                                        <p:tgtEl>
                                          <p:spTgt spid="6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2186940" y="1690764"/>
            <a:ext cx="8089874" cy="595236"/>
          </a:xfrm>
        </p:spPr>
        <p:txBody>
          <a:bodyPr/>
          <a:p>
            <a:pPr algn="ctr"/>
            <a:r>
              <a:rPr lang="zh-CN" altLang="en-US" sz="3200" b="1"/>
              <a:t>（三）勤工助学</a:t>
            </a:r>
            <a:endParaRPr lang="en-US" altLang="zh-CN" sz="3200" b="1"/>
          </a:p>
        </p:txBody>
      </p:sp>
      <p:graphicFrame>
        <p:nvGraphicFramePr>
          <p:cNvPr id="3" name="表格 2"/>
          <p:cNvGraphicFramePr/>
          <p:nvPr>
            <p:custDataLst>
              <p:tags r:id="rId1"/>
            </p:custDataLst>
          </p:nvPr>
        </p:nvGraphicFramePr>
        <p:xfrm>
          <a:off x="1407160" y="2687955"/>
          <a:ext cx="9865995" cy="2934970"/>
        </p:xfrm>
        <a:graphic>
          <a:graphicData uri="http://schemas.openxmlformats.org/drawingml/2006/table">
            <a:tbl>
              <a:tblPr firstRow="1" bandRow="1">
                <a:tableStyleId>{5940675A-B579-460E-94D1-54222C63F5DA}</a:tableStyleId>
              </a:tblPr>
              <a:tblGrid>
                <a:gridCol w="2210435"/>
                <a:gridCol w="3058795"/>
                <a:gridCol w="1297940"/>
                <a:gridCol w="1313815"/>
                <a:gridCol w="1985010"/>
              </a:tblGrid>
              <a:tr h="658495">
                <a:tc>
                  <a:txBody>
                    <a:bodyPr/>
                    <a:p>
                      <a:pPr indent="0" algn="ctr">
                        <a:buNone/>
                      </a:pPr>
                      <a:r>
                        <a:rPr lang="en-US" sz="2000" b="1">
                          <a:solidFill>
                            <a:srgbClr val="000000"/>
                          </a:solidFill>
                          <a:latin typeface="楷体" panose="02010609060101010101" charset="-122"/>
                          <a:ea typeface="楷体" panose="02010609060101010101" charset="-122"/>
                          <a:cs typeface="宋体" panose="02010600030101010101" pitchFamily="2" charset="-122"/>
                        </a:rPr>
                        <a:t>资助金额</a:t>
                      </a:r>
                      <a:endParaRPr lang="en-US" altLang="en-US" sz="2000" b="1">
                        <a:solidFill>
                          <a:srgbClr val="000000"/>
                        </a:solidFill>
                        <a:latin typeface="楷体" panose="02010609060101010101" charset="-122"/>
                        <a:ea typeface="楷体" panose="02010609060101010101" charset="-122"/>
                        <a:cs typeface="宋体" panose="02010600030101010101" pitchFamily="2" charset="-122"/>
                      </a:endParaRPr>
                    </a:p>
                  </a:txBody>
                  <a:tcPr marL="68580" marR="68580" marT="0" marB="0"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en-US" sz="2000" b="1">
                          <a:solidFill>
                            <a:srgbClr val="000000"/>
                          </a:solidFill>
                          <a:latin typeface="楷体" panose="02010609060101010101" charset="-122"/>
                          <a:ea typeface="楷体" panose="02010609060101010101" charset="-122"/>
                          <a:cs typeface="宋体" panose="02010600030101010101" pitchFamily="2" charset="-122"/>
                        </a:rPr>
                        <a:t>资助对象及主要申请条件</a:t>
                      </a:r>
                      <a:endParaRPr lang="en-US" altLang="en-US" sz="2000" b="1">
                        <a:solidFill>
                          <a:srgbClr val="000000"/>
                        </a:solidFill>
                        <a:latin typeface="楷体" panose="02010609060101010101" charset="-122"/>
                        <a:ea typeface="楷体" panose="02010609060101010101" charset="-122"/>
                        <a:cs typeface="宋体" panose="02010600030101010101" pitchFamily="2" charset="-122"/>
                      </a:endParaRPr>
                    </a:p>
                  </a:txBody>
                  <a:tcPr marL="68580" marR="68580" marT="0" marB="0"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accent5">
                        <a:lumMod val="60000"/>
                        <a:lumOff val="40000"/>
                      </a:schemeClr>
                    </a:solidFill>
                  </a:tcPr>
                </a:tc>
                <a:tc>
                  <a:txBody>
                    <a:bodyPr/>
                    <a:p>
                      <a:pPr indent="0" algn="ctr">
                        <a:buNone/>
                      </a:pPr>
                      <a:r>
                        <a:rPr lang="en-US" sz="2000" b="1">
                          <a:solidFill>
                            <a:srgbClr val="000000"/>
                          </a:solidFill>
                          <a:latin typeface="楷体" panose="02010609060101010101" charset="-122"/>
                          <a:ea typeface="楷体" panose="02010609060101010101" charset="-122"/>
                          <a:cs typeface="宋体" panose="02010600030101010101" pitchFamily="2" charset="-122"/>
                        </a:rPr>
                        <a:t>资助人数或比例</a:t>
                      </a:r>
                      <a:endParaRPr lang="en-US" altLang="en-US" sz="2000" b="1">
                        <a:solidFill>
                          <a:srgbClr val="000000"/>
                        </a:solidFill>
                        <a:latin typeface="楷体" panose="02010609060101010101" charset="-122"/>
                        <a:ea typeface="楷体" panose="02010609060101010101" charset="-122"/>
                        <a:cs typeface="宋体" panose="02010600030101010101" pitchFamily="2" charset="-122"/>
                      </a:endParaRPr>
                    </a:p>
                  </a:txBody>
                  <a:tcPr marL="68580" marR="68580" marT="0" marB="0"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en-US" sz="2000" b="1">
                          <a:solidFill>
                            <a:srgbClr val="000000"/>
                          </a:solidFill>
                          <a:latin typeface="楷体" panose="02010609060101010101" charset="-122"/>
                          <a:ea typeface="楷体" panose="02010609060101010101" charset="-122"/>
                          <a:cs typeface="宋体" panose="02010600030101010101" pitchFamily="2" charset="-122"/>
                        </a:rPr>
                        <a:t>实施时间</a:t>
                      </a:r>
                      <a:endParaRPr lang="en-US" altLang="en-US" sz="2000" b="1">
                        <a:solidFill>
                          <a:srgbClr val="000000"/>
                        </a:solidFill>
                        <a:latin typeface="楷体" panose="02010609060101010101" charset="-122"/>
                        <a:ea typeface="楷体" panose="02010609060101010101" charset="-122"/>
                        <a:cs typeface="宋体" panose="02010600030101010101" pitchFamily="2" charset="-122"/>
                      </a:endParaRPr>
                    </a:p>
                  </a:txBody>
                  <a:tcPr marL="68580" marR="68580" marT="0" marB="0"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accent5">
                        <a:lumMod val="60000"/>
                        <a:lumOff val="40000"/>
                      </a:schemeClr>
                    </a:solidFill>
                  </a:tcPr>
                </a:tc>
                <a:tc>
                  <a:txBody>
                    <a:bodyPr/>
                    <a:p>
                      <a:pPr indent="0" algn="ctr">
                        <a:buNone/>
                      </a:pPr>
                      <a:r>
                        <a:rPr lang="en-US" sz="2000" b="1">
                          <a:solidFill>
                            <a:srgbClr val="000000"/>
                          </a:solidFill>
                          <a:latin typeface="楷体" panose="02010609060101010101" charset="-122"/>
                          <a:ea typeface="楷体" panose="02010609060101010101" charset="-122"/>
                          <a:cs typeface="宋体" panose="02010600030101010101" pitchFamily="2" charset="-122"/>
                        </a:rPr>
                        <a:t>实施程序</a:t>
                      </a:r>
                      <a:endParaRPr lang="en-US" altLang="en-US" sz="2000" b="1">
                        <a:solidFill>
                          <a:srgbClr val="000000"/>
                        </a:solidFill>
                        <a:latin typeface="楷体" panose="02010609060101010101" charset="-122"/>
                        <a:ea typeface="楷体" panose="02010609060101010101" charset="-122"/>
                        <a:cs typeface="宋体" panose="02010600030101010101" pitchFamily="2" charset="-122"/>
                      </a:endParaRPr>
                    </a:p>
                  </a:txBody>
                  <a:tcPr marL="68580" marR="68580" marT="0" marB="0"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FFFF"/>
                    </a:solidFill>
                  </a:tcPr>
                </a:tc>
              </a:tr>
              <a:tr h="2276475">
                <a:tc>
                  <a:txBody>
                    <a:bodyPr/>
                    <a:p>
                      <a:pPr indent="0" algn="ctr">
                        <a:buNone/>
                      </a:pPr>
                      <a:r>
                        <a:rPr lang="en-US" sz="2000" b="0">
                          <a:solidFill>
                            <a:srgbClr val="000000"/>
                          </a:solidFill>
                          <a:latin typeface="楷体" panose="02010609060101010101" charset="-122"/>
                          <a:ea typeface="楷体" panose="02010609060101010101" charset="-122"/>
                          <a:cs typeface="楷体" panose="02010609060101010101" charset="-122"/>
                        </a:rPr>
                        <a:t>原则上每周不超过8小时，每月不超过40小时。每生每月约300-360元</a:t>
                      </a:r>
                      <a:endParaRPr lang="en-US" altLang="en-US" sz="2000" b="0">
                        <a:solidFill>
                          <a:srgbClr val="000000"/>
                        </a:solidFill>
                        <a:latin typeface="楷体" panose="02010609060101010101" charset="-122"/>
                        <a:ea typeface="楷体" panose="02010609060101010101" charset="-122"/>
                        <a:cs typeface="楷体" panose="02010609060101010101" charset="-122"/>
                      </a:endParaRPr>
                    </a:p>
                  </a:txBody>
                  <a:tcPr marL="68580" marR="68580" marT="0" marB="0"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en-US" sz="2000" b="0">
                          <a:solidFill>
                            <a:srgbClr val="000000"/>
                          </a:solidFill>
                          <a:latin typeface="楷体" panose="02010609060101010101" charset="-122"/>
                          <a:ea typeface="楷体" panose="02010609060101010101" charset="-122"/>
                          <a:cs typeface="宋体" panose="02010600030101010101" pitchFamily="2" charset="-122"/>
                        </a:rPr>
                        <a:t>家庭经济困难学生</a:t>
                      </a:r>
                      <a:endParaRPr lang="en-US" altLang="en-US" sz="2000" b="0">
                        <a:solidFill>
                          <a:srgbClr val="000000"/>
                        </a:solidFill>
                        <a:latin typeface="楷体" panose="02010609060101010101" charset="-122"/>
                        <a:ea typeface="楷体" panose="02010609060101010101" charset="-122"/>
                        <a:cs typeface="宋体" panose="02010600030101010101" pitchFamily="2" charset="-122"/>
                      </a:endParaRPr>
                    </a:p>
                  </a:txBody>
                  <a:tcPr marL="68580" marR="68580" marT="0" marB="0"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accent5">
                        <a:lumMod val="60000"/>
                        <a:lumOff val="40000"/>
                      </a:schemeClr>
                    </a:solidFill>
                  </a:tcPr>
                </a:tc>
                <a:tc>
                  <a:txBody>
                    <a:bodyPr/>
                    <a:p>
                      <a:pPr indent="0" algn="ctr">
                        <a:buNone/>
                      </a:pPr>
                      <a:r>
                        <a:rPr lang="en-US" sz="2000" b="0">
                          <a:solidFill>
                            <a:srgbClr val="000000"/>
                          </a:solidFill>
                          <a:latin typeface="楷体" panose="02010609060101010101" charset="-122"/>
                          <a:ea typeface="楷体" panose="02010609060101010101" charset="-122"/>
                          <a:cs typeface="宋体" panose="02010600030101010101" pitchFamily="2" charset="-122"/>
                        </a:rPr>
                        <a:t>无限制</a:t>
                      </a:r>
                      <a:endParaRPr lang="en-US" altLang="en-US" sz="2000" b="0">
                        <a:solidFill>
                          <a:srgbClr val="000000"/>
                        </a:solidFill>
                        <a:latin typeface="楷体" panose="02010609060101010101" charset="-122"/>
                        <a:ea typeface="楷体" panose="02010609060101010101" charset="-122"/>
                        <a:cs typeface="宋体" panose="02010600030101010101" pitchFamily="2" charset="-122"/>
                      </a:endParaRPr>
                    </a:p>
                  </a:txBody>
                  <a:tcPr marL="68580" marR="68580" marT="0" marB="0"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en-US" sz="2000" b="0">
                          <a:solidFill>
                            <a:srgbClr val="000000"/>
                          </a:solidFill>
                          <a:latin typeface="楷体" panose="02010609060101010101" charset="-122"/>
                          <a:ea typeface="楷体" panose="02010609060101010101" charset="-122"/>
                          <a:cs typeface="宋体" panose="02010600030101010101" pitchFamily="2" charset="-122"/>
                        </a:rPr>
                        <a:t>无限制</a:t>
                      </a:r>
                      <a:endParaRPr lang="en-US" altLang="en-US" sz="2000" b="0">
                        <a:solidFill>
                          <a:srgbClr val="000000"/>
                        </a:solidFill>
                        <a:latin typeface="楷体" panose="02010609060101010101" charset="-122"/>
                        <a:ea typeface="楷体" panose="02010609060101010101" charset="-122"/>
                        <a:cs typeface="宋体" panose="02010600030101010101" pitchFamily="2" charset="-122"/>
                      </a:endParaRPr>
                    </a:p>
                  </a:txBody>
                  <a:tcPr marL="68580" marR="68580" marT="0" marB="0"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accent5">
                        <a:lumMod val="60000"/>
                        <a:lumOff val="40000"/>
                      </a:schemeClr>
                    </a:solidFill>
                  </a:tcPr>
                </a:tc>
                <a:tc>
                  <a:txBody>
                    <a:bodyPr/>
                    <a:p>
                      <a:pPr indent="0" algn="l">
                        <a:buNone/>
                      </a:pPr>
                      <a:r>
                        <a:rPr lang="en-US" sz="2000" b="0">
                          <a:solidFill>
                            <a:srgbClr val="000000"/>
                          </a:solidFill>
                          <a:latin typeface="楷体" panose="02010609060101010101" charset="-122"/>
                          <a:ea typeface="楷体" panose="02010609060101010101" charset="-122"/>
                          <a:cs typeface="宋体" panose="02010600030101010101" pitchFamily="2" charset="-122"/>
                        </a:rPr>
                        <a:t>学生通过奥蓝学生信息系统进行岗位申请、学院审核、岗位录用、每月进行勤工记录考核、按月发放酬金。</a:t>
                      </a:r>
                      <a:endParaRPr lang="en-US" altLang="en-US" sz="2000" b="0">
                        <a:solidFill>
                          <a:srgbClr val="000000"/>
                        </a:solidFill>
                        <a:latin typeface="楷体" panose="02010609060101010101" charset="-122"/>
                        <a:ea typeface="楷体" panose="02010609060101010101" charset="-122"/>
                        <a:cs typeface="宋体" panose="02010600030101010101" pitchFamily="2" charset="-122"/>
                      </a:endParaRPr>
                    </a:p>
                  </a:txBody>
                  <a:tcPr marL="68580" marR="68580" marT="0" marB="0"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bl>
          </a:graphicData>
        </a:graphic>
      </p:graphicFrame>
      <p:grpSp>
        <p:nvGrpSpPr>
          <p:cNvPr id="615" name="组合 614"/>
          <p:cNvGrpSpPr/>
          <p:nvPr/>
        </p:nvGrpSpPr>
        <p:grpSpPr>
          <a:xfrm>
            <a:off x="865505" y="466090"/>
            <a:ext cx="2019935" cy="729615"/>
            <a:chOff x="5966225" y="1057275"/>
            <a:chExt cx="5552111" cy="1594056"/>
          </a:xfrm>
          <a:solidFill>
            <a:schemeClr val="accent5">
              <a:lumMod val="60000"/>
              <a:lumOff val="40000"/>
            </a:schemeClr>
          </a:solidFill>
        </p:grpSpPr>
        <p:sp>
          <p:nvSpPr>
            <p:cNvPr id="616" name="矩形: 圆角 615"/>
            <p:cNvSpPr/>
            <p:nvPr/>
          </p:nvSpPr>
          <p:spPr>
            <a:xfrm>
              <a:off x="5966225" y="1057275"/>
              <a:ext cx="5552111" cy="1594056"/>
            </a:xfrm>
            <a:prstGeom prst="roundRect">
              <a:avLst>
                <a:gd name="adj" fmla="val 8569"/>
              </a:avLst>
            </a:prstGeom>
            <a:grpFill/>
            <a:ln>
              <a:noFill/>
            </a:ln>
            <a:effectLst>
              <a:outerShdw blurRad="266700" dist="127000" dir="5400000" sx="86000" sy="86000" algn="t" rotWithShape="0">
                <a:schemeClr val="accent4">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050" b="0" i="0" u="none" strike="noStrike" kern="1200" cap="none" spc="0" normalizeH="0" baseline="0" noProof="0" dirty="0">
                <a:ln>
                  <a:noFill/>
                </a:ln>
                <a:solidFill>
                  <a:prstClr val="white"/>
                </a:solidFill>
                <a:effectLst/>
                <a:uLnTx/>
                <a:uFillTx/>
                <a:latin typeface="Roboto"/>
                <a:ea typeface="思源黑体 CN Regular"/>
                <a:cs typeface="+mn-cs"/>
              </a:endParaRPr>
            </a:p>
          </p:txBody>
        </p:sp>
        <p:sp>
          <p:nvSpPr>
            <p:cNvPr id="617" name="文本框 616"/>
            <p:cNvSpPr txBox="1"/>
            <p:nvPr/>
          </p:nvSpPr>
          <p:spPr>
            <a:xfrm>
              <a:off x="6261126" y="1282760"/>
              <a:ext cx="4961528" cy="1140395"/>
            </a:xfrm>
            <a:prstGeom prst="rect">
              <a:avLst/>
            </a:prstGeom>
            <a:grpFill/>
          </p:spPr>
          <p:txBody>
            <a:bodyPr wrap="square">
              <a:spAutoFit/>
            </a:bodyPr>
            <a:lstStyle>
              <a:defPPr>
                <a:defRPr lang="zh-CN"/>
              </a:defPPr>
              <a:lvl1pPr>
                <a:defRPr sz="3200">
                  <a:solidFill>
                    <a:schemeClr val="accent2"/>
                  </a:solidFill>
                  <a:latin typeface="+mj-ea"/>
                  <a:ea typeface="+mj-ea"/>
                </a:defRPr>
              </a:lvl1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800" b="1" i="0" u="none" strike="noStrike" kern="1200" cap="none" spc="0" normalizeH="0" baseline="0" noProof="0" dirty="0">
                  <a:ln>
                    <a:noFill/>
                  </a:ln>
                  <a:solidFill>
                    <a:schemeClr val="tx1"/>
                  </a:solidFill>
                  <a:effectLst/>
                  <a:uLnTx/>
                  <a:uFillTx/>
                  <a:latin typeface="思源宋体 CN Heavy"/>
                  <a:ea typeface="思源宋体 CN Heavy"/>
                  <a:cs typeface="+mn-cs"/>
                </a:rPr>
                <a:t>学校资助</a:t>
              </a:r>
              <a:endParaRPr kumimoji="0" lang="zh-CN" altLang="en-US" sz="2800" b="1" i="0" u="none" strike="noStrike" kern="1200" cap="none" spc="0" normalizeH="0" baseline="0" noProof="0" dirty="0">
                <a:ln>
                  <a:noFill/>
                </a:ln>
                <a:solidFill>
                  <a:schemeClr val="tx1"/>
                </a:solidFill>
                <a:effectLst/>
                <a:uLnTx/>
                <a:uFillTx/>
                <a:latin typeface="思源宋体 CN Heavy"/>
                <a:ea typeface="思源宋体 CN Heavy"/>
                <a:cs typeface="+mn-cs"/>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15"/>
                                        </p:tgtEl>
                                        <p:attrNameLst>
                                          <p:attrName>style.visibility</p:attrName>
                                        </p:attrNameLst>
                                      </p:cBhvr>
                                      <p:to>
                                        <p:strVal val="visible"/>
                                      </p:to>
                                    </p:set>
                                    <p:animEffect transition="in" filter="wipe(left)">
                                      <p:cBhvr>
                                        <p:cTn id="7" dur="500"/>
                                        <p:tgtEl>
                                          <p:spTgt spid="6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2263775" y="1176414"/>
            <a:ext cx="8089874" cy="595236"/>
          </a:xfrm>
        </p:spPr>
        <p:txBody>
          <a:bodyPr/>
          <a:p>
            <a:pPr algn="ctr"/>
            <a:r>
              <a:rPr lang="zh-CN" altLang="en-US" sz="2800" b="1"/>
              <a:t>（四）学费减免</a:t>
            </a:r>
            <a:endParaRPr lang="zh-CN" altLang="en-US" sz="2800" b="1"/>
          </a:p>
        </p:txBody>
      </p:sp>
      <p:graphicFrame>
        <p:nvGraphicFramePr>
          <p:cNvPr id="3" name="表格 2"/>
          <p:cNvGraphicFramePr/>
          <p:nvPr>
            <p:custDataLst>
              <p:tags r:id="rId1"/>
            </p:custDataLst>
          </p:nvPr>
        </p:nvGraphicFramePr>
        <p:xfrm>
          <a:off x="1539875" y="2046605"/>
          <a:ext cx="9897745" cy="3674110"/>
        </p:xfrm>
        <a:graphic>
          <a:graphicData uri="http://schemas.openxmlformats.org/drawingml/2006/table">
            <a:tbl>
              <a:tblPr firstRow="1" bandRow="1">
                <a:tableStyleId>{5940675A-B579-460E-94D1-54222C63F5DA}</a:tableStyleId>
              </a:tblPr>
              <a:tblGrid>
                <a:gridCol w="1679575"/>
                <a:gridCol w="4309110"/>
                <a:gridCol w="1049655"/>
                <a:gridCol w="1022985"/>
                <a:gridCol w="1836420"/>
              </a:tblGrid>
              <a:tr h="1016635">
                <a:tc>
                  <a:txBody>
                    <a:bodyPr/>
                    <a:p>
                      <a:pPr indent="0" algn="ctr">
                        <a:buNone/>
                      </a:pPr>
                      <a:r>
                        <a:rPr lang="en-US" sz="2000" b="1">
                          <a:solidFill>
                            <a:srgbClr val="000000"/>
                          </a:solidFill>
                          <a:latin typeface="楷体" panose="02010609060101010101" charset="-122"/>
                          <a:ea typeface="楷体" panose="02010609060101010101" charset="-122"/>
                          <a:cs typeface="宋体" panose="02010600030101010101" pitchFamily="2" charset="-122"/>
                        </a:rPr>
                        <a:t>资助金额</a:t>
                      </a:r>
                      <a:endParaRPr lang="en-US" altLang="en-US" sz="2000" b="1">
                        <a:solidFill>
                          <a:srgbClr val="000000"/>
                        </a:solidFill>
                        <a:latin typeface="楷体" panose="02010609060101010101" charset="-122"/>
                        <a:ea typeface="楷体" panose="02010609060101010101" charset="-122"/>
                        <a:cs typeface="宋体" panose="02010600030101010101" pitchFamily="2" charset="-122"/>
                      </a:endParaRPr>
                    </a:p>
                  </a:txBody>
                  <a:tcPr marL="6350" marR="6350" marT="6350" marB="0"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en-US" sz="2000" b="1">
                          <a:solidFill>
                            <a:srgbClr val="000000"/>
                          </a:solidFill>
                          <a:latin typeface="楷体" panose="02010609060101010101" charset="-122"/>
                          <a:ea typeface="楷体" panose="02010609060101010101" charset="-122"/>
                          <a:cs typeface="宋体" panose="02010600030101010101" pitchFamily="2" charset="-122"/>
                        </a:rPr>
                        <a:t>资助对象及主要申请条件</a:t>
                      </a:r>
                      <a:endParaRPr lang="en-US" altLang="en-US" sz="2000" b="1">
                        <a:solidFill>
                          <a:srgbClr val="000000"/>
                        </a:solidFill>
                        <a:latin typeface="楷体" panose="02010609060101010101" charset="-122"/>
                        <a:ea typeface="楷体" panose="02010609060101010101" charset="-122"/>
                        <a:cs typeface="宋体" panose="02010600030101010101" pitchFamily="2" charset="-122"/>
                      </a:endParaRPr>
                    </a:p>
                  </a:txBody>
                  <a:tcPr marL="6350" marR="6350" marT="6350" marB="0"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accent5">
                        <a:lumMod val="60000"/>
                        <a:lumOff val="40000"/>
                      </a:schemeClr>
                    </a:solidFill>
                  </a:tcPr>
                </a:tc>
                <a:tc>
                  <a:txBody>
                    <a:bodyPr/>
                    <a:p>
                      <a:pPr indent="0" algn="ctr">
                        <a:buNone/>
                      </a:pPr>
                      <a:r>
                        <a:rPr lang="en-US" sz="2000" b="1">
                          <a:solidFill>
                            <a:srgbClr val="000000"/>
                          </a:solidFill>
                          <a:latin typeface="楷体" panose="02010609060101010101" charset="-122"/>
                          <a:ea typeface="楷体" panose="02010609060101010101" charset="-122"/>
                          <a:cs typeface="宋体" panose="02010600030101010101" pitchFamily="2" charset="-122"/>
                        </a:rPr>
                        <a:t>资助人数或比例</a:t>
                      </a:r>
                      <a:endParaRPr lang="en-US" altLang="en-US" sz="2000" b="1">
                        <a:solidFill>
                          <a:srgbClr val="000000"/>
                        </a:solidFill>
                        <a:latin typeface="楷体" panose="02010609060101010101" charset="-122"/>
                        <a:ea typeface="楷体" panose="02010609060101010101" charset="-122"/>
                        <a:cs typeface="宋体" panose="02010600030101010101" pitchFamily="2" charset="-122"/>
                      </a:endParaRPr>
                    </a:p>
                  </a:txBody>
                  <a:tcPr marL="6350" marR="6350" marT="6350" marB="0"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en-US" sz="2000" b="1">
                          <a:solidFill>
                            <a:srgbClr val="000000"/>
                          </a:solidFill>
                          <a:latin typeface="楷体" panose="02010609060101010101" charset="-122"/>
                          <a:ea typeface="楷体" panose="02010609060101010101" charset="-122"/>
                          <a:cs typeface="宋体" panose="02010600030101010101" pitchFamily="2" charset="-122"/>
                        </a:rPr>
                        <a:t>实施时间</a:t>
                      </a:r>
                      <a:endParaRPr lang="en-US" altLang="en-US" sz="2000" b="1">
                        <a:solidFill>
                          <a:srgbClr val="000000"/>
                        </a:solidFill>
                        <a:latin typeface="楷体" panose="02010609060101010101" charset="-122"/>
                        <a:ea typeface="楷体" panose="02010609060101010101" charset="-122"/>
                        <a:cs typeface="宋体" panose="02010600030101010101" pitchFamily="2" charset="-122"/>
                      </a:endParaRPr>
                    </a:p>
                  </a:txBody>
                  <a:tcPr marL="6350" marR="6350" marT="6350" marB="0"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accent5">
                        <a:lumMod val="60000"/>
                        <a:lumOff val="40000"/>
                      </a:schemeClr>
                    </a:solidFill>
                  </a:tcPr>
                </a:tc>
                <a:tc>
                  <a:txBody>
                    <a:bodyPr/>
                    <a:p>
                      <a:pPr indent="0" algn="ctr">
                        <a:buNone/>
                      </a:pPr>
                      <a:r>
                        <a:rPr lang="en-US" sz="2000" b="1">
                          <a:solidFill>
                            <a:srgbClr val="000000"/>
                          </a:solidFill>
                          <a:latin typeface="楷体" panose="02010609060101010101" charset="-122"/>
                          <a:ea typeface="楷体" panose="02010609060101010101" charset="-122"/>
                          <a:cs typeface="宋体" panose="02010600030101010101" pitchFamily="2" charset="-122"/>
                        </a:rPr>
                        <a:t>实施程序</a:t>
                      </a:r>
                      <a:endParaRPr lang="en-US" altLang="en-US" sz="2000" b="1">
                        <a:solidFill>
                          <a:srgbClr val="000000"/>
                        </a:solidFill>
                        <a:latin typeface="楷体" panose="02010609060101010101" charset="-122"/>
                        <a:ea typeface="楷体" panose="02010609060101010101" charset="-122"/>
                        <a:cs typeface="宋体" panose="02010600030101010101" pitchFamily="2" charset="-122"/>
                      </a:endParaRPr>
                    </a:p>
                  </a:txBody>
                  <a:tcPr marL="6350" marR="6350" marT="6350" marB="0"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FFFF"/>
                    </a:solidFill>
                  </a:tcPr>
                </a:tc>
              </a:tr>
              <a:tr h="2657475">
                <a:tc>
                  <a:txBody>
                    <a:bodyPr/>
                    <a:p>
                      <a:pPr indent="0" algn="ctr">
                        <a:buNone/>
                      </a:pPr>
                      <a:r>
                        <a:rPr lang="en-US" sz="2000" b="0">
                          <a:solidFill>
                            <a:srgbClr val="000000"/>
                          </a:solidFill>
                          <a:latin typeface="楷体" panose="02010609060101010101" charset="-122"/>
                          <a:ea typeface="楷体" panose="02010609060101010101" charset="-122"/>
                          <a:cs typeface="楷体" panose="02010609060101010101" charset="-122"/>
                        </a:rPr>
                        <a:t>按照实际应缴纳学费标准减免50%和100%</a:t>
                      </a:r>
                      <a:endParaRPr lang="en-US" altLang="en-US" sz="2000" b="0">
                        <a:solidFill>
                          <a:srgbClr val="000000"/>
                        </a:solidFill>
                        <a:latin typeface="楷体" panose="02010609060101010101" charset="-122"/>
                        <a:ea typeface="楷体" panose="02010609060101010101" charset="-122"/>
                        <a:cs typeface="楷体" panose="02010609060101010101" charset="-122"/>
                      </a:endParaRPr>
                    </a:p>
                  </a:txBody>
                  <a:tcPr marL="6350" marR="6350" marT="6350" marB="0"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en-US" sz="2000" b="0">
                          <a:solidFill>
                            <a:srgbClr val="000000"/>
                          </a:solidFill>
                          <a:latin typeface="楷体" panose="02010609060101010101" charset="-122"/>
                          <a:ea typeface="楷体" panose="02010609060101010101" charset="-122"/>
                          <a:cs typeface="楷体" panose="02010609060101010101" charset="-122"/>
                        </a:rPr>
                        <a:t>无生活来源、无法定赡养人、社会福利机构收养的孤儿学费全免；家庭经济特别困难的革命烈士或因公牺牲军人子女学费全免；建档立卡家庭子女学费全免；家庭经济特别困难的城乡低保家庭或持《特困职工证》人员子女学费减免50%。</a:t>
                      </a:r>
                      <a:endParaRPr lang="en-US" altLang="en-US" sz="2000" b="0">
                        <a:solidFill>
                          <a:srgbClr val="000000"/>
                        </a:solidFill>
                        <a:latin typeface="楷体" panose="02010609060101010101" charset="-122"/>
                        <a:ea typeface="楷体" panose="02010609060101010101" charset="-122"/>
                        <a:cs typeface="楷体" panose="02010609060101010101" charset="-122"/>
                      </a:endParaRPr>
                    </a:p>
                  </a:txBody>
                  <a:tcPr marL="6350" marR="6350" marT="6350" marB="0"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accent5">
                        <a:lumMod val="60000"/>
                        <a:lumOff val="40000"/>
                      </a:schemeClr>
                    </a:solidFill>
                  </a:tcPr>
                </a:tc>
                <a:tc>
                  <a:txBody>
                    <a:bodyPr/>
                    <a:p>
                      <a:pPr indent="0" algn="ctr">
                        <a:buNone/>
                      </a:pPr>
                      <a:r>
                        <a:rPr lang="en-US" sz="2000" b="0">
                          <a:solidFill>
                            <a:srgbClr val="000000"/>
                          </a:solidFill>
                          <a:latin typeface="楷体" panose="02010609060101010101" charset="-122"/>
                          <a:ea typeface="楷体" panose="02010609060101010101" charset="-122"/>
                          <a:cs typeface="宋体" panose="02010600030101010101" pitchFamily="2" charset="-122"/>
                        </a:rPr>
                        <a:t>无限制</a:t>
                      </a:r>
                      <a:endParaRPr lang="en-US" altLang="en-US" sz="2000" b="0">
                        <a:solidFill>
                          <a:srgbClr val="000000"/>
                        </a:solidFill>
                        <a:latin typeface="楷体" panose="02010609060101010101" charset="-122"/>
                        <a:ea typeface="楷体" panose="02010609060101010101" charset="-122"/>
                        <a:cs typeface="宋体" panose="02010600030101010101" pitchFamily="2" charset="-122"/>
                      </a:endParaRPr>
                    </a:p>
                  </a:txBody>
                  <a:tcPr marL="6350" marR="6350" marT="6350" marB="0"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en-US" sz="2000" b="0">
                          <a:solidFill>
                            <a:srgbClr val="000000"/>
                          </a:solidFill>
                          <a:latin typeface="楷体" panose="02010609060101010101" charset="-122"/>
                          <a:ea typeface="楷体" panose="02010609060101010101" charset="-122"/>
                          <a:cs typeface="楷体" panose="02010609060101010101" charset="-122"/>
                        </a:rPr>
                        <a:t>11-12月</a:t>
                      </a:r>
                      <a:endParaRPr lang="en-US" altLang="en-US" sz="2000" b="0">
                        <a:solidFill>
                          <a:srgbClr val="000000"/>
                        </a:solidFill>
                        <a:latin typeface="楷体" panose="02010609060101010101" charset="-122"/>
                        <a:ea typeface="楷体" panose="02010609060101010101" charset="-122"/>
                        <a:cs typeface="楷体" panose="02010609060101010101" charset="-122"/>
                      </a:endParaRPr>
                    </a:p>
                  </a:txBody>
                  <a:tcPr marL="6350" marR="6350" marT="6350" marB="0"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accent5">
                        <a:lumMod val="60000"/>
                        <a:lumOff val="40000"/>
                      </a:schemeClr>
                    </a:solidFill>
                  </a:tcPr>
                </a:tc>
                <a:tc>
                  <a:txBody>
                    <a:bodyPr/>
                    <a:p>
                      <a:pPr indent="0" algn="ctr">
                        <a:buNone/>
                      </a:pPr>
                      <a:r>
                        <a:rPr lang="en-US" sz="2000" b="0">
                          <a:solidFill>
                            <a:srgbClr val="000000"/>
                          </a:solidFill>
                          <a:latin typeface="楷体" panose="02010609060101010101" charset="-122"/>
                          <a:ea typeface="楷体" panose="02010609060101010101" charset="-122"/>
                          <a:cs typeface="宋体" panose="02010600030101010101" pitchFamily="2" charset="-122"/>
                        </a:rPr>
                        <a:t>学生申请、学院审核评议、校学生资助管理中心审核、确定减免名单和金额、校领导审批。</a:t>
                      </a:r>
                      <a:endParaRPr lang="en-US" altLang="en-US" sz="2000" b="0">
                        <a:solidFill>
                          <a:srgbClr val="000000"/>
                        </a:solidFill>
                        <a:latin typeface="楷体" panose="02010609060101010101" charset="-122"/>
                        <a:ea typeface="楷体" panose="02010609060101010101" charset="-122"/>
                        <a:cs typeface="宋体" panose="02010600030101010101" pitchFamily="2" charset="-122"/>
                      </a:endParaRPr>
                    </a:p>
                  </a:txBody>
                  <a:tcPr marL="6350" marR="6350" marT="6350" marB="0"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bl>
          </a:graphicData>
        </a:graphic>
      </p:graphicFrame>
      <p:grpSp>
        <p:nvGrpSpPr>
          <p:cNvPr id="615" name="组合 614"/>
          <p:cNvGrpSpPr/>
          <p:nvPr/>
        </p:nvGrpSpPr>
        <p:grpSpPr>
          <a:xfrm>
            <a:off x="865505" y="466090"/>
            <a:ext cx="2019935" cy="729615"/>
            <a:chOff x="5966225" y="1057275"/>
            <a:chExt cx="5552111" cy="1594056"/>
          </a:xfrm>
          <a:solidFill>
            <a:schemeClr val="accent5">
              <a:lumMod val="60000"/>
              <a:lumOff val="40000"/>
            </a:schemeClr>
          </a:solidFill>
        </p:grpSpPr>
        <p:sp>
          <p:nvSpPr>
            <p:cNvPr id="616" name="矩形: 圆角 615"/>
            <p:cNvSpPr/>
            <p:nvPr/>
          </p:nvSpPr>
          <p:spPr>
            <a:xfrm>
              <a:off x="5966225" y="1057275"/>
              <a:ext cx="5552111" cy="1594056"/>
            </a:xfrm>
            <a:prstGeom prst="roundRect">
              <a:avLst>
                <a:gd name="adj" fmla="val 8569"/>
              </a:avLst>
            </a:prstGeom>
            <a:grpFill/>
            <a:ln>
              <a:noFill/>
            </a:ln>
            <a:effectLst>
              <a:outerShdw blurRad="266700" dist="127000" dir="5400000" sx="86000" sy="86000" algn="t" rotWithShape="0">
                <a:schemeClr val="accent4">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050" b="0" i="0" u="none" strike="noStrike" kern="1200" cap="none" spc="0" normalizeH="0" baseline="0" noProof="0" dirty="0">
                <a:ln>
                  <a:noFill/>
                </a:ln>
                <a:solidFill>
                  <a:prstClr val="white"/>
                </a:solidFill>
                <a:effectLst/>
                <a:uLnTx/>
                <a:uFillTx/>
                <a:latin typeface="Roboto"/>
                <a:ea typeface="思源黑体 CN Regular"/>
                <a:cs typeface="+mn-cs"/>
              </a:endParaRPr>
            </a:p>
          </p:txBody>
        </p:sp>
        <p:sp>
          <p:nvSpPr>
            <p:cNvPr id="617" name="文本框 616"/>
            <p:cNvSpPr txBox="1"/>
            <p:nvPr/>
          </p:nvSpPr>
          <p:spPr>
            <a:xfrm>
              <a:off x="6261126" y="1282760"/>
              <a:ext cx="4961528" cy="1140395"/>
            </a:xfrm>
            <a:prstGeom prst="rect">
              <a:avLst/>
            </a:prstGeom>
            <a:grpFill/>
          </p:spPr>
          <p:txBody>
            <a:bodyPr wrap="square">
              <a:spAutoFit/>
            </a:bodyPr>
            <a:lstStyle>
              <a:defPPr>
                <a:defRPr lang="zh-CN"/>
              </a:defPPr>
              <a:lvl1pPr>
                <a:defRPr sz="3200">
                  <a:solidFill>
                    <a:schemeClr val="accent2"/>
                  </a:solidFill>
                  <a:latin typeface="+mj-ea"/>
                  <a:ea typeface="+mj-ea"/>
                </a:defRPr>
              </a:lvl1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800" b="1" i="0" u="none" strike="noStrike" kern="1200" cap="none" spc="0" normalizeH="0" baseline="0" noProof="0" dirty="0">
                  <a:ln>
                    <a:noFill/>
                  </a:ln>
                  <a:solidFill>
                    <a:schemeClr val="tx1"/>
                  </a:solidFill>
                  <a:effectLst/>
                  <a:uLnTx/>
                  <a:uFillTx/>
                  <a:latin typeface="思源宋体 CN Heavy"/>
                  <a:ea typeface="思源宋体 CN Heavy"/>
                  <a:cs typeface="+mn-cs"/>
                </a:rPr>
                <a:t>学校资助</a:t>
              </a:r>
              <a:endParaRPr kumimoji="0" lang="zh-CN" altLang="en-US" sz="2800" b="1" i="0" u="none" strike="noStrike" kern="1200" cap="none" spc="0" normalizeH="0" baseline="0" noProof="0" dirty="0">
                <a:ln>
                  <a:noFill/>
                </a:ln>
                <a:solidFill>
                  <a:schemeClr val="tx1"/>
                </a:solidFill>
                <a:effectLst/>
                <a:uLnTx/>
                <a:uFillTx/>
                <a:latin typeface="思源宋体 CN Heavy"/>
                <a:ea typeface="思源宋体 CN Heavy"/>
                <a:cs typeface="+mn-cs"/>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15"/>
                                        </p:tgtEl>
                                        <p:attrNameLst>
                                          <p:attrName>style.visibility</p:attrName>
                                        </p:attrNameLst>
                                      </p:cBhvr>
                                      <p:to>
                                        <p:strVal val="visible"/>
                                      </p:to>
                                    </p:set>
                                    <p:animEffect transition="in" filter="wipe(left)">
                                      <p:cBhvr>
                                        <p:cTn id="7" dur="500"/>
                                        <p:tgtEl>
                                          <p:spTgt spid="6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2051050" y="1176414"/>
            <a:ext cx="8089874" cy="595236"/>
          </a:xfrm>
        </p:spPr>
        <p:txBody>
          <a:bodyPr/>
          <a:p>
            <a:pPr algn="ctr"/>
            <a:r>
              <a:rPr lang="zh-CN" altLang="en-US" sz="2800" b="1"/>
              <a:t>（五）绿色通道</a:t>
            </a:r>
            <a:endParaRPr lang="zh-CN" altLang="en-US" sz="2800" b="1"/>
          </a:p>
        </p:txBody>
      </p:sp>
      <p:graphicFrame>
        <p:nvGraphicFramePr>
          <p:cNvPr id="3" name="表格 2"/>
          <p:cNvGraphicFramePr/>
          <p:nvPr>
            <p:custDataLst>
              <p:tags r:id="rId1"/>
            </p:custDataLst>
          </p:nvPr>
        </p:nvGraphicFramePr>
        <p:xfrm>
          <a:off x="1627505" y="2025015"/>
          <a:ext cx="9758045" cy="3569335"/>
        </p:xfrm>
        <a:graphic>
          <a:graphicData uri="http://schemas.openxmlformats.org/drawingml/2006/table">
            <a:tbl>
              <a:tblPr firstRow="1" bandRow="1">
                <a:tableStyleId>{5940675A-B579-460E-94D1-54222C63F5DA}</a:tableStyleId>
              </a:tblPr>
              <a:tblGrid>
                <a:gridCol w="1750695"/>
                <a:gridCol w="3794125"/>
                <a:gridCol w="1240155"/>
                <a:gridCol w="1240155"/>
                <a:gridCol w="1732915"/>
              </a:tblGrid>
              <a:tr h="654685">
                <a:tc>
                  <a:txBody>
                    <a:bodyPr/>
                    <a:p>
                      <a:pPr indent="0" algn="ctr">
                        <a:buNone/>
                      </a:pPr>
                      <a:r>
                        <a:rPr lang="en-US" sz="2000" b="1">
                          <a:solidFill>
                            <a:srgbClr val="000000"/>
                          </a:solidFill>
                          <a:latin typeface="楷体" panose="02010609060101010101" charset="-122"/>
                          <a:ea typeface="楷体" panose="02010609060101010101" charset="-122"/>
                          <a:cs typeface="宋体" panose="02010600030101010101" pitchFamily="2" charset="-122"/>
                        </a:rPr>
                        <a:t>资助金额</a:t>
                      </a:r>
                      <a:endParaRPr lang="en-US" altLang="en-US" sz="2000" b="1">
                        <a:solidFill>
                          <a:srgbClr val="000000"/>
                        </a:solidFill>
                        <a:latin typeface="楷体" panose="02010609060101010101" charset="-122"/>
                        <a:ea typeface="楷体" panose="02010609060101010101" charset="-122"/>
                        <a:cs typeface="宋体" panose="02010600030101010101" pitchFamily="2" charset="-122"/>
                      </a:endParaRPr>
                    </a:p>
                  </a:txBody>
                  <a:tcPr marL="68580" marR="68580" marT="0" marB="0"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en-US" sz="2000" b="1">
                          <a:solidFill>
                            <a:srgbClr val="000000"/>
                          </a:solidFill>
                          <a:latin typeface="楷体" panose="02010609060101010101" charset="-122"/>
                          <a:ea typeface="楷体" panose="02010609060101010101" charset="-122"/>
                          <a:cs typeface="宋体" panose="02010600030101010101" pitchFamily="2" charset="-122"/>
                        </a:rPr>
                        <a:t>资助对象及主要申请条件</a:t>
                      </a:r>
                      <a:endParaRPr lang="en-US" altLang="en-US" sz="2000" b="1">
                        <a:solidFill>
                          <a:srgbClr val="000000"/>
                        </a:solidFill>
                        <a:latin typeface="楷体" panose="02010609060101010101" charset="-122"/>
                        <a:ea typeface="楷体" panose="02010609060101010101" charset="-122"/>
                        <a:cs typeface="宋体" panose="02010600030101010101" pitchFamily="2" charset="-122"/>
                      </a:endParaRPr>
                    </a:p>
                  </a:txBody>
                  <a:tcPr marL="68580" marR="68580" marT="0" marB="0"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accent5">
                        <a:lumMod val="60000"/>
                        <a:lumOff val="40000"/>
                      </a:schemeClr>
                    </a:solidFill>
                  </a:tcPr>
                </a:tc>
                <a:tc>
                  <a:txBody>
                    <a:bodyPr/>
                    <a:p>
                      <a:pPr indent="0" algn="ctr">
                        <a:buNone/>
                      </a:pPr>
                      <a:r>
                        <a:rPr lang="en-US" sz="2000" b="1">
                          <a:solidFill>
                            <a:srgbClr val="000000"/>
                          </a:solidFill>
                          <a:latin typeface="楷体" panose="02010609060101010101" charset="-122"/>
                          <a:ea typeface="楷体" panose="02010609060101010101" charset="-122"/>
                          <a:cs typeface="宋体" panose="02010600030101010101" pitchFamily="2" charset="-122"/>
                        </a:rPr>
                        <a:t>资助人数或比例</a:t>
                      </a:r>
                      <a:endParaRPr lang="en-US" altLang="en-US" sz="2000" b="1">
                        <a:solidFill>
                          <a:srgbClr val="000000"/>
                        </a:solidFill>
                        <a:latin typeface="楷体" panose="02010609060101010101" charset="-122"/>
                        <a:ea typeface="楷体" panose="02010609060101010101" charset="-122"/>
                        <a:cs typeface="宋体" panose="02010600030101010101" pitchFamily="2" charset="-122"/>
                      </a:endParaRPr>
                    </a:p>
                  </a:txBody>
                  <a:tcPr marL="68580" marR="68580" marT="0" marB="0"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en-US" sz="2000" b="1">
                          <a:solidFill>
                            <a:srgbClr val="000000"/>
                          </a:solidFill>
                          <a:latin typeface="楷体" panose="02010609060101010101" charset="-122"/>
                          <a:ea typeface="楷体" panose="02010609060101010101" charset="-122"/>
                          <a:cs typeface="宋体" panose="02010600030101010101" pitchFamily="2" charset="-122"/>
                        </a:rPr>
                        <a:t>实施时间</a:t>
                      </a:r>
                      <a:endParaRPr lang="en-US" altLang="en-US" sz="2000" b="1">
                        <a:solidFill>
                          <a:srgbClr val="000000"/>
                        </a:solidFill>
                        <a:latin typeface="楷体" panose="02010609060101010101" charset="-122"/>
                        <a:ea typeface="楷体" panose="02010609060101010101" charset="-122"/>
                        <a:cs typeface="宋体" panose="02010600030101010101" pitchFamily="2" charset="-122"/>
                      </a:endParaRPr>
                    </a:p>
                  </a:txBody>
                  <a:tcPr marL="68580" marR="68580" marT="0" marB="0"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accent5">
                        <a:lumMod val="60000"/>
                        <a:lumOff val="40000"/>
                      </a:schemeClr>
                    </a:solidFill>
                  </a:tcPr>
                </a:tc>
                <a:tc>
                  <a:txBody>
                    <a:bodyPr/>
                    <a:p>
                      <a:pPr indent="0" algn="ctr">
                        <a:buNone/>
                      </a:pPr>
                      <a:r>
                        <a:rPr lang="en-US" sz="2000" b="1">
                          <a:solidFill>
                            <a:srgbClr val="000000"/>
                          </a:solidFill>
                          <a:latin typeface="楷体" panose="02010609060101010101" charset="-122"/>
                          <a:ea typeface="楷体" panose="02010609060101010101" charset="-122"/>
                          <a:cs typeface="宋体" panose="02010600030101010101" pitchFamily="2" charset="-122"/>
                        </a:rPr>
                        <a:t>实施程序</a:t>
                      </a:r>
                      <a:endParaRPr lang="en-US" altLang="en-US" sz="2000" b="1">
                        <a:solidFill>
                          <a:srgbClr val="000000"/>
                        </a:solidFill>
                        <a:latin typeface="楷体" panose="02010609060101010101" charset="-122"/>
                        <a:ea typeface="楷体" panose="02010609060101010101" charset="-122"/>
                        <a:cs typeface="宋体" panose="02010600030101010101" pitchFamily="2" charset="-122"/>
                      </a:endParaRPr>
                    </a:p>
                  </a:txBody>
                  <a:tcPr marL="68580" marR="68580" marT="0" marB="0"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FFFF"/>
                    </a:solidFill>
                  </a:tcPr>
                </a:tc>
              </a:tr>
              <a:tr h="2914650">
                <a:tc>
                  <a:txBody>
                    <a:bodyPr/>
                    <a:p>
                      <a:pPr indent="0" algn="l">
                        <a:buNone/>
                      </a:pPr>
                      <a:r>
                        <a:rPr lang="en-US" sz="2000" b="0">
                          <a:solidFill>
                            <a:srgbClr val="000000"/>
                          </a:solidFill>
                          <a:latin typeface="楷体" panose="02010609060101010101" charset="-122"/>
                          <a:ea typeface="楷体" panose="02010609060101010101" charset="-122"/>
                          <a:cs typeface="楷体" panose="02010609060101010101" charset="-122"/>
                        </a:rPr>
                        <a:t>通过“绿色通道”办理入学手续，暂缓交纳学费。学校根据学生具体情况通过多种方式进行入学资助</a:t>
                      </a:r>
                      <a:endParaRPr lang="en-US" altLang="en-US" sz="2000" b="0">
                        <a:solidFill>
                          <a:srgbClr val="000000"/>
                        </a:solidFill>
                        <a:latin typeface="楷体" panose="02010609060101010101" charset="-122"/>
                        <a:ea typeface="楷体" panose="02010609060101010101" charset="-122"/>
                        <a:cs typeface="楷体" panose="02010609060101010101" charset="-122"/>
                      </a:endParaRPr>
                    </a:p>
                  </a:txBody>
                  <a:tcPr marL="68580" marR="68580" marT="0" marB="0"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en-US" sz="2000" b="0">
                          <a:solidFill>
                            <a:srgbClr val="000000"/>
                          </a:solidFill>
                          <a:latin typeface="楷体" panose="02010609060101010101" charset="-122"/>
                          <a:ea typeface="楷体" panose="02010609060101010101" charset="-122"/>
                          <a:cs typeface="宋体" panose="02010600030101010101" pitchFamily="2" charset="-122"/>
                        </a:rPr>
                        <a:t>暂时筹集不齐学费和住宿费的家庭经济特别困难新生</a:t>
                      </a:r>
                      <a:endParaRPr lang="en-US" altLang="en-US" sz="2000" b="0">
                        <a:solidFill>
                          <a:srgbClr val="000000"/>
                        </a:solidFill>
                        <a:latin typeface="楷体" panose="02010609060101010101" charset="-122"/>
                        <a:ea typeface="楷体" panose="02010609060101010101" charset="-122"/>
                        <a:cs typeface="宋体" panose="02010600030101010101" pitchFamily="2" charset="-122"/>
                      </a:endParaRPr>
                    </a:p>
                  </a:txBody>
                  <a:tcPr marL="68580" marR="68580" marT="0" marB="0"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accent5">
                        <a:lumMod val="60000"/>
                        <a:lumOff val="40000"/>
                      </a:schemeClr>
                    </a:solidFill>
                  </a:tcPr>
                </a:tc>
                <a:tc>
                  <a:txBody>
                    <a:bodyPr/>
                    <a:p>
                      <a:pPr indent="0" algn="ctr">
                        <a:buNone/>
                      </a:pPr>
                      <a:r>
                        <a:rPr lang="en-US" sz="2000" b="0">
                          <a:solidFill>
                            <a:srgbClr val="000000"/>
                          </a:solidFill>
                          <a:latin typeface="楷体" panose="02010609060101010101" charset="-122"/>
                          <a:ea typeface="楷体" panose="02010609060101010101" charset="-122"/>
                          <a:cs typeface="宋体" panose="02010600030101010101" pitchFamily="2" charset="-122"/>
                        </a:rPr>
                        <a:t>无限制</a:t>
                      </a:r>
                      <a:endParaRPr lang="en-US" altLang="en-US" sz="2000" b="0">
                        <a:solidFill>
                          <a:srgbClr val="000000"/>
                        </a:solidFill>
                        <a:latin typeface="楷体" panose="02010609060101010101" charset="-122"/>
                        <a:ea typeface="楷体" panose="02010609060101010101" charset="-122"/>
                        <a:cs typeface="宋体" panose="02010600030101010101" pitchFamily="2" charset="-122"/>
                      </a:endParaRPr>
                    </a:p>
                  </a:txBody>
                  <a:tcPr marL="68580" marR="68580" marT="0" marB="0"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en-US" sz="2000" b="0">
                          <a:solidFill>
                            <a:srgbClr val="000000"/>
                          </a:solidFill>
                          <a:latin typeface="楷体" panose="02010609060101010101" charset="-122"/>
                          <a:ea typeface="楷体" panose="02010609060101010101" charset="-122"/>
                          <a:cs typeface="楷体" panose="02010609060101010101" charset="-122"/>
                        </a:rPr>
                        <a:t>9月</a:t>
                      </a:r>
                      <a:endParaRPr lang="en-US" altLang="en-US" sz="2000" b="0">
                        <a:solidFill>
                          <a:srgbClr val="000000"/>
                        </a:solidFill>
                        <a:latin typeface="楷体" panose="02010609060101010101" charset="-122"/>
                        <a:ea typeface="楷体" panose="02010609060101010101" charset="-122"/>
                        <a:cs typeface="楷体" panose="02010609060101010101" charset="-122"/>
                      </a:endParaRPr>
                    </a:p>
                  </a:txBody>
                  <a:tcPr marL="68580" marR="68580" marT="0" marB="0"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accent5">
                        <a:lumMod val="60000"/>
                        <a:lumOff val="40000"/>
                      </a:schemeClr>
                    </a:solidFill>
                  </a:tcPr>
                </a:tc>
                <a:tc>
                  <a:txBody>
                    <a:bodyPr/>
                    <a:p>
                      <a:pPr indent="0" algn="l">
                        <a:buNone/>
                      </a:pPr>
                      <a:r>
                        <a:rPr lang="en-US" sz="2000" b="0">
                          <a:solidFill>
                            <a:srgbClr val="000000"/>
                          </a:solidFill>
                          <a:latin typeface="楷体" panose="02010609060101010101" charset="-122"/>
                          <a:ea typeface="楷体" panose="02010609060101010101" charset="-122"/>
                          <a:cs typeface="楷体" panose="02010609060101010101" charset="-122"/>
                        </a:rPr>
                        <a:t>开学报到前，学生通过校“迎新系统”中的“绿色通道”进行网上申请；学生到校后直接到报到点办理入学手续。</a:t>
                      </a:r>
                      <a:endParaRPr lang="en-US" altLang="en-US" sz="2000" b="0">
                        <a:solidFill>
                          <a:srgbClr val="000000"/>
                        </a:solidFill>
                        <a:latin typeface="楷体" panose="02010609060101010101" charset="-122"/>
                        <a:ea typeface="楷体" panose="02010609060101010101" charset="-122"/>
                        <a:cs typeface="楷体" panose="02010609060101010101" charset="-122"/>
                      </a:endParaRPr>
                    </a:p>
                  </a:txBody>
                  <a:tcPr marL="68580" marR="68580" marT="0" marB="0"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bl>
          </a:graphicData>
        </a:graphic>
      </p:graphicFrame>
      <p:grpSp>
        <p:nvGrpSpPr>
          <p:cNvPr id="615" name="组合 614"/>
          <p:cNvGrpSpPr/>
          <p:nvPr/>
        </p:nvGrpSpPr>
        <p:grpSpPr>
          <a:xfrm>
            <a:off x="865505" y="466090"/>
            <a:ext cx="2019935" cy="729615"/>
            <a:chOff x="5966225" y="1057275"/>
            <a:chExt cx="5552111" cy="1594056"/>
          </a:xfrm>
          <a:solidFill>
            <a:schemeClr val="accent5">
              <a:lumMod val="60000"/>
              <a:lumOff val="40000"/>
            </a:schemeClr>
          </a:solidFill>
        </p:grpSpPr>
        <p:sp>
          <p:nvSpPr>
            <p:cNvPr id="616" name="矩形: 圆角 615"/>
            <p:cNvSpPr/>
            <p:nvPr/>
          </p:nvSpPr>
          <p:spPr>
            <a:xfrm>
              <a:off x="5966225" y="1057275"/>
              <a:ext cx="5552111" cy="1594056"/>
            </a:xfrm>
            <a:prstGeom prst="roundRect">
              <a:avLst>
                <a:gd name="adj" fmla="val 8569"/>
              </a:avLst>
            </a:prstGeom>
            <a:grpFill/>
            <a:ln>
              <a:noFill/>
            </a:ln>
            <a:effectLst>
              <a:outerShdw blurRad="266700" dist="127000" dir="5400000" sx="86000" sy="86000" algn="t" rotWithShape="0">
                <a:schemeClr val="accent4">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050" b="0" i="0" u="none" strike="noStrike" kern="1200" cap="none" spc="0" normalizeH="0" baseline="0" noProof="0" dirty="0">
                <a:ln>
                  <a:noFill/>
                </a:ln>
                <a:solidFill>
                  <a:prstClr val="white"/>
                </a:solidFill>
                <a:effectLst/>
                <a:uLnTx/>
                <a:uFillTx/>
                <a:latin typeface="Roboto"/>
                <a:ea typeface="思源黑体 CN Regular"/>
                <a:cs typeface="+mn-cs"/>
              </a:endParaRPr>
            </a:p>
          </p:txBody>
        </p:sp>
        <p:sp>
          <p:nvSpPr>
            <p:cNvPr id="617" name="文本框 616"/>
            <p:cNvSpPr txBox="1"/>
            <p:nvPr/>
          </p:nvSpPr>
          <p:spPr>
            <a:xfrm>
              <a:off x="6261126" y="1282760"/>
              <a:ext cx="4961528" cy="1140395"/>
            </a:xfrm>
            <a:prstGeom prst="rect">
              <a:avLst/>
            </a:prstGeom>
            <a:grpFill/>
          </p:spPr>
          <p:txBody>
            <a:bodyPr wrap="square">
              <a:spAutoFit/>
            </a:bodyPr>
            <a:lstStyle>
              <a:defPPr>
                <a:defRPr lang="zh-CN"/>
              </a:defPPr>
              <a:lvl1pPr>
                <a:defRPr sz="3200">
                  <a:solidFill>
                    <a:schemeClr val="accent2"/>
                  </a:solidFill>
                  <a:latin typeface="+mj-ea"/>
                  <a:ea typeface="+mj-ea"/>
                </a:defRPr>
              </a:lvl1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800" b="1" i="0" u="none" strike="noStrike" kern="1200" cap="none" spc="0" normalizeH="0" baseline="0" noProof="0" dirty="0">
                  <a:ln>
                    <a:noFill/>
                  </a:ln>
                  <a:solidFill>
                    <a:schemeClr val="tx1"/>
                  </a:solidFill>
                  <a:effectLst/>
                  <a:uLnTx/>
                  <a:uFillTx/>
                  <a:latin typeface="思源宋体 CN Heavy"/>
                  <a:ea typeface="思源宋体 CN Heavy"/>
                  <a:cs typeface="+mn-cs"/>
                </a:rPr>
                <a:t>学校资助</a:t>
              </a:r>
              <a:endParaRPr kumimoji="0" lang="zh-CN" altLang="en-US" sz="2800" b="1" i="0" u="none" strike="noStrike" kern="1200" cap="none" spc="0" normalizeH="0" baseline="0" noProof="0" dirty="0">
                <a:ln>
                  <a:noFill/>
                </a:ln>
                <a:solidFill>
                  <a:schemeClr val="tx1"/>
                </a:solidFill>
                <a:effectLst/>
                <a:uLnTx/>
                <a:uFillTx/>
                <a:latin typeface="思源宋体 CN Heavy"/>
                <a:ea typeface="思源宋体 CN Heavy"/>
                <a:cs typeface="+mn-cs"/>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15"/>
                                        </p:tgtEl>
                                        <p:attrNameLst>
                                          <p:attrName>style.visibility</p:attrName>
                                        </p:attrNameLst>
                                      </p:cBhvr>
                                      <p:to>
                                        <p:strVal val="visible"/>
                                      </p:to>
                                    </p:set>
                                    <p:animEffect transition="in" filter="wipe(left)">
                                      <p:cBhvr>
                                        <p:cTn id="7" dur="500"/>
                                        <p:tgtEl>
                                          <p:spTgt spid="6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1123950" y="1316355"/>
            <a:ext cx="9900285" cy="2056130"/>
          </a:xfrm>
        </p:spPr>
        <p:txBody>
          <a:bodyPr>
            <a:normAutofit fontScale="90000"/>
          </a:bodyPr>
          <a:p>
            <a:r>
              <a:rPr lang="en-US" altLang="zh-CN"/>
              <a:t>     </a:t>
            </a:r>
            <a:r>
              <a:rPr lang="zh-CN" altLang="en-US" sz="3100">
                <a:latin typeface="楷体" panose="02010609060101010101" charset="-122"/>
                <a:ea typeface="楷体" panose="02010609060101010101" charset="-122"/>
                <a:cs typeface="楷体" panose="02010609060101010101" charset="-122"/>
              </a:rPr>
              <a:t>南京信息工程大学高度重视家庭经济困难学生上学问题，学校已经建立起包括国家资助、地方政府资助、学校资助、社会资助，奖、贷、助、补、勤、减免、“绿色通道”等在内的多种形式的本科学生资助政策体系。</a:t>
            </a:r>
            <a:r>
              <a:rPr lang="zh-CN" altLang="en-US" sz="3100">
                <a:solidFill>
                  <a:srgbClr val="FF0000"/>
                </a:solidFill>
                <a:latin typeface="楷体" panose="02010609060101010101" charset="-122"/>
                <a:ea typeface="楷体" panose="02010609060101010101" charset="-122"/>
                <a:cs typeface="楷体" panose="02010609060101010101" charset="-122"/>
              </a:rPr>
              <a:t>（如遇政策调整，以新政策文件为准执行。）</a:t>
            </a:r>
            <a:endParaRPr lang="zh-CN" altLang="en-US" sz="3100">
              <a:solidFill>
                <a:srgbClr val="FF0000"/>
              </a:solidFill>
              <a:latin typeface="楷体" panose="02010609060101010101" charset="-122"/>
              <a:ea typeface="楷体" panose="02010609060101010101" charset="-122"/>
              <a:cs typeface="楷体" panose="02010609060101010101" charset="-122"/>
            </a:endParaRPr>
          </a:p>
        </p:txBody>
      </p:sp>
      <p:pic>
        <p:nvPicPr>
          <p:cNvPr id="5" name="图片 4" descr="1b71c957-9025-4ca1-8caa-9d1a746b2d36"/>
          <p:cNvPicPr>
            <a:picLocks noChangeAspect="1"/>
          </p:cNvPicPr>
          <p:nvPr/>
        </p:nvPicPr>
        <p:blipFill>
          <a:blip r:embed="rId1"/>
          <a:stretch>
            <a:fillRect/>
          </a:stretch>
        </p:blipFill>
        <p:spPr>
          <a:xfrm>
            <a:off x="1123950" y="3538855"/>
            <a:ext cx="10107295" cy="2368550"/>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图片 4" descr="IMG_20200912_102043"/>
          <p:cNvPicPr>
            <a:picLocks noChangeAspect="1"/>
          </p:cNvPicPr>
          <p:nvPr>
            <p:custDataLst>
              <p:tags r:id="rId1"/>
            </p:custDataLst>
          </p:nvPr>
        </p:nvPicPr>
        <p:blipFill>
          <a:blip r:embed="rId2"/>
          <a:stretch>
            <a:fillRect/>
          </a:stretch>
        </p:blipFill>
        <p:spPr>
          <a:xfrm>
            <a:off x="1404620" y="1485900"/>
            <a:ext cx="4754245" cy="3228975"/>
          </a:xfrm>
          <a:prstGeom prst="rect">
            <a:avLst/>
          </a:prstGeom>
        </p:spPr>
      </p:pic>
      <p:sp>
        <p:nvSpPr>
          <p:cNvPr id="7" name="文本框 6"/>
          <p:cNvSpPr txBox="1"/>
          <p:nvPr/>
        </p:nvSpPr>
        <p:spPr>
          <a:xfrm>
            <a:off x="5085080" y="5019675"/>
            <a:ext cx="2225040" cy="398780"/>
          </a:xfrm>
          <a:prstGeom prst="rect">
            <a:avLst/>
          </a:prstGeom>
          <a:noFill/>
        </p:spPr>
        <p:txBody>
          <a:bodyPr wrap="none" rtlCol="0">
            <a:spAutoFit/>
          </a:bodyPr>
          <a:p>
            <a:r>
              <a:rPr lang="en-US" altLang="zh-CN" sz="2000" b="1">
                <a:latin typeface="楷体" panose="02010609060101010101" charset="-122"/>
                <a:ea typeface="楷体" panose="02010609060101010101" charset="-122"/>
                <a:cs typeface="楷体" panose="02010609060101010101" charset="-122"/>
              </a:rPr>
              <a:t>“</a:t>
            </a:r>
            <a:r>
              <a:rPr lang="zh-CN" altLang="en-US" sz="2000" b="1">
                <a:latin typeface="楷体" panose="02010609060101010101" charset="-122"/>
                <a:ea typeface="楷体" panose="02010609060101010101" charset="-122"/>
                <a:cs typeface="楷体" panose="02010609060101010101" charset="-122"/>
              </a:rPr>
              <a:t>绿色通道</a:t>
            </a:r>
            <a:r>
              <a:rPr lang="en-US" altLang="zh-CN" sz="2000" b="1">
                <a:latin typeface="楷体" panose="02010609060101010101" charset="-122"/>
                <a:ea typeface="楷体" panose="02010609060101010101" charset="-122"/>
                <a:cs typeface="楷体" panose="02010609060101010101" charset="-122"/>
              </a:rPr>
              <a:t>”</a:t>
            </a:r>
            <a:r>
              <a:rPr lang="zh-CN" altLang="en-US" sz="2000" b="1">
                <a:latin typeface="楷体" panose="02010609060101010101" charset="-122"/>
                <a:ea typeface="楷体" panose="02010609060101010101" charset="-122"/>
                <a:cs typeface="楷体" panose="02010609060101010101" charset="-122"/>
              </a:rPr>
              <a:t>现场</a:t>
            </a:r>
            <a:endParaRPr lang="zh-CN" altLang="en-US" sz="2000" b="1">
              <a:latin typeface="楷体" panose="02010609060101010101" charset="-122"/>
              <a:ea typeface="楷体" panose="02010609060101010101" charset="-122"/>
              <a:cs typeface="楷体" panose="02010609060101010101" charset="-122"/>
            </a:endParaRPr>
          </a:p>
        </p:txBody>
      </p:sp>
      <p:pic>
        <p:nvPicPr>
          <p:cNvPr id="8" name="图片 7" descr="mmexport1599956988974"/>
          <p:cNvPicPr>
            <a:picLocks noChangeAspect="1"/>
          </p:cNvPicPr>
          <p:nvPr>
            <p:custDataLst>
              <p:tags r:id="rId3"/>
            </p:custDataLst>
          </p:nvPr>
        </p:nvPicPr>
        <p:blipFill>
          <a:blip r:embed="rId4"/>
          <a:stretch>
            <a:fillRect/>
          </a:stretch>
        </p:blipFill>
        <p:spPr>
          <a:xfrm>
            <a:off x="6158865" y="1485265"/>
            <a:ext cx="4836795" cy="3229610"/>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752590" y="3010535"/>
            <a:ext cx="4766945" cy="1047115"/>
          </a:xfrm>
        </p:spPr>
        <p:txBody>
          <a:bodyPr/>
          <a:lstStyle/>
          <a:p>
            <a:r>
              <a:rPr lang="en-US" altLang="zh-CN" dirty="0"/>
              <a:t>  </a:t>
            </a:r>
            <a:r>
              <a:rPr lang="zh-CN" altLang="en-US" b="1" dirty="0">
                <a:latin typeface="楷体" panose="02010609060101010101" charset="-122"/>
                <a:ea typeface="楷体" panose="02010609060101010101" charset="-122"/>
              </a:rPr>
              <a:t>社会资助</a:t>
            </a:r>
            <a:endParaRPr lang="zh-CN" altLang="en-US" b="1" dirty="0">
              <a:latin typeface="楷体" panose="02010609060101010101" charset="-122"/>
              <a:ea typeface="楷体" panose="02010609060101010101" charset="-122"/>
            </a:endParaRPr>
          </a:p>
        </p:txBody>
      </p:sp>
      <p:sp>
        <p:nvSpPr>
          <p:cNvPr id="4" name="文本占位符 3"/>
          <p:cNvSpPr>
            <a:spLocks noGrp="1"/>
          </p:cNvSpPr>
          <p:nvPr>
            <p:ph type="body" idx="13"/>
          </p:nvPr>
        </p:nvSpPr>
        <p:spPr>
          <a:xfrm>
            <a:off x="1532255" y="2918143"/>
            <a:ext cx="2349500" cy="1684020"/>
          </a:xfrm>
        </p:spPr>
        <p:txBody>
          <a:bodyPr wrap="square" anchor="ctr" anchorCtr="0">
            <a:spAutoFit/>
          </a:bodyPr>
          <a:lstStyle/>
          <a:p>
            <a:pPr marL="0" indent="0">
              <a:buNone/>
            </a:pPr>
            <a:r>
              <a:rPr lang="zh-CN" altLang="en-US" dirty="0">
                <a:gradFill>
                  <a:gsLst>
                    <a:gs pos="0">
                      <a:srgbClr val="7B32B2"/>
                    </a:gs>
                    <a:gs pos="100000">
                      <a:srgbClr val="401A5D"/>
                    </a:gs>
                  </a:gsLst>
                  <a:lin scaled="0"/>
                </a:gradFill>
              </a:rPr>
              <a:t>肆</a:t>
            </a:r>
            <a:endParaRPr lang="zh-CN" altLang="en-US" dirty="0">
              <a:gradFill>
                <a:gsLst>
                  <a:gs pos="0">
                    <a:srgbClr val="7B32B2"/>
                  </a:gs>
                  <a:gs pos="100000">
                    <a:srgbClr val="401A5D"/>
                  </a:gs>
                </a:gsLst>
                <a:lin scaled="0"/>
              </a:gra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3" name="表格 2"/>
          <p:cNvGraphicFramePr/>
          <p:nvPr>
            <p:custDataLst>
              <p:tags r:id="rId1"/>
            </p:custDataLst>
          </p:nvPr>
        </p:nvGraphicFramePr>
        <p:xfrm>
          <a:off x="689293" y="1173035"/>
          <a:ext cx="11029950" cy="5205095"/>
        </p:xfrm>
        <a:graphic>
          <a:graphicData uri="http://schemas.openxmlformats.org/drawingml/2006/table">
            <a:tbl>
              <a:tblPr firstRow="1" bandRow="1">
                <a:tableStyleId>{5940675A-B579-460E-94D1-54222C63F5DA}</a:tableStyleId>
              </a:tblPr>
              <a:tblGrid>
                <a:gridCol w="1492250"/>
                <a:gridCol w="1951990"/>
                <a:gridCol w="3458210"/>
                <a:gridCol w="986790"/>
                <a:gridCol w="1412875"/>
                <a:gridCol w="1727835"/>
              </a:tblGrid>
              <a:tr h="416560">
                <a:tc>
                  <a:txBody>
                    <a:bodyPr/>
                    <a:p>
                      <a:pPr indent="0" algn="ctr">
                        <a:buNone/>
                      </a:pPr>
                      <a:r>
                        <a:rPr lang="en-US" sz="1400" b="1">
                          <a:solidFill>
                            <a:srgbClr val="000000"/>
                          </a:solidFill>
                          <a:latin typeface="楷体" panose="02010609060101010101" charset="-122"/>
                          <a:ea typeface="楷体" panose="02010609060101010101" charset="-122"/>
                          <a:cs typeface="宋体" panose="02010600030101010101" pitchFamily="2" charset="-122"/>
                        </a:rPr>
                        <a:t>资助项目</a:t>
                      </a:r>
                      <a:endParaRPr lang="en-US" altLang="en-US" sz="1400" b="1">
                        <a:solidFill>
                          <a:srgbClr val="000000"/>
                        </a:solidFill>
                        <a:latin typeface="楷体" panose="02010609060101010101" charset="-122"/>
                        <a:ea typeface="楷体" panose="02010609060101010101" charset="-122"/>
                        <a:cs typeface="宋体" panose="02010600030101010101" pitchFamily="2" charset="-122"/>
                      </a:endParaRPr>
                    </a:p>
                  </a:txBody>
                  <a:tcPr marL="6350" marR="6350" marT="6350" marB="0"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en-US" sz="1400" b="1">
                          <a:solidFill>
                            <a:srgbClr val="000000"/>
                          </a:solidFill>
                          <a:latin typeface="楷体" panose="02010609060101010101" charset="-122"/>
                          <a:ea typeface="楷体" panose="02010609060101010101" charset="-122"/>
                          <a:cs typeface="宋体" panose="02010600030101010101" pitchFamily="2" charset="-122"/>
                        </a:rPr>
                        <a:t>资助金额</a:t>
                      </a:r>
                      <a:endParaRPr lang="en-US" altLang="en-US" sz="1400" b="1">
                        <a:solidFill>
                          <a:srgbClr val="000000"/>
                        </a:solidFill>
                        <a:latin typeface="楷体" panose="02010609060101010101" charset="-122"/>
                        <a:ea typeface="楷体" panose="02010609060101010101" charset="-122"/>
                        <a:cs typeface="宋体" panose="02010600030101010101" pitchFamily="2" charset="-122"/>
                      </a:endParaRPr>
                    </a:p>
                  </a:txBody>
                  <a:tcPr marL="6350" marR="6350" marT="6350" marB="0"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accent2">
                        <a:lumMod val="40000"/>
                        <a:lumOff val="60000"/>
                      </a:schemeClr>
                    </a:solidFill>
                  </a:tcPr>
                </a:tc>
                <a:tc>
                  <a:txBody>
                    <a:bodyPr/>
                    <a:p>
                      <a:pPr indent="0" algn="ctr">
                        <a:buNone/>
                      </a:pPr>
                      <a:r>
                        <a:rPr lang="en-US" sz="1400" b="1">
                          <a:solidFill>
                            <a:srgbClr val="000000"/>
                          </a:solidFill>
                          <a:latin typeface="楷体" panose="02010609060101010101" charset="-122"/>
                          <a:ea typeface="楷体" panose="02010609060101010101" charset="-122"/>
                          <a:cs typeface="宋体" panose="02010600030101010101" pitchFamily="2" charset="-122"/>
                        </a:rPr>
                        <a:t>资助对象及主要申请条件</a:t>
                      </a:r>
                      <a:endParaRPr lang="en-US" altLang="en-US" sz="1400" b="1">
                        <a:solidFill>
                          <a:srgbClr val="000000"/>
                        </a:solidFill>
                        <a:latin typeface="楷体" panose="02010609060101010101" charset="-122"/>
                        <a:ea typeface="楷体" panose="02010609060101010101" charset="-122"/>
                        <a:cs typeface="宋体" panose="02010600030101010101" pitchFamily="2" charset="-122"/>
                      </a:endParaRPr>
                    </a:p>
                  </a:txBody>
                  <a:tcPr marL="6350" marR="6350" marT="6350" marB="0"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en-US" sz="1400" b="1">
                          <a:solidFill>
                            <a:srgbClr val="000000"/>
                          </a:solidFill>
                          <a:latin typeface="楷体" panose="02010609060101010101" charset="-122"/>
                          <a:ea typeface="楷体" panose="02010609060101010101" charset="-122"/>
                          <a:cs typeface="宋体" panose="02010600030101010101" pitchFamily="2" charset="-122"/>
                        </a:rPr>
                        <a:t>资助人数或</a:t>
                      </a:r>
                      <a:endParaRPr lang="en-US" sz="1400" b="1">
                        <a:solidFill>
                          <a:srgbClr val="000000"/>
                        </a:solidFill>
                        <a:latin typeface="楷体" panose="02010609060101010101" charset="-122"/>
                        <a:ea typeface="楷体" panose="02010609060101010101" charset="-122"/>
                        <a:cs typeface="宋体" panose="02010600030101010101" pitchFamily="2" charset="-122"/>
                      </a:endParaRPr>
                    </a:p>
                    <a:p>
                      <a:pPr indent="0" algn="ctr">
                        <a:buNone/>
                      </a:pPr>
                      <a:r>
                        <a:rPr lang="en-US" sz="1400" b="1">
                          <a:solidFill>
                            <a:srgbClr val="000000"/>
                          </a:solidFill>
                          <a:latin typeface="楷体" panose="02010609060101010101" charset="-122"/>
                          <a:ea typeface="楷体" panose="02010609060101010101" charset="-122"/>
                          <a:cs typeface="宋体" panose="02010600030101010101" pitchFamily="2" charset="-122"/>
                        </a:rPr>
                        <a:t>比例</a:t>
                      </a:r>
                      <a:endParaRPr lang="en-US" altLang="en-US" sz="1400" b="1">
                        <a:solidFill>
                          <a:srgbClr val="000000"/>
                        </a:solidFill>
                        <a:latin typeface="楷体" panose="02010609060101010101" charset="-122"/>
                        <a:ea typeface="楷体" panose="02010609060101010101" charset="-122"/>
                        <a:cs typeface="宋体" panose="02010600030101010101" pitchFamily="2" charset="-122"/>
                      </a:endParaRPr>
                    </a:p>
                  </a:txBody>
                  <a:tcPr marL="6350" marR="6350" marT="6350" marB="0"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accent2">
                        <a:lumMod val="40000"/>
                        <a:lumOff val="60000"/>
                      </a:schemeClr>
                    </a:solidFill>
                  </a:tcPr>
                </a:tc>
                <a:tc>
                  <a:txBody>
                    <a:bodyPr/>
                    <a:p>
                      <a:pPr indent="0" algn="ctr">
                        <a:buNone/>
                      </a:pPr>
                      <a:r>
                        <a:rPr lang="en-US" sz="1400" b="1">
                          <a:solidFill>
                            <a:srgbClr val="000000"/>
                          </a:solidFill>
                          <a:latin typeface="楷体" panose="02010609060101010101" charset="-122"/>
                          <a:ea typeface="楷体" panose="02010609060101010101" charset="-122"/>
                          <a:cs typeface="宋体" panose="02010600030101010101" pitchFamily="2" charset="-122"/>
                        </a:rPr>
                        <a:t>实施时间</a:t>
                      </a:r>
                      <a:endParaRPr lang="en-US" altLang="en-US" sz="1400" b="1">
                        <a:solidFill>
                          <a:srgbClr val="000000"/>
                        </a:solidFill>
                        <a:latin typeface="楷体" panose="02010609060101010101" charset="-122"/>
                        <a:ea typeface="楷体" panose="02010609060101010101" charset="-122"/>
                        <a:cs typeface="宋体" panose="02010600030101010101" pitchFamily="2" charset="-122"/>
                      </a:endParaRPr>
                    </a:p>
                  </a:txBody>
                  <a:tcPr marL="6350" marR="6350" marT="6350" marB="0"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en-US" sz="1400" b="1">
                          <a:solidFill>
                            <a:srgbClr val="000000"/>
                          </a:solidFill>
                          <a:latin typeface="楷体" panose="02010609060101010101" charset="-122"/>
                          <a:ea typeface="楷体" panose="02010609060101010101" charset="-122"/>
                          <a:cs typeface="宋体" panose="02010600030101010101" pitchFamily="2" charset="-122"/>
                        </a:rPr>
                        <a:t>实施程序</a:t>
                      </a:r>
                      <a:endParaRPr lang="en-US" altLang="en-US" sz="1400" b="1">
                        <a:solidFill>
                          <a:srgbClr val="000000"/>
                        </a:solidFill>
                        <a:latin typeface="楷体" panose="02010609060101010101" charset="-122"/>
                        <a:ea typeface="楷体" panose="02010609060101010101" charset="-122"/>
                        <a:cs typeface="宋体" panose="02010600030101010101" pitchFamily="2" charset="-122"/>
                      </a:endParaRPr>
                    </a:p>
                  </a:txBody>
                  <a:tcPr marL="6350" marR="6350" marT="6350" marB="0"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accent2">
                        <a:lumMod val="40000"/>
                        <a:lumOff val="60000"/>
                      </a:schemeClr>
                    </a:solidFill>
                  </a:tcPr>
                </a:tc>
              </a:tr>
              <a:tr h="1286510">
                <a:tc>
                  <a:txBody>
                    <a:bodyPr/>
                    <a:p>
                      <a:pPr indent="0" algn="ctr">
                        <a:buNone/>
                      </a:pPr>
                      <a:r>
                        <a:rPr lang="en-US" sz="1400" b="0">
                          <a:solidFill>
                            <a:srgbClr val="000000"/>
                          </a:solidFill>
                          <a:latin typeface="楷体" panose="02010609060101010101" charset="-122"/>
                          <a:ea typeface="楷体" panose="02010609060101010101" charset="-122"/>
                          <a:cs typeface="楷体" panose="02010609060101010101" charset="-122"/>
                        </a:rPr>
                        <a:t>“长望”助学基金</a:t>
                      </a:r>
                      <a:endParaRPr lang="en-US" altLang="en-US" sz="1400" b="0">
                        <a:solidFill>
                          <a:srgbClr val="000000"/>
                        </a:solidFill>
                        <a:latin typeface="楷体" panose="02010609060101010101" charset="-122"/>
                        <a:ea typeface="楷体" panose="02010609060101010101" charset="-122"/>
                        <a:cs typeface="楷体" panose="02010609060101010101" charset="-122"/>
                      </a:endParaRPr>
                    </a:p>
                  </a:txBody>
                  <a:tcPr marL="6350" marR="6350" marT="6350" marB="0"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en-US" sz="1400" b="0">
                          <a:solidFill>
                            <a:srgbClr val="000000"/>
                          </a:solidFill>
                          <a:latin typeface="楷体" panose="02010609060101010101" charset="-122"/>
                          <a:ea typeface="楷体" panose="02010609060101010101" charset="-122"/>
                          <a:cs typeface="楷体" panose="02010609060101010101" charset="-122"/>
                        </a:rPr>
                        <a:t>特等10000元，</a:t>
                      </a:r>
                      <a:endParaRPr lang="en-US" sz="1400" b="0">
                        <a:solidFill>
                          <a:srgbClr val="000000"/>
                        </a:solidFill>
                        <a:latin typeface="楷体" panose="02010609060101010101" charset="-122"/>
                        <a:ea typeface="楷体" panose="02010609060101010101" charset="-122"/>
                        <a:cs typeface="楷体" panose="02010609060101010101" charset="-122"/>
                      </a:endParaRPr>
                    </a:p>
                    <a:p>
                      <a:pPr indent="0" algn="ctr">
                        <a:buNone/>
                      </a:pPr>
                      <a:r>
                        <a:rPr lang="en-US" sz="1400" b="0">
                          <a:solidFill>
                            <a:srgbClr val="000000"/>
                          </a:solidFill>
                          <a:latin typeface="楷体" panose="02010609060101010101" charset="-122"/>
                          <a:ea typeface="楷体" panose="02010609060101010101" charset="-122"/>
                          <a:cs typeface="楷体" panose="02010609060101010101" charset="-122"/>
                        </a:rPr>
                        <a:t>一等7000元，</a:t>
                      </a:r>
                      <a:endParaRPr lang="en-US" sz="1400" b="0">
                        <a:solidFill>
                          <a:srgbClr val="000000"/>
                        </a:solidFill>
                        <a:latin typeface="楷体" panose="02010609060101010101" charset="-122"/>
                        <a:ea typeface="楷体" panose="02010609060101010101" charset="-122"/>
                        <a:cs typeface="楷体" panose="02010609060101010101" charset="-122"/>
                      </a:endParaRPr>
                    </a:p>
                    <a:p>
                      <a:pPr indent="0" algn="ctr">
                        <a:buNone/>
                      </a:pPr>
                      <a:r>
                        <a:rPr lang="en-US" sz="1400" b="0">
                          <a:solidFill>
                            <a:srgbClr val="000000"/>
                          </a:solidFill>
                          <a:latin typeface="楷体" panose="02010609060101010101" charset="-122"/>
                          <a:ea typeface="楷体" panose="02010609060101010101" charset="-122"/>
                          <a:cs typeface="楷体" panose="02010609060101010101" charset="-122"/>
                        </a:rPr>
                        <a:t>二等5000元；</a:t>
                      </a:r>
                      <a:endParaRPr lang="en-US" sz="1400" b="0">
                        <a:solidFill>
                          <a:srgbClr val="000000"/>
                        </a:solidFill>
                        <a:latin typeface="楷体" panose="02010609060101010101" charset="-122"/>
                        <a:ea typeface="楷体" panose="02010609060101010101" charset="-122"/>
                        <a:cs typeface="楷体" panose="02010609060101010101" charset="-122"/>
                      </a:endParaRPr>
                    </a:p>
                    <a:p>
                      <a:pPr indent="0" algn="ctr">
                        <a:buNone/>
                      </a:pPr>
                      <a:r>
                        <a:rPr lang="en-US" sz="1400" b="0">
                          <a:solidFill>
                            <a:srgbClr val="000000"/>
                          </a:solidFill>
                          <a:latin typeface="楷体" panose="02010609060101010101" charset="-122"/>
                          <a:ea typeface="楷体" panose="02010609060101010101" charset="-122"/>
                          <a:cs typeface="楷体" panose="02010609060101010101" charset="-122"/>
                        </a:rPr>
                        <a:t>三等3000元，</a:t>
                      </a:r>
                      <a:endParaRPr lang="en-US" sz="1400" b="0">
                        <a:solidFill>
                          <a:srgbClr val="000000"/>
                        </a:solidFill>
                        <a:latin typeface="楷体" panose="02010609060101010101" charset="-122"/>
                        <a:ea typeface="楷体" panose="02010609060101010101" charset="-122"/>
                        <a:cs typeface="楷体" panose="02010609060101010101" charset="-122"/>
                      </a:endParaRPr>
                    </a:p>
                    <a:p>
                      <a:pPr indent="0" algn="ctr">
                        <a:buNone/>
                      </a:pPr>
                      <a:r>
                        <a:rPr lang="en-US" sz="1400" b="0">
                          <a:solidFill>
                            <a:srgbClr val="000000"/>
                          </a:solidFill>
                          <a:latin typeface="楷体" panose="02010609060101010101" charset="-122"/>
                          <a:ea typeface="楷体" panose="02010609060101010101" charset="-122"/>
                          <a:cs typeface="楷体" panose="02010609060101010101" charset="-122"/>
                        </a:rPr>
                        <a:t>四等2000元，</a:t>
                      </a:r>
                      <a:endParaRPr lang="en-US" sz="1400" b="0">
                        <a:solidFill>
                          <a:srgbClr val="000000"/>
                        </a:solidFill>
                        <a:latin typeface="楷体" panose="02010609060101010101" charset="-122"/>
                        <a:ea typeface="楷体" panose="02010609060101010101" charset="-122"/>
                        <a:cs typeface="楷体" panose="02010609060101010101" charset="-122"/>
                      </a:endParaRPr>
                    </a:p>
                    <a:p>
                      <a:pPr indent="0" algn="ctr">
                        <a:buNone/>
                      </a:pPr>
                      <a:r>
                        <a:rPr lang="en-US" sz="1400" b="0">
                          <a:solidFill>
                            <a:srgbClr val="000000"/>
                          </a:solidFill>
                          <a:latin typeface="楷体" panose="02010609060101010101" charset="-122"/>
                          <a:ea typeface="楷体" panose="02010609060101010101" charset="-122"/>
                          <a:cs typeface="楷体" panose="02010609060101010101" charset="-122"/>
                        </a:rPr>
                        <a:t>五等1000元。</a:t>
                      </a:r>
                      <a:endParaRPr lang="en-US" altLang="en-US" sz="1400" b="0">
                        <a:solidFill>
                          <a:srgbClr val="000000"/>
                        </a:solidFill>
                        <a:latin typeface="楷体" panose="02010609060101010101" charset="-122"/>
                        <a:ea typeface="楷体" panose="02010609060101010101" charset="-122"/>
                        <a:cs typeface="楷体" panose="02010609060101010101" charset="-122"/>
                      </a:endParaRPr>
                    </a:p>
                  </a:txBody>
                  <a:tcPr marL="6350" marR="6350" marT="6350" marB="0"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accent2">
                        <a:lumMod val="40000"/>
                        <a:lumOff val="60000"/>
                      </a:schemeClr>
                    </a:solidFill>
                  </a:tcPr>
                </a:tc>
                <a:tc>
                  <a:txBody>
                    <a:bodyPr/>
                    <a:p>
                      <a:pPr indent="0" algn="ctr">
                        <a:buNone/>
                      </a:pPr>
                      <a:r>
                        <a:rPr lang="en-US" sz="1400" b="0">
                          <a:solidFill>
                            <a:srgbClr val="000000"/>
                          </a:solidFill>
                          <a:latin typeface="楷体" panose="02010609060101010101" charset="-122"/>
                          <a:ea typeface="楷体" panose="02010609060101010101" charset="-122"/>
                          <a:cs typeface="宋体" panose="02010600030101010101" pitchFamily="2" charset="-122"/>
                        </a:rPr>
                        <a:t>因遭遇突发事件或身患重大疾病而急需帮助的学生；因生活特别贫困而影响在校学习、生活的学生。</a:t>
                      </a:r>
                      <a:endParaRPr lang="en-US" altLang="en-US" sz="1400" b="0">
                        <a:solidFill>
                          <a:srgbClr val="000000"/>
                        </a:solidFill>
                        <a:latin typeface="楷体" panose="02010609060101010101" charset="-122"/>
                        <a:ea typeface="楷体" panose="02010609060101010101" charset="-122"/>
                        <a:cs typeface="宋体" panose="02010600030101010101" pitchFamily="2" charset="-122"/>
                      </a:endParaRPr>
                    </a:p>
                  </a:txBody>
                  <a:tcPr marL="6350" marR="6350" marT="6350" marB="0"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en-US" sz="1400" b="0">
                          <a:solidFill>
                            <a:srgbClr val="000000"/>
                          </a:solidFill>
                          <a:latin typeface="楷体" panose="02010609060101010101" charset="-122"/>
                          <a:ea typeface="楷体" panose="02010609060101010101" charset="-122"/>
                          <a:cs typeface="宋体" panose="02010600030101010101" pitchFamily="2" charset="-122"/>
                        </a:rPr>
                        <a:t>无限制</a:t>
                      </a:r>
                      <a:endParaRPr lang="en-US" altLang="en-US" sz="1400" b="0">
                        <a:solidFill>
                          <a:srgbClr val="000000"/>
                        </a:solidFill>
                        <a:latin typeface="楷体" panose="02010609060101010101" charset="-122"/>
                        <a:ea typeface="楷体" panose="02010609060101010101" charset="-122"/>
                        <a:cs typeface="宋体" panose="02010600030101010101" pitchFamily="2" charset="-122"/>
                      </a:endParaRPr>
                    </a:p>
                  </a:txBody>
                  <a:tcPr marL="6350" marR="6350" marT="6350" marB="0"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accent2">
                        <a:lumMod val="40000"/>
                        <a:lumOff val="60000"/>
                      </a:schemeClr>
                    </a:solidFill>
                  </a:tcPr>
                </a:tc>
                <a:tc>
                  <a:txBody>
                    <a:bodyPr/>
                    <a:p>
                      <a:pPr indent="0" algn="ctr">
                        <a:buNone/>
                      </a:pPr>
                      <a:r>
                        <a:rPr lang="en-US" sz="1400" b="0">
                          <a:solidFill>
                            <a:srgbClr val="000000"/>
                          </a:solidFill>
                          <a:latin typeface="楷体" panose="02010609060101010101" charset="-122"/>
                          <a:ea typeface="楷体" panose="02010609060101010101" charset="-122"/>
                          <a:cs typeface="楷体" panose="02010609060101010101" charset="-122"/>
                        </a:rPr>
                        <a:t>5月，11月</a:t>
                      </a:r>
                      <a:endParaRPr lang="en-US" altLang="en-US" sz="1400" b="0">
                        <a:solidFill>
                          <a:srgbClr val="000000"/>
                        </a:solidFill>
                        <a:latin typeface="楷体" panose="02010609060101010101" charset="-122"/>
                        <a:ea typeface="楷体" panose="02010609060101010101" charset="-122"/>
                        <a:cs typeface="楷体" panose="02010609060101010101" charset="-122"/>
                      </a:endParaRPr>
                    </a:p>
                  </a:txBody>
                  <a:tcPr marL="6350" marR="6350" marT="6350" marB="0"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l">
                        <a:buNone/>
                      </a:pPr>
                      <a:r>
                        <a:rPr lang="en-US" sz="1400" b="0">
                          <a:solidFill>
                            <a:srgbClr val="000000"/>
                          </a:solidFill>
                          <a:latin typeface="楷体" panose="02010609060101010101" charset="-122"/>
                          <a:ea typeface="楷体" panose="02010609060101010101" charset="-122"/>
                          <a:cs typeface="楷体" panose="02010609060101010101" charset="-122"/>
                        </a:rPr>
                        <a:t>学生申请、学生资助管理中心审核、校“长望”助学基金理事会审议评定资助名单和资助等级、公示、资金发放。</a:t>
                      </a:r>
                      <a:endParaRPr lang="en-US" altLang="en-US" sz="1400" b="0">
                        <a:solidFill>
                          <a:srgbClr val="000000"/>
                        </a:solidFill>
                        <a:latin typeface="楷体" panose="02010609060101010101" charset="-122"/>
                        <a:ea typeface="楷体" panose="02010609060101010101" charset="-122"/>
                        <a:cs typeface="楷体" panose="02010609060101010101" charset="-122"/>
                      </a:endParaRPr>
                    </a:p>
                  </a:txBody>
                  <a:tcPr marL="6350" marR="6350" marT="6350" marB="0"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accent2">
                        <a:lumMod val="40000"/>
                        <a:lumOff val="60000"/>
                      </a:schemeClr>
                    </a:solidFill>
                  </a:tcPr>
                </a:tc>
              </a:tr>
              <a:tr h="646430">
                <a:tc>
                  <a:txBody>
                    <a:bodyPr/>
                    <a:p>
                      <a:pPr indent="0" algn="ctr">
                        <a:buNone/>
                      </a:pPr>
                      <a:r>
                        <a:rPr lang="en-US" sz="1400" b="0">
                          <a:solidFill>
                            <a:srgbClr val="000000"/>
                          </a:solidFill>
                          <a:latin typeface="楷体" panose="02010609060101010101" charset="-122"/>
                          <a:ea typeface="楷体" panose="02010609060101010101" charset="-122"/>
                          <a:cs typeface="宋体" panose="02010600030101010101" pitchFamily="2" charset="-122"/>
                        </a:rPr>
                        <a:t>江苏福彩爱心</a:t>
                      </a:r>
                      <a:endParaRPr lang="en-US" sz="1400" b="0">
                        <a:solidFill>
                          <a:srgbClr val="000000"/>
                        </a:solidFill>
                        <a:latin typeface="楷体" panose="02010609060101010101" charset="-122"/>
                        <a:ea typeface="楷体" panose="02010609060101010101" charset="-122"/>
                        <a:cs typeface="宋体" panose="02010600030101010101" pitchFamily="2" charset="-122"/>
                      </a:endParaRPr>
                    </a:p>
                    <a:p>
                      <a:pPr indent="0" algn="ctr">
                        <a:buNone/>
                      </a:pPr>
                      <a:r>
                        <a:rPr lang="en-US" sz="1400" b="0">
                          <a:solidFill>
                            <a:srgbClr val="000000"/>
                          </a:solidFill>
                          <a:latin typeface="楷体" panose="02010609060101010101" charset="-122"/>
                          <a:ea typeface="楷体" panose="02010609060101010101" charset="-122"/>
                          <a:cs typeface="宋体" panose="02010600030101010101" pitchFamily="2" charset="-122"/>
                        </a:rPr>
                        <a:t>助学金</a:t>
                      </a:r>
                      <a:endParaRPr lang="en-US" altLang="en-US" sz="1400" b="0">
                        <a:solidFill>
                          <a:srgbClr val="000000"/>
                        </a:solidFill>
                        <a:latin typeface="楷体" panose="02010609060101010101" charset="-122"/>
                        <a:ea typeface="楷体" panose="02010609060101010101" charset="-122"/>
                        <a:cs typeface="宋体" panose="02010600030101010101" pitchFamily="2" charset="-122"/>
                      </a:endParaRPr>
                    </a:p>
                  </a:txBody>
                  <a:tcPr marL="6350" marR="6350" marT="6350" marB="0"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en-US" sz="1400" b="0">
                          <a:solidFill>
                            <a:srgbClr val="000000"/>
                          </a:solidFill>
                          <a:latin typeface="楷体" panose="02010609060101010101" charset="-122"/>
                          <a:ea typeface="楷体" panose="02010609060101010101" charset="-122"/>
                          <a:cs typeface="楷体" panose="02010609060101010101" charset="-122"/>
                        </a:rPr>
                        <a:t>每生每年5000元</a:t>
                      </a:r>
                      <a:endParaRPr lang="en-US" altLang="en-US" sz="1400" b="0">
                        <a:solidFill>
                          <a:srgbClr val="000000"/>
                        </a:solidFill>
                        <a:latin typeface="楷体" panose="02010609060101010101" charset="-122"/>
                        <a:ea typeface="楷体" panose="02010609060101010101" charset="-122"/>
                        <a:cs typeface="楷体" panose="02010609060101010101" charset="-122"/>
                      </a:endParaRPr>
                    </a:p>
                  </a:txBody>
                  <a:tcPr marL="6350" marR="6350" marT="6350" marB="0"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accent2">
                        <a:lumMod val="40000"/>
                        <a:lumOff val="60000"/>
                      </a:schemeClr>
                    </a:solidFill>
                  </a:tcPr>
                </a:tc>
                <a:tc>
                  <a:txBody>
                    <a:bodyPr/>
                    <a:p>
                      <a:pPr indent="0" algn="ctr">
                        <a:buNone/>
                      </a:pPr>
                      <a:r>
                        <a:rPr lang="en-US" sz="1400" b="0">
                          <a:solidFill>
                            <a:srgbClr val="000000"/>
                          </a:solidFill>
                          <a:latin typeface="楷体" panose="02010609060101010101" charset="-122"/>
                          <a:ea typeface="楷体" panose="02010609060101010101" charset="-122"/>
                          <a:cs typeface="宋体" panose="02010600030101010101" pitchFamily="2" charset="-122"/>
                        </a:rPr>
                        <a:t>经学校正式认定的江苏籍家庭经济困难新生</a:t>
                      </a:r>
                      <a:endParaRPr lang="en-US" altLang="en-US" sz="1400" b="0">
                        <a:solidFill>
                          <a:srgbClr val="000000"/>
                        </a:solidFill>
                        <a:latin typeface="楷体" panose="02010609060101010101" charset="-122"/>
                        <a:ea typeface="楷体" panose="02010609060101010101" charset="-122"/>
                        <a:cs typeface="宋体" panose="02010600030101010101" pitchFamily="2" charset="-122"/>
                      </a:endParaRPr>
                    </a:p>
                  </a:txBody>
                  <a:tcPr marL="6350" marR="6350" marT="6350" marB="0"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en-US" sz="1400" b="0">
                          <a:solidFill>
                            <a:srgbClr val="000000"/>
                          </a:solidFill>
                          <a:latin typeface="楷体" panose="02010609060101010101" charset="-122"/>
                          <a:ea typeface="楷体" panose="02010609060101010101" charset="-122"/>
                          <a:cs typeface="楷体" panose="02010609060101010101" charset="-122"/>
                        </a:rPr>
                        <a:t>50人</a:t>
                      </a:r>
                      <a:endParaRPr lang="en-US" altLang="en-US" sz="1400" b="0">
                        <a:solidFill>
                          <a:srgbClr val="000000"/>
                        </a:solidFill>
                        <a:latin typeface="楷体" panose="02010609060101010101" charset="-122"/>
                        <a:ea typeface="楷体" panose="02010609060101010101" charset="-122"/>
                        <a:cs typeface="楷体" panose="02010609060101010101" charset="-122"/>
                      </a:endParaRPr>
                    </a:p>
                  </a:txBody>
                  <a:tcPr marL="6350" marR="6350" marT="6350" marB="0"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accent2">
                        <a:lumMod val="40000"/>
                        <a:lumOff val="60000"/>
                      </a:schemeClr>
                    </a:solidFill>
                  </a:tcPr>
                </a:tc>
                <a:tc>
                  <a:txBody>
                    <a:bodyPr/>
                    <a:p>
                      <a:pPr indent="0" algn="ctr">
                        <a:buNone/>
                      </a:pPr>
                      <a:r>
                        <a:rPr lang="en-US" sz="1400" b="0">
                          <a:solidFill>
                            <a:srgbClr val="000000"/>
                          </a:solidFill>
                          <a:latin typeface="楷体" panose="02010609060101010101" charset="-122"/>
                          <a:ea typeface="楷体" panose="02010609060101010101" charset="-122"/>
                          <a:cs typeface="楷体" panose="02010609060101010101" charset="-122"/>
                        </a:rPr>
                        <a:t>9-10月</a:t>
                      </a:r>
                      <a:endParaRPr lang="en-US" altLang="en-US" sz="1400" b="0">
                        <a:solidFill>
                          <a:srgbClr val="000000"/>
                        </a:solidFill>
                        <a:latin typeface="楷体" panose="02010609060101010101" charset="-122"/>
                        <a:ea typeface="楷体" panose="02010609060101010101" charset="-122"/>
                        <a:cs typeface="楷体" panose="02010609060101010101" charset="-122"/>
                      </a:endParaRPr>
                    </a:p>
                  </a:txBody>
                  <a:tcPr marL="6350" marR="6350" marT="6350" marB="0"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l">
                        <a:buNone/>
                      </a:pPr>
                      <a:r>
                        <a:rPr lang="en-US" sz="1400" b="0">
                          <a:solidFill>
                            <a:srgbClr val="000000"/>
                          </a:solidFill>
                          <a:latin typeface="楷体" panose="02010609060101010101" charset="-122"/>
                          <a:ea typeface="楷体" panose="02010609060101010101" charset="-122"/>
                          <a:cs typeface="宋体" panose="02010600030101010101" pitchFamily="2" charset="-122"/>
                        </a:rPr>
                        <a:t>学生申请、学生资助管理中心审核、公示、资金发放。</a:t>
                      </a:r>
                      <a:endParaRPr lang="en-US" altLang="en-US" sz="1400" b="0">
                        <a:solidFill>
                          <a:srgbClr val="000000"/>
                        </a:solidFill>
                        <a:latin typeface="楷体" panose="02010609060101010101" charset="-122"/>
                        <a:ea typeface="楷体" panose="02010609060101010101" charset="-122"/>
                        <a:cs typeface="宋体" panose="02010600030101010101" pitchFamily="2" charset="-122"/>
                      </a:endParaRPr>
                    </a:p>
                  </a:txBody>
                  <a:tcPr marL="6350" marR="6350" marT="6350" marB="0"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accent2">
                        <a:lumMod val="40000"/>
                        <a:lumOff val="60000"/>
                      </a:schemeClr>
                    </a:solidFill>
                  </a:tcPr>
                </a:tc>
              </a:tr>
              <a:tr h="859790">
                <a:tc>
                  <a:txBody>
                    <a:bodyPr/>
                    <a:p>
                      <a:pPr indent="0" algn="ctr">
                        <a:buNone/>
                      </a:pPr>
                      <a:r>
                        <a:rPr lang="en-US" sz="1400" b="0">
                          <a:solidFill>
                            <a:srgbClr val="000000"/>
                          </a:solidFill>
                          <a:latin typeface="楷体" panose="02010609060101010101" charset="-122"/>
                          <a:ea typeface="楷体" panose="02010609060101010101" charset="-122"/>
                          <a:cs typeface="宋体" panose="02010600030101010101" pitchFamily="2" charset="-122"/>
                        </a:rPr>
                        <a:t>瑞华春雨助学金</a:t>
                      </a:r>
                      <a:endParaRPr lang="en-US" altLang="en-US" sz="1400" b="0">
                        <a:solidFill>
                          <a:srgbClr val="000000"/>
                        </a:solidFill>
                        <a:latin typeface="楷体" panose="02010609060101010101" charset="-122"/>
                        <a:ea typeface="楷体" panose="02010609060101010101" charset="-122"/>
                        <a:cs typeface="宋体" panose="02010600030101010101" pitchFamily="2" charset="-122"/>
                      </a:endParaRPr>
                    </a:p>
                  </a:txBody>
                  <a:tcPr marL="6350" marR="6350" marT="6350" marB="0"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en-US" sz="1400" b="0">
                          <a:solidFill>
                            <a:srgbClr val="000000"/>
                          </a:solidFill>
                          <a:latin typeface="楷体" panose="02010609060101010101" charset="-122"/>
                          <a:ea typeface="楷体" panose="02010609060101010101" charset="-122"/>
                          <a:cs typeface="楷体" panose="02010609060101010101" charset="-122"/>
                        </a:rPr>
                        <a:t>每生2500元</a:t>
                      </a:r>
                      <a:endParaRPr lang="en-US" altLang="en-US" sz="1400" b="0">
                        <a:solidFill>
                          <a:srgbClr val="000000"/>
                        </a:solidFill>
                        <a:latin typeface="楷体" panose="02010609060101010101" charset="-122"/>
                        <a:ea typeface="楷体" panose="02010609060101010101" charset="-122"/>
                        <a:cs typeface="楷体" panose="02010609060101010101" charset="-122"/>
                      </a:endParaRPr>
                    </a:p>
                  </a:txBody>
                  <a:tcPr marL="6350" marR="6350" marT="6350" marB="0"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accent2">
                        <a:lumMod val="40000"/>
                        <a:lumOff val="60000"/>
                      </a:schemeClr>
                    </a:solidFill>
                  </a:tcPr>
                </a:tc>
                <a:tc>
                  <a:txBody>
                    <a:bodyPr/>
                    <a:p>
                      <a:pPr indent="0" algn="ctr">
                        <a:buNone/>
                      </a:pPr>
                      <a:r>
                        <a:rPr lang="en-US" sz="1400" b="0">
                          <a:solidFill>
                            <a:srgbClr val="000000"/>
                          </a:solidFill>
                          <a:latin typeface="楷体" panose="02010609060101010101" charset="-122"/>
                          <a:ea typeface="楷体" panose="02010609060101010101" charset="-122"/>
                          <a:cs typeface="楷体" panose="02010609060101010101" charset="-122"/>
                        </a:rPr>
                        <a:t>2021年当年录取的家庭经济特别困难本科新生入学报到后2-3个月的个人基本学习和生活费用。</a:t>
                      </a:r>
                      <a:endParaRPr lang="en-US" altLang="en-US" sz="1400" b="0">
                        <a:solidFill>
                          <a:srgbClr val="000000"/>
                        </a:solidFill>
                        <a:latin typeface="楷体" panose="02010609060101010101" charset="-122"/>
                        <a:ea typeface="楷体" panose="02010609060101010101" charset="-122"/>
                        <a:cs typeface="楷体" panose="02010609060101010101" charset="-122"/>
                      </a:endParaRPr>
                    </a:p>
                  </a:txBody>
                  <a:tcPr marL="6350" marR="6350" marT="6350" marB="0"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en-US" sz="1400" b="0">
                          <a:solidFill>
                            <a:srgbClr val="000000"/>
                          </a:solidFill>
                          <a:latin typeface="楷体" panose="02010609060101010101" charset="-122"/>
                          <a:ea typeface="楷体" panose="02010609060101010101" charset="-122"/>
                          <a:cs typeface="楷体" panose="02010609060101010101" charset="-122"/>
                        </a:rPr>
                        <a:t>80人</a:t>
                      </a:r>
                      <a:endParaRPr lang="en-US" altLang="en-US" sz="1400" b="0">
                        <a:solidFill>
                          <a:srgbClr val="000000"/>
                        </a:solidFill>
                        <a:latin typeface="楷体" panose="02010609060101010101" charset="-122"/>
                        <a:ea typeface="楷体" panose="02010609060101010101" charset="-122"/>
                        <a:cs typeface="楷体" panose="02010609060101010101" charset="-122"/>
                      </a:endParaRPr>
                    </a:p>
                  </a:txBody>
                  <a:tcPr marL="6350" marR="6350" marT="6350" marB="0"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accent2">
                        <a:lumMod val="40000"/>
                        <a:lumOff val="60000"/>
                      </a:schemeClr>
                    </a:solidFill>
                  </a:tcPr>
                </a:tc>
                <a:tc>
                  <a:txBody>
                    <a:bodyPr/>
                    <a:p>
                      <a:pPr indent="0" algn="ctr">
                        <a:buNone/>
                      </a:pPr>
                      <a:r>
                        <a:rPr lang="en-US" sz="1400" b="0">
                          <a:solidFill>
                            <a:srgbClr val="000000"/>
                          </a:solidFill>
                          <a:latin typeface="楷体" panose="02010609060101010101" charset="-122"/>
                          <a:ea typeface="楷体" panose="02010609060101010101" charset="-122"/>
                          <a:cs typeface="楷体" panose="02010609060101010101" charset="-122"/>
                        </a:rPr>
                        <a:t>10月</a:t>
                      </a:r>
                      <a:endParaRPr lang="en-US" altLang="en-US" sz="1400" b="0">
                        <a:solidFill>
                          <a:srgbClr val="000000"/>
                        </a:solidFill>
                        <a:latin typeface="楷体" panose="02010609060101010101" charset="-122"/>
                        <a:ea typeface="楷体" panose="02010609060101010101" charset="-122"/>
                        <a:cs typeface="楷体" panose="02010609060101010101" charset="-122"/>
                      </a:endParaRPr>
                    </a:p>
                  </a:txBody>
                  <a:tcPr marL="6350" marR="6350" marT="6350" marB="0"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l">
                        <a:buNone/>
                      </a:pPr>
                      <a:r>
                        <a:rPr lang="en-US" sz="1400" b="0">
                          <a:solidFill>
                            <a:srgbClr val="000000"/>
                          </a:solidFill>
                          <a:latin typeface="楷体" panose="02010609060101010101" charset="-122"/>
                          <a:ea typeface="楷体" panose="02010609060101010101" charset="-122"/>
                          <a:cs typeface="宋体" panose="02010600030101010101" pitchFamily="2" charset="-122"/>
                        </a:rPr>
                        <a:t>学生申请、学生资助管理中心审核、公示、报瑞华慈善基金会备案、资金发放。</a:t>
                      </a:r>
                      <a:endParaRPr lang="en-US" altLang="en-US" sz="1400" b="0">
                        <a:solidFill>
                          <a:srgbClr val="000000"/>
                        </a:solidFill>
                        <a:latin typeface="楷体" panose="02010609060101010101" charset="-122"/>
                        <a:ea typeface="楷体" panose="02010609060101010101" charset="-122"/>
                        <a:cs typeface="宋体" panose="02010600030101010101" pitchFamily="2" charset="-122"/>
                      </a:endParaRPr>
                    </a:p>
                  </a:txBody>
                  <a:tcPr marL="6350" marR="6350" marT="6350" marB="0"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accent2">
                        <a:lumMod val="40000"/>
                        <a:lumOff val="60000"/>
                      </a:schemeClr>
                    </a:solidFill>
                  </a:tcPr>
                </a:tc>
              </a:tr>
              <a:tr h="859790">
                <a:tc>
                  <a:txBody>
                    <a:bodyPr/>
                    <a:p>
                      <a:pPr indent="0" algn="ctr">
                        <a:buNone/>
                      </a:pPr>
                      <a:r>
                        <a:rPr lang="en-US" sz="1400" b="0">
                          <a:solidFill>
                            <a:srgbClr val="000000"/>
                          </a:solidFill>
                          <a:latin typeface="楷体" panose="02010609060101010101" charset="-122"/>
                          <a:ea typeface="楷体" panose="02010609060101010101" charset="-122"/>
                          <a:cs typeface="宋体" panose="02010600030101010101" pitchFamily="2" charset="-122"/>
                        </a:rPr>
                        <a:t>瑞华启梦助学金</a:t>
                      </a:r>
                      <a:endParaRPr lang="en-US" altLang="en-US" sz="1400" b="0">
                        <a:solidFill>
                          <a:srgbClr val="000000"/>
                        </a:solidFill>
                        <a:latin typeface="楷体" panose="02010609060101010101" charset="-122"/>
                        <a:ea typeface="楷体" panose="02010609060101010101" charset="-122"/>
                        <a:cs typeface="宋体" panose="02010600030101010101" pitchFamily="2" charset="-122"/>
                      </a:endParaRPr>
                    </a:p>
                  </a:txBody>
                  <a:tcPr marL="6350" marR="6350" marT="6350" marB="0"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en-US" sz="1400" b="0">
                          <a:solidFill>
                            <a:srgbClr val="000000"/>
                          </a:solidFill>
                          <a:latin typeface="楷体" panose="02010609060101010101" charset="-122"/>
                          <a:ea typeface="楷体" panose="02010609060101010101" charset="-122"/>
                          <a:cs typeface="楷体" panose="02010609060101010101" charset="-122"/>
                        </a:rPr>
                        <a:t>每生每年5000元</a:t>
                      </a:r>
                      <a:endParaRPr lang="en-US" altLang="en-US" sz="1400" b="0">
                        <a:solidFill>
                          <a:srgbClr val="000000"/>
                        </a:solidFill>
                        <a:latin typeface="楷体" panose="02010609060101010101" charset="-122"/>
                        <a:ea typeface="楷体" panose="02010609060101010101" charset="-122"/>
                        <a:cs typeface="楷体" panose="02010609060101010101" charset="-122"/>
                      </a:endParaRPr>
                    </a:p>
                  </a:txBody>
                  <a:tcPr marL="6350" marR="6350" marT="6350" marB="0"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accent2">
                        <a:lumMod val="40000"/>
                        <a:lumOff val="60000"/>
                      </a:schemeClr>
                    </a:solidFill>
                  </a:tcPr>
                </a:tc>
                <a:tc>
                  <a:txBody>
                    <a:bodyPr/>
                    <a:p>
                      <a:pPr indent="0" algn="ctr">
                        <a:buNone/>
                      </a:pPr>
                      <a:r>
                        <a:rPr lang="en-US" sz="1400" b="0">
                          <a:solidFill>
                            <a:srgbClr val="000000"/>
                          </a:solidFill>
                          <a:latin typeface="楷体" panose="02010609060101010101" charset="-122"/>
                          <a:ea typeface="楷体" panose="02010609060101010101" charset="-122"/>
                          <a:cs typeface="楷体" panose="02010609060101010101" charset="-122"/>
                        </a:rPr>
                        <a:t>2021年当年录取的家庭经济特别困难本科新生四年在校期间的生活费用。</a:t>
                      </a:r>
                      <a:endParaRPr lang="en-US" altLang="en-US" sz="1400" b="0">
                        <a:solidFill>
                          <a:srgbClr val="000000"/>
                        </a:solidFill>
                        <a:latin typeface="楷体" panose="02010609060101010101" charset="-122"/>
                        <a:ea typeface="楷体" panose="02010609060101010101" charset="-122"/>
                        <a:cs typeface="楷体" panose="02010609060101010101" charset="-122"/>
                      </a:endParaRPr>
                    </a:p>
                  </a:txBody>
                  <a:tcPr marL="6350" marR="6350" marT="6350" marB="0"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en-US" sz="1400" b="0">
                          <a:solidFill>
                            <a:srgbClr val="000000"/>
                          </a:solidFill>
                          <a:latin typeface="楷体" panose="02010609060101010101" charset="-122"/>
                          <a:ea typeface="楷体" panose="02010609060101010101" charset="-122"/>
                          <a:cs typeface="楷体" panose="02010609060101010101" charset="-122"/>
                        </a:rPr>
                        <a:t>50人</a:t>
                      </a:r>
                      <a:endParaRPr lang="en-US" altLang="en-US" sz="1400" b="0">
                        <a:solidFill>
                          <a:srgbClr val="000000"/>
                        </a:solidFill>
                        <a:latin typeface="楷体" panose="02010609060101010101" charset="-122"/>
                        <a:ea typeface="楷体" panose="02010609060101010101" charset="-122"/>
                        <a:cs typeface="楷体" panose="02010609060101010101" charset="-122"/>
                      </a:endParaRPr>
                    </a:p>
                  </a:txBody>
                  <a:tcPr marL="6350" marR="6350" marT="6350" marB="0"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accent2">
                        <a:lumMod val="40000"/>
                        <a:lumOff val="60000"/>
                      </a:schemeClr>
                    </a:solidFill>
                  </a:tcPr>
                </a:tc>
                <a:tc>
                  <a:txBody>
                    <a:bodyPr/>
                    <a:p>
                      <a:pPr indent="0" algn="ctr">
                        <a:buNone/>
                      </a:pPr>
                      <a:r>
                        <a:rPr lang="en-US" sz="1400" b="0">
                          <a:solidFill>
                            <a:srgbClr val="000000"/>
                          </a:solidFill>
                          <a:latin typeface="楷体" panose="02010609060101010101" charset="-122"/>
                          <a:ea typeface="楷体" panose="02010609060101010101" charset="-122"/>
                          <a:cs typeface="楷体" panose="02010609060101010101" charset="-122"/>
                        </a:rPr>
                        <a:t>11月</a:t>
                      </a:r>
                      <a:endParaRPr lang="en-US" altLang="en-US" sz="1400" b="0">
                        <a:solidFill>
                          <a:srgbClr val="000000"/>
                        </a:solidFill>
                        <a:latin typeface="楷体" panose="02010609060101010101" charset="-122"/>
                        <a:ea typeface="楷体" panose="02010609060101010101" charset="-122"/>
                        <a:cs typeface="楷体" panose="02010609060101010101" charset="-122"/>
                      </a:endParaRPr>
                    </a:p>
                  </a:txBody>
                  <a:tcPr marL="6350" marR="6350" marT="6350" marB="0"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l">
                        <a:buNone/>
                      </a:pPr>
                      <a:r>
                        <a:rPr lang="en-US" sz="1400" b="0">
                          <a:solidFill>
                            <a:srgbClr val="000000"/>
                          </a:solidFill>
                          <a:latin typeface="楷体" panose="02010609060101010101" charset="-122"/>
                          <a:ea typeface="楷体" panose="02010609060101010101" charset="-122"/>
                          <a:cs typeface="宋体" panose="02010600030101010101" pitchFamily="2" charset="-122"/>
                        </a:rPr>
                        <a:t>学生申请、学生资助管理中心审核、公示、报瑞华慈善基金会备案、资金发放。</a:t>
                      </a:r>
                      <a:endParaRPr lang="en-US" altLang="en-US" sz="1400" b="0">
                        <a:solidFill>
                          <a:srgbClr val="000000"/>
                        </a:solidFill>
                        <a:latin typeface="楷体" panose="02010609060101010101" charset="-122"/>
                        <a:ea typeface="楷体" panose="02010609060101010101" charset="-122"/>
                        <a:cs typeface="宋体" panose="02010600030101010101" pitchFamily="2" charset="-122"/>
                      </a:endParaRPr>
                    </a:p>
                  </a:txBody>
                  <a:tcPr marL="6350" marR="6350" marT="6350" marB="0"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accent2">
                        <a:lumMod val="40000"/>
                        <a:lumOff val="60000"/>
                      </a:schemeClr>
                    </a:solidFill>
                  </a:tcPr>
                </a:tc>
              </a:tr>
              <a:tr h="646430">
                <a:tc>
                  <a:txBody>
                    <a:bodyPr/>
                    <a:p>
                      <a:pPr indent="0" algn="ctr">
                        <a:buNone/>
                      </a:pPr>
                      <a:r>
                        <a:rPr lang="en-US" sz="1400" b="0">
                          <a:solidFill>
                            <a:srgbClr val="000000"/>
                          </a:solidFill>
                          <a:latin typeface="楷体" panose="02010609060101010101" charset="-122"/>
                          <a:ea typeface="楷体" panose="02010609060101010101" charset="-122"/>
                          <a:cs typeface="宋体" panose="02010600030101010101" pitchFamily="2" charset="-122"/>
                        </a:rPr>
                        <a:t>尼普顿助学金</a:t>
                      </a:r>
                      <a:endParaRPr lang="en-US" altLang="en-US" sz="1400" b="0">
                        <a:solidFill>
                          <a:srgbClr val="000000"/>
                        </a:solidFill>
                        <a:latin typeface="楷体" panose="02010609060101010101" charset="-122"/>
                        <a:ea typeface="楷体" panose="02010609060101010101" charset="-122"/>
                        <a:cs typeface="宋体" panose="02010600030101010101" pitchFamily="2" charset="-122"/>
                      </a:endParaRPr>
                    </a:p>
                  </a:txBody>
                  <a:tcPr marL="6350" marR="6350" marT="6350" marB="0"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en-US" sz="1400" b="0">
                          <a:solidFill>
                            <a:srgbClr val="000000"/>
                          </a:solidFill>
                          <a:latin typeface="楷体" panose="02010609060101010101" charset="-122"/>
                          <a:ea typeface="楷体" panose="02010609060101010101" charset="-122"/>
                          <a:cs typeface="宋体" panose="02010600030101010101" pitchFamily="2" charset="-122"/>
                        </a:rPr>
                        <a:t>根据学生实际缴纳空调租赁费用确定</a:t>
                      </a:r>
                      <a:endParaRPr lang="en-US" altLang="en-US" sz="1400" b="0">
                        <a:solidFill>
                          <a:srgbClr val="000000"/>
                        </a:solidFill>
                        <a:latin typeface="楷体" panose="02010609060101010101" charset="-122"/>
                        <a:ea typeface="楷体" panose="02010609060101010101" charset="-122"/>
                        <a:cs typeface="宋体" panose="02010600030101010101" pitchFamily="2" charset="-122"/>
                      </a:endParaRPr>
                    </a:p>
                  </a:txBody>
                  <a:tcPr marL="6350" marR="6350" marT="6350" marB="0"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accent2">
                        <a:lumMod val="40000"/>
                        <a:lumOff val="60000"/>
                      </a:schemeClr>
                    </a:solidFill>
                  </a:tcPr>
                </a:tc>
                <a:tc>
                  <a:txBody>
                    <a:bodyPr/>
                    <a:p>
                      <a:pPr indent="0" algn="ctr">
                        <a:buNone/>
                      </a:pPr>
                      <a:r>
                        <a:rPr lang="en-US" sz="1400" b="0">
                          <a:solidFill>
                            <a:srgbClr val="000000"/>
                          </a:solidFill>
                          <a:latin typeface="楷体" panose="02010609060101010101" charset="-122"/>
                          <a:ea typeface="楷体" panose="02010609060101010101" charset="-122"/>
                          <a:cs typeface="宋体" panose="02010600030101010101" pitchFamily="2" charset="-122"/>
                        </a:rPr>
                        <a:t>租赁尼普顿空调的家庭经济特别困难学生。</a:t>
                      </a:r>
                      <a:endParaRPr lang="en-US" altLang="en-US" sz="1400" b="0">
                        <a:solidFill>
                          <a:srgbClr val="000000"/>
                        </a:solidFill>
                        <a:latin typeface="楷体" panose="02010609060101010101" charset="-122"/>
                        <a:ea typeface="楷体" panose="02010609060101010101" charset="-122"/>
                        <a:cs typeface="宋体" panose="02010600030101010101" pitchFamily="2" charset="-122"/>
                      </a:endParaRPr>
                    </a:p>
                  </a:txBody>
                  <a:tcPr marL="6350" marR="6350" marT="6350" marB="0"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en-US" sz="1400" b="0">
                          <a:solidFill>
                            <a:srgbClr val="000000"/>
                          </a:solidFill>
                          <a:latin typeface="楷体" panose="02010609060101010101" charset="-122"/>
                          <a:ea typeface="楷体" panose="02010609060101010101" charset="-122"/>
                          <a:cs typeface="宋体" panose="02010600030101010101" pitchFamily="2" charset="-122"/>
                        </a:rPr>
                        <a:t>无限制</a:t>
                      </a:r>
                      <a:endParaRPr lang="en-US" altLang="en-US" sz="1400" b="0">
                        <a:solidFill>
                          <a:srgbClr val="000000"/>
                        </a:solidFill>
                        <a:latin typeface="楷体" panose="02010609060101010101" charset="-122"/>
                        <a:ea typeface="楷体" panose="02010609060101010101" charset="-122"/>
                        <a:cs typeface="宋体" panose="02010600030101010101" pitchFamily="2" charset="-122"/>
                      </a:endParaRPr>
                    </a:p>
                  </a:txBody>
                  <a:tcPr marL="6350" marR="6350" marT="6350" marB="0"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accent2">
                        <a:lumMod val="40000"/>
                        <a:lumOff val="60000"/>
                      </a:schemeClr>
                    </a:solidFill>
                  </a:tcPr>
                </a:tc>
                <a:tc>
                  <a:txBody>
                    <a:bodyPr/>
                    <a:p>
                      <a:pPr indent="0" algn="ctr">
                        <a:buNone/>
                      </a:pPr>
                      <a:r>
                        <a:rPr lang="en-US" sz="1400" b="0">
                          <a:solidFill>
                            <a:srgbClr val="000000"/>
                          </a:solidFill>
                          <a:latin typeface="楷体" panose="02010609060101010101" charset="-122"/>
                          <a:ea typeface="楷体" panose="02010609060101010101" charset="-122"/>
                          <a:cs typeface="楷体" panose="02010609060101010101" charset="-122"/>
                        </a:rPr>
                        <a:t>5月</a:t>
                      </a:r>
                      <a:endParaRPr lang="en-US" altLang="en-US" sz="1400" b="0">
                        <a:solidFill>
                          <a:srgbClr val="000000"/>
                        </a:solidFill>
                        <a:latin typeface="楷体" panose="02010609060101010101" charset="-122"/>
                        <a:ea typeface="楷体" panose="02010609060101010101" charset="-122"/>
                        <a:cs typeface="楷体" panose="02010609060101010101" charset="-122"/>
                      </a:endParaRPr>
                    </a:p>
                  </a:txBody>
                  <a:tcPr marL="6350" marR="6350" marT="6350" marB="0"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l">
                        <a:buNone/>
                      </a:pPr>
                      <a:r>
                        <a:rPr lang="en-US" sz="1400" b="0">
                          <a:solidFill>
                            <a:srgbClr val="000000"/>
                          </a:solidFill>
                          <a:latin typeface="楷体" panose="02010609060101010101" charset="-122"/>
                          <a:ea typeface="楷体" panose="02010609060101010101" charset="-122"/>
                          <a:cs typeface="宋体" panose="02010600030101010101" pitchFamily="2" charset="-122"/>
                        </a:rPr>
                        <a:t>学生申请、学生资助管理中心审核、捐资单位审核、资金发放</a:t>
                      </a:r>
                      <a:endParaRPr lang="en-US" altLang="en-US" sz="1400" b="0">
                        <a:solidFill>
                          <a:srgbClr val="000000"/>
                        </a:solidFill>
                        <a:latin typeface="楷体" panose="02010609060101010101" charset="-122"/>
                        <a:ea typeface="楷体" panose="02010609060101010101" charset="-122"/>
                        <a:cs typeface="宋体" panose="02010600030101010101" pitchFamily="2" charset="-122"/>
                      </a:endParaRPr>
                    </a:p>
                  </a:txBody>
                  <a:tcPr marL="6350" marR="6350" marT="6350" marB="0"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accent2">
                        <a:lumMod val="40000"/>
                        <a:lumOff val="60000"/>
                      </a:schemeClr>
                    </a:solidFill>
                  </a:tcPr>
                </a:tc>
              </a:tr>
              <a:tr h="473075">
                <a:tc gridSpan="6">
                  <a:txBody>
                    <a:bodyPr/>
                    <a:p>
                      <a:pPr indent="0" algn="l">
                        <a:buNone/>
                      </a:pPr>
                      <a:r>
                        <a:rPr lang="en-US" sz="1400" b="0">
                          <a:solidFill>
                            <a:srgbClr val="000000"/>
                          </a:solidFill>
                          <a:latin typeface="楷体" panose="02010609060101010101" charset="-122"/>
                          <a:ea typeface="楷体" panose="02010609060101010101" charset="-122"/>
                          <a:cs typeface="宋体" panose="02010600030101010101" pitchFamily="2" charset="-122"/>
                        </a:rPr>
                        <a:t>    除上述社会捐助助学金，学校还设有章基嘉奖学金、移动通信奖学金、维艾思奖学金、玛丽英语奖学金、艾瑞励志奖助学金、商络常青藤奖助学金、浦芯精英奖学金等社会捐助奖助学金，还有各学院设立的其他社会捐助类奖助学金。</a:t>
                      </a:r>
                      <a:endParaRPr lang="en-US" altLang="en-US" sz="1400" b="0">
                        <a:solidFill>
                          <a:srgbClr val="000000"/>
                        </a:solidFill>
                        <a:latin typeface="楷体" panose="02010609060101010101" charset="-122"/>
                        <a:ea typeface="楷体" panose="02010609060101010101" charset="-122"/>
                        <a:cs typeface="宋体" panose="02010600030101010101" pitchFamily="2" charset="-122"/>
                      </a:endParaRPr>
                    </a:p>
                  </a:txBody>
                  <a:tcPr marL="6350" marR="6350" marT="6350" marB="0"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FFFF"/>
                    </a:solidFill>
                  </a:tcPr>
                </a:tc>
                <a:tc hMerge="1">
                  <a:tcP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hMerge="1">
                  <a:tcP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hMerge="1">
                  <a:tcP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hMerge="1">
                  <a:tcP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hMerge="1">
                  <a:tcPr>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r>
            </a:tbl>
          </a:graphicData>
        </a:graphic>
      </p:graphicFrame>
      <p:grpSp>
        <p:nvGrpSpPr>
          <p:cNvPr id="615" name="组合 614"/>
          <p:cNvGrpSpPr/>
          <p:nvPr/>
        </p:nvGrpSpPr>
        <p:grpSpPr>
          <a:xfrm>
            <a:off x="417830" y="332740"/>
            <a:ext cx="2019935" cy="729615"/>
            <a:chOff x="5966225" y="1057275"/>
            <a:chExt cx="5552111" cy="1594056"/>
          </a:xfrm>
          <a:solidFill>
            <a:schemeClr val="accent2">
              <a:lumMod val="40000"/>
              <a:lumOff val="60000"/>
            </a:schemeClr>
          </a:solidFill>
        </p:grpSpPr>
        <p:sp>
          <p:nvSpPr>
            <p:cNvPr id="616" name="矩形: 圆角 615"/>
            <p:cNvSpPr/>
            <p:nvPr/>
          </p:nvSpPr>
          <p:spPr>
            <a:xfrm>
              <a:off x="5966225" y="1057275"/>
              <a:ext cx="5552111" cy="1594056"/>
            </a:xfrm>
            <a:prstGeom prst="roundRect">
              <a:avLst>
                <a:gd name="adj" fmla="val 8569"/>
              </a:avLst>
            </a:prstGeom>
            <a:grpFill/>
            <a:ln>
              <a:noFill/>
            </a:ln>
            <a:effectLst>
              <a:outerShdw blurRad="266700" dist="127000" dir="5400000" sx="86000" sy="86000" algn="t" rotWithShape="0">
                <a:schemeClr val="accent4">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050" b="0" i="0" u="none" strike="noStrike" kern="1200" cap="none" spc="0" normalizeH="0" baseline="0" noProof="0" dirty="0">
                <a:ln>
                  <a:noFill/>
                </a:ln>
                <a:solidFill>
                  <a:prstClr val="white"/>
                </a:solidFill>
                <a:effectLst/>
                <a:uLnTx/>
                <a:uFillTx/>
                <a:latin typeface="Roboto"/>
                <a:ea typeface="思源黑体 CN Regular"/>
                <a:cs typeface="+mn-cs"/>
              </a:endParaRPr>
            </a:p>
          </p:txBody>
        </p:sp>
        <p:sp>
          <p:nvSpPr>
            <p:cNvPr id="617" name="文本框 616"/>
            <p:cNvSpPr txBox="1"/>
            <p:nvPr/>
          </p:nvSpPr>
          <p:spPr>
            <a:xfrm>
              <a:off x="6261126" y="1282760"/>
              <a:ext cx="4961528" cy="1140395"/>
            </a:xfrm>
            <a:prstGeom prst="rect">
              <a:avLst/>
            </a:prstGeom>
            <a:grpFill/>
          </p:spPr>
          <p:txBody>
            <a:bodyPr wrap="square">
              <a:spAutoFit/>
            </a:bodyPr>
            <a:lstStyle>
              <a:defPPr>
                <a:defRPr lang="zh-CN"/>
              </a:defPPr>
              <a:lvl1pPr>
                <a:defRPr sz="3200">
                  <a:solidFill>
                    <a:schemeClr val="accent2"/>
                  </a:solidFill>
                  <a:latin typeface="+mj-ea"/>
                  <a:ea typeface="+mj-ea"/>
                </a:defRPr>
              </a:lvl1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800" b="1" i="0" u="none" strike="noStrike" kern="1200" cap="none" spc="0" normalizeH="0" baseline="0" noProof="0" dirty="0">
                  <a:ln>
                    <a:noFill/>
                  </a:ln>
                  <a:solidFill>
                    <a:schemeClr val="tx1"/>
                  </a:solidFill>
                  <a:effectLst/>
                  <a:uLnTx/>
                  <a:uFillTx/>
                  <a:latin typeface="思源宋体 CN Heavy"/>
                  <a:ea typeface="思源宋体 CN Heavy"/>
                  <a:cs typeface="+mn-cs"/>
                </a:rPr>
                <a:t>社会资助</a:t>
              </a:r>
              <a:endParaRPr kumimoji="0" lang="zh-CN" altLang="en-US" sz="2800" b="1" i="0" u="none" strike="noStrike" kern="1200" cap="none" spc="0" normalizeH="0" baseline="0" noProof="0" dirty="0">
                <a:ln>
                  <a:noFill/>
                </a:ln>
                <a:solidFill>
                  <a:schemeClr val="tx1"/>
                </a:solidFill>
                <a:effectLst/>
                <a:uLnTx/>
                <a:uFillTx/>
                <a:latin typeface="思源宋体 CN Heavy"/>
                <a:ea typeface="思源宋体 CN Heavy"/>
                <a:cs typeface="+mn-cs"/>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15"/>
                                        </p:tgtEl>
                                        <p:attrNameLst>
                                          <p:attrName>style.visibility</p:attrName>
                                        </p:attrNameLst>
                                      </p:cBhvr>
                                      <p:to>
                                        <p:strVal val="visible"/>
                                      </p:to>
                                    </p:set>
                                    <p:animEffect transition="in" filter="wipe(left)">
                                      <p:cBhvr>
                                        <p:cTn id="7" dur="500"/>
                                        <p:tgtEl>
                                          <p:spTgt spid="6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1967230" y="5242954"/>
            <a:ext cx="8089874" cy="595236"/>
          </a:xfrm>
        </p:spPr>
        <p:txBody>
          <a:bodyPr/>
          <a:p>
            <a:pPr algn="ctr"/>
            <a:r>
              <a:rPr lang="zh-CN" altLang="en-US" sz="1800" b="1">
                <a:latin typeface="楷体" panose="02010609060101010101" charset="-122"/>
                <a:ea typeface="楷体" panose="02010609060101010101" charset="-122"/>
              </a:rPr>
              <a:t>学校与江苏省瑞华慈善基金会开展战略合作</a:t>
            </a:r>
            <a:endParaRPr lang="zh-CN" altLang="en-US" sz="1800" b="1">
              <a:latin typeface="楷体" panose="02010609060101010101" charset="-122"/>
              <a:ea typeface="楷体" panose="02010609060101010101" charset="-122"/>
            </a:endParaRPr>
          </a:p>
        </p:txBody>
      </p:sp>
      <p:pic>
        <p:nvPicPr>
          <p:cNvPr id="7" name="图片 6"/>
          <p:cNvPicPr>
            <a:picLocks noChangeAspect="1"/>
          </p:cNvPicPr>
          <p:nvPr/>
        </p:nvPicPr>
        <p:blipFill>
          <a:blip r:embed="rId1"/>
          <a:stretch>
            <a:fillRect/>
          </a:stretch>
        </p:blipFill>
        <p:spPr>
          <a:xfrm>
            <a:off x="2745740" y="1024255"/>
            <a:ext cx="6323965" cy="4218940"/>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内容占位符 6"/>
          <p:cNvSpPr>
            <a:spLocks noGrp="1"/>
          </p:cNvSpPr>
          <p:nvPr>
            <p:ph idx="1"/>
          </p:nvPr>
        </p:nvSpPr>
        <p:spPr>
          <a:xfrm>
            <a:off x="681990" y="1289685"/>
            <a:ext cx="5396865" cy="4629785"/>
          </a:xfrm>
        </p:spPr>
        <p:txBody>
          <a:bodyPr>
            <a:normAutofit fontScale="90000" lnSpcReduction="20000"/>
          </a:bodyPr>
          <a:lstStyle/>
          <a:p>
            <a:pPr algn="just">
              <a:buNone/>
            </a:pPr>
            <a:r>
              <a:rPr lang="en-US" altLang="zh-CN" dirty="0"/>
              <a:t>    </a:t>
            </a:r>
            <a:r>
              <a:rPr lang="zh-CN" altLang="en-US" sz="2400" dirty="0"/>
              <a:t>一些诈骗分子会冒充大学老师、资助机构工作人员等，给学生发短信、打电话、加微信或QQ好友，用各种手段骗取钱财，或发放互联网消费贷款，引诱学生陷入高额贷款陷阱。请你一定擦亮眼睛，提高警惕，抵住诱惑，避免上当。要想了解我校学生资助政策的更多内容，请关注“南信大学工在线”微信公众和南京信息工程大学学生工作处网站(https://xgc.nuist.edu.cn/) 。</a:t>
            </a:r>
            <a:endParaRPr lang="zh-CN" altLang="en-US" sz="2400" dirty="0"/>
          </a:p>
        </p:txBody>
      </p:sp>
      <p:sp>
        <p:nvSpPr>
          <p:cNvPr id="465" name="文本框 464"/>
          <p:cNvSpPr txBox="1"/>
          <p:nvPr/>
        </p:nvSpPr>
        <p:spPr>
          <a:xfrm>
            <a:off x="658813" y="567035"/>
            <a:ext cx="6290552" cy="583565"/>
          </a:xfrm>
          <a:prstGeom prst="rect">
            <a:avLst/>
          </a:prstGeom>
          <a:noFill/>
        </p:spPr>
        <p:txBody>
          <a:bodyPr wrap="square">
            <a:spAutoFit/>
          </a:bodyPr>
          <a:lstStyle/>
          <a:p>
            <a:pPr algn="l"/>
            <a:r>
              <a:rPr lang="en-US" altLang="zh-CN" sz="3200" b="1" dirty="0">
                <a:solidFill>
                  <a:schemeClr val="bg1"/>
                </a:solidFill>
              </a:rPr>
              <a:t>        </a:t>
            </a:r>
            <a:r>
              <a:rPr lang="zh-CN" altLang="en-US" sz="3200" b="1" dirty="0">
                <a:solidFill>
                  <a:schemeClr val="bg1"/>
                </a:solidFill>
              </a:rPr>
              <a:t>安全预警</a:t>
            </a:r>
            <a:endParaRPr lang="zh-CN" altLang="en-US" sz="3200" b="1" dirty="0">
              <a:solidFill>
                <a:schemeClr val="bg1"/>
              </a:solidFill>
            </a:endParaRPr>
          </a:p>
        </p:txBody>
      </p:sp>
      <p:sp>
        <p:nvSpPr>
          <p:cNvPr id="100" name="文本框 99"/>
          <p:cNvSpPr txBox="1"/>
          <p:nvPr/>
        </p:nvSpPr>
        <p:spPr>
          <a:xfrm>
            <a:off x="7112000" y="1443672"/>
            <a:ext cx="5080000" cy="1845310"/>
          </a:xfrm>
          <a:prstGeom prst="rect">
            <a:avLst/>
          </a:prstGeom>
          <a:noFill/>
          <a:ln w="9525">
            <a:noFill/>
          </a:ln>
        </p:spPr>
        <p:txBody>
          <a:bodyPr wrap="square">
            <a:spAutoFit/>
          </a:bodyPr>
          <a:p>
            <a:pPr indent="0" fontAlgn="auto"/>
            <a:r>
              <a:rPr lang="zh-CN" sz="2400" b="1">
                <a:solidFill>
                  <a:srgbClr val="333333"/>
                </a:solidFill>
                <a:latin typeface="Times New Roman" panose="02020603050405020304" charset="0"/>
                <a:cs typeface="仿宋_GB2312" charset="0"/>
              </a:rPr>
              <a:t>学生资助热线电话：</a:t>
            </a:r>
            <a:r>
              <a:rPr lang="en-US" sz="2400" b="0">
                <a:solidFill>
                  <a:srgbClr val="333333"/>
                </a:solidFill>
                <a:latin typeface="Times New Roman" panose="02020603050405020304" charset="0"/>
                <a:cs typeface="Times New Roman" panose="02020603050405020304" charset="0"/>
              </a:rPr>
              <a:t>025-58731397</a:t>
            </a:r>
            <a:r>
              <a:rPr lang="en-US" sz="2400" b="0">
                <a:solidFill>
                  <a:srgbClr val="0000FF"/>
                </a:solidFill>
                <a:latin typeface="宋体" panose="02010600030101010101" pitchFamily="2" charset="-122"/>
                <a:cs typeface="宋体" panose="02010600030101010101" pitchFamily="2" charset="-122"/>
              </a:rPr>
              <a:t> </a:t>
            </a:r>
            <a:r>
              <a:rPr lang="zh-CN" sz="2400" b="1">
                <a:ea typeface="宋体" panose="02010600030101010101" pitchFamily="2" charset="-122"/>
              </a:rPr>
              <a:t>热线电话开通时间：</a:t>
            </a:r>
            <a:endParaRPr lang="zh-CN" sz="2400" b="1">
              <a:ea typeface="宋体" panose="02010600030101010101" pitchFamily="2" charset="-122"/>
            </a:endParaRPr>
          </a:p>
          <a:p>
            <a:pPr indent="0" fontAlgn="auto"/>
            <a:r>
              <a:rPr lang="zh-CN" sz="2400" b="0">
                <a:ea typeface="宋体" panose="02010600030101010101" pitchFamily="2" charset="-122"/>
              </a:rPr>
              <a:t>工作日</a:t>
            </a:r>
            <a:r>
              <a:rPr lang="en-US" sz="2400" b="0">
                <a:latin typeface="仿宋" panose="02010609060101010101" charset="-122"/>
                <a:ea typeface="宋体" panose="02010600030101010101" pitchFamily="2" charset="-122"/>
                <a:cs typeface="Times New Roman" panose="02020603050405020304" charset="0"/>
              </a:rPr>
              <a:t>8:30-11:30,15:00-17:00</a:t>
            </a:r>
            <a:r>
              <a:rPr lang="en-US" sz="1600" b="0">
                <a:solidFill>
                  <a:srgbClr val="0000FF"/>
                </a:solidFill>
                <a:latin typeface="Calibri" panose="020F0502020204030204" charset="0"/>
                <a:ea typeface="仿宋" panose="02010609060101010101" charset="-122"/>
                <a:cs typeface="Times New Roman" panose="02020603050405020304" charset="0"/>
              </a:rPr>
              <a:t>  </a:t>
            </a:r>
            <a:endParaRPr lang="zh-CN" altLang="en-US"/>
          </a:p>
        </p:txBody>
      </p:sp>
      <p:pic>
        <p:nvPicPr>
          <p:cNvPr id="3" name="图片 2" descr="南信大官微"/>
          <p:cNvPicPr>
            <a:picLocks noChangeAspect="1"/>
          </p:cNvPicPr>
          <p:nvPr>
            <p:custDataLst>
              <p:tags r:id="rId1"/>
            </p:custDataLst>
          </p:nvPr>
        </p:nvPicPr>
        <p:blipFill>
          <a:blip r:embed="rId2"/>
          <a:stretch>
            <a:fillRect/>
          </a:stretch>
        </p:blipFill>
        <p:spPr>
          <a:xfrm>
            <a:off x="7723505" y="3748405"/>
            <a:ext cx="1719580" cy="1900555"/>
          </a:xfrm>
          <a:prstGeom prst="rect">
            <a:avLst/>
          </a:prstGeom>
        </p:spPr>
      </p:pic>
      <p:pic>
        <p:nvPicPr>
          <p:cNvPr id="4" name="图片 3" descr="南信大学工在线"/>
          <p:cNvPicPr>
            <a:picLocks noChangeAspect="1"/>
          </p:cNvPicPr>
          <p:nvPr/>
        </p:nvPicPr>
        <p:blipFill>
          <a:blip r:embed="rId3"/>
          <a:stretch>
            <a:fillRect/>
          </a:stretch>
        </p:blipFill>
        <p:spPr>
          <a:xfrm>
            <a:off x="9812655" y="3748405"/>
            <a:ext cx="1676400" cy="1852930"/>
          </a:xfrm>
          <a:prstGeom prst="rect">
            <a:avLst/>
          </a:prstGeom>
        </p:spPr>
      </p:pic>
    </p:spTree>
    <p:custDataLst>
      <p:tags r:id="rId4"/>
    </p:custData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p:txBody>
          <a:bodyPr/>
          <a:lstStyle/>
          <a:p>
            <a:r>
              <a:rPr lang="zh-CN" altLang="en-US" dirty="0">
                <a:latin typeface="楷体" panose="02010609060101010101" charset="-122"/>
                <a:ea typeface="楷体" panose="02010609060101010101" charset="-122"/>
                <a:cs typeface="楷体" panose="02010609060101010101" charset="-122"/>
              </a:rPr>
              <a:t>国家资助  助你飞翔</a:t>
            </a:r>
            <a:br>
              <a:rPr lang="zh-CN" altLang="en-US" dirty="0"/>
            </a:br>
            <a:endParaRPr lang="zh-CN" altLang="en-US" dirty="0"/>
          </a:p>
        </p:txBody>
      </p:sp>
      <p:sp>
        <p:nvSpPr>
          <p:cNvPr id="3" name="副标题 2"/>
          <p:cNvSpPr>
            <a:spLocks noGrp="1"/>
          </p:cNvSpPr>
          <p:nvPr>
            <p:ph type="subTitle" idx="1"/>
          </p:nvPr>
        </p:nvSpPr>
        <p:spPr/>
        <p:txBody>
          <a:bodyPr/>
          <a:lstStyle/>
          <a:p>
            <a:r>
              <a:rPr lang="en-US" altLang="zh-CN" sz="2800" dirty="0">
                <a:latin typeface="楷体" panose="02010609060101010101" charset="-122"/>
                <a:ea typeface="楷体" panose="02010609060101010101" charset="-122"/>
              </a:rPr>
              <a:t>不让一个学生因家庭经济困难而失学</a:t>
            </a:r>
            <a:endParaRPr lang="en-US" altLang="zh-CN" sz="2800" dirty="0">
              <a:latin typeface="楷体" panose="02010609060101010101" charset="-122"/>
              <a:ea typeface="楷体" panose="02010609060101010101" charset="-122"/>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2147482624"/>
          <p:cNvPicPr>
            <a:picLocks noChangeAspect="1"/>
          </p:cNvPicPr>
          <p:nvPr>
            <p:custDataLst>
              <p:tags r:id="rId1"/>
            </p:custDataLst>
          </p:nvPr>
        </p:nvPicPr>
        <p:blipFill>
          <a:blip r:embed="rId2"/>
          <a:stretch>
            <a:fillRect/>
          </a:stretch>
        </p:blipFill>
        <p:spPr>
          <a:xfrm>
            <a:off x="984250" y="144145"/>
            <a:ext cx="5426710" cy="6562090"/>
          </a:xfrm>
          <a:prstGeom prst="rect">
            <a:avLst/>
          </a:prstGeom>
          <a:noFill/>
          <a:ln w="9525">
            <a:noFill/>
          </a:ln>
        </p:spPr>
      </p:pic>
      <p:pic>
        <p:nvPicPr>
          <p:cNvPr id="5" name="图片 4"/>
          <p:cNvPicPr>
            <a:picLocks noChangeAspect="1"/>
          </p:cNvPicPr>
          <p:nvPr/>
        </p:nvPicPr>
        <p:blipFill>
          <a:blip r:embed="rId3"/>
          <a:stretch>
            <a:fillRect/>
          </a:stretch>
        </p:blipFill>
        <p:spPr>
          <a:xfrm>
            <a:off x="6954520" y="144145"/>
            <a:ext cx="4591685" cy="3063875"/>
          </a:xfrm>
          <a:prstGeom prst="rect">
            <a:avLst/>
          </a:prstGeom>
        </p:spPr>
      </p:pic>
      <p:pic>
        <p:nvPicPr>
          <p:cNvPr id="8" name="图片 7"/>
          <p:cNvPicPr>
            <a:picLocks noChangeAspect="1"/>
          </p:cNvPicPr>
          <p:nvPr/>
        </p:nvPicPr>
        <p:blipFill>
          <a:blip r:embed="rId4"/>
          <a:stretch>
            <a:fillRect/>
          </a:stretch>
        </p:blipFill>
        <p:spPr>
          <a:xfrm>
            <a:off x="6954520" y="3428365"/>
            <a:ext cx="4573905" cy="305181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占位符 3"/>
          <p:cNvSpPr>
            <a:spLocks noGrp="1"/>
          </p:cNvSpPr>
          <p:nvPr>
            <p:ph type="body" idx="13"/>
          </p:nvPr>
        </p:nvSpPr>
        <p:spPr>
          <a:xfrm>
            <a:off x="1009650" y="2498091"/>
            <a:ext cx="2961640" cy="2340610"/>
          </a:xfrm>
        </p:spPr>
        <p:txBody>
          <a:bodyPr wrap="square" anchor="ctr" anchorCtr="0">
            <a:spAutoFit/>
          </a:bodyPr>
          <a:lstStyle/>
          <a:p>
            <a:pPr marL="0" indent="0" algn="ctr">
              <a:buNone/>
            </a:pPr>
            <a:r>
              <a:rPr lang="zh-CN" altLang="en-US" sz="4800" b="1" dirty="0">
                <a:solidFill>
                  <a:srgbClr val="FF0000"/>
                </a:solidFill>
              </a:rPr>
              <a:t>资助</a:t>
            </a:r>
            <a:endParaRPr lang="zh-CN" altLang="en-US" sz="4800" b="1" dirty="0">
              <a:solidFill>
                <a:srgbClr val="FF0000"/>
              </a:solidFill>
            </a:endParaRPr>
          </a:p>
          <a:p>
            <a:pPr marL="0" indent="0" algn="ctr">
              <a:buNone/>
            </a:pPr>
            <a:r>
              <a:rPr lang="zh-CN" altLang="en-US" sz="4800" b="1" dirty="0">
                <a:solidFill>
                  <a:srgbClr val="FF0000"/>
                </a:solidFill>
              </a:rPr>
              <a:t>政策</a:t>
            </a:r>
            <a:endParaRPr lang="zh-CN" altLang="en-US" sz="4800" b="1" dirty="0">
              <a:solidFill>
                <a:srgbClr val="FF0000"/>
              </a:solidFill>
            </a:endParaRPr>
          </a:p>
          <a:p>
            <a:pPr marL="0" indent="0" algn="ctr">
              <a:buNone/>
            </a:pPr>
            <a:r>
              <a:rPr lang="zh-CN" altLang="en-US" sz="4800" b="1" dirty="0">
                <a:solidFill>
                  <a:srgbClr val="FF0000"/>
                </a:solidFill>
              </a:rPr>
              <a:t>体系</a:t>
            </a:r>
            <a:endParaRPr lang="zh-CN" altLang="en-US" sz="4800" b="1" dirty="0">
              <a:solidFill>
                <a:srgbClr val="FF0000"/>
              </a:solidFill>
            </a:endParaRPr>
          </a:p>
        </p:txBody>
      </p:sp>
      <p:grpSp>
        <p:nvGrpSpPr>
          <p:cNvPr id="23" name="组合 22"/>
          <p:cNvGrpSpPr/>
          <p:nvPr/>
        </p:nvGrpSpPr>
        <p:grpSpPr>
          <a:xfrm>
            <a:off x="7171635" y="1144012"/>
            <a:ext cx="3243580" cy="676275"/>
            <a:chOff x="7507299" y="1144012"/>
            <a:chExt cx="3243580" cy="676275"/>
          </a:xfrm>
        </p:grpSpPr>
        <p:sp>
          <p:nvSpPr>
            <p:cNvPr id="15" name="文本占位符 5"/>
            <p:cNvSpPr txBox="1"/>
            <p:nvPr/>
          </p:nvSpPr>
          <p:spPr>
            <a:xfrm>
              <a:off x="7507299" y="1144012"/>
              <a:ext cx="827087" cy="676275"/>
            </a:xfrm>
            <a:prstGeom prst="rect">
              <a:avLst/>
            </a:prstGeom>
          </p:spPr>
          <p:txBody>
            <a:bodyPr anchor="ctr" anchorCtr="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宋体" panose="02010600030101010101" pitchFamily="2" charset="-122"/>
                  <a:ea typeface="宋体" panose="02010600030101010101"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14400">
                <a:lnSpc>
                  <a:spcPct val="100000"/>
                </a:lnSpc>
                <a:spcBef>
                  <a:spcPts val="0"/>
                </a:spcBef>
                <a:buFontTx/>
                <a:buNone/>
                <a:defRPr/>
              </a:pPr>
              <a:r>
                <a:rPr lang="zh-CN" altLang="en-US" sz="3600" b="1" dirty="0">
                  <a:ln w="6350">
                    <a:solidFill>
                      <a:prstClr val="white"/>
                    </a:solidFill>
                  </a:ln>
                  <a:solidFill>
                    <a:srgbClr val="1D6AF2"/>
                  </a:solidFill>
                  <a:cs typeface="OPPOSans M" panose="00020600040101010101" pitchFamily="18" charset="-122"/>
                  <a:sym typeface="Hanson" pitchFamily="2" charset="0"/>
                </a:rPr>
                <a:t>一、</a:t>
              </a:r>
              <a:endParaRPr lang="zh-CN" altLang="en-US" sz="3600" b="1" dirty="0">
                <a:ln w="6350">
                  <a:solidFill>
                    <a:prstClr val="white"/>
                  </a:solidFill>
                </a:ln>
                <a:solidFill>
                  <a:srgbClr val="1D6AF2"/>
                </a:solidFill>
                <a:cs typeface="OPPOSans M" panose="00020600040101010101" pitchFamily="18" charset="-122"/>
                <a:sym typeface="Hanson" pitchFamily="2" charset="0"/>
              </a:endParaRPr>
            </a:p>
          </p:txBody>
        </p:sp>
        <p:sp>
          <p:nvSpPr>
            <p:cNvPr id="16" name="文本占位符 5"/>
            <p:cNvSpPr txBox="1"/>
            <p:nvPr/>
          </p:nvSpPr>
          <p:spPr>
            <a:xfrm>
              <a:off x="8334069" y="1144012"/>
              <a:ext cx="2416810" cy="676275"/>
            </a:xfrm>
            <a:prstGeom prst="rect">
              <a:avLst/>
            </a:prstGeom>
          </p:spPr>
          <p:txBody>
            <a:bodyPr anchor="ctr" anchorCtr="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宋体" panose="02010600030101010101" pitchFamily="2" charset="-122"/>
                  <a:ea typeface="宋体" panose="02010600030101010101"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4400">
                <a:lnSpc>
                  <a:spcPct val="100000"/>
                </a:lnSpc>
                <a:spcBef>
                  <a:spcPts val="0"/>
                </a:spcBef>
                <a:buFontTx/>
                <a:buNone/>
                <a:defRPr/>
              </a:pPr>
              <a:r>
                <a:rPr lang="zh-CN" altLang="en-US" sz="3600" dirty="0">
                  <a:solidFill>
                    <a:srgbClr val="2D4464"/>
                  </a:solidFill>
                  <a:latin typeface="楷体" panose="02010609060101010101" charset="-122"/>
                  <a:ea typeface="楷体" panose="02010609060101010101" charset="-122"/>
                  <a:cs typeface="OPPOSans M" panose="00020600040101010101" pitchFamily="18" charset="-122"/>
                  <a:sym typeface="OPPOSans M" panose="00020600040101010101" pitchFamily="18" charset="-122"/>
                </a:rPr>
                <a:t>国家资助</a:t>
              </a:r>
              <a:endParaRPr lang="zh-CN" altLang="en-US" sz="3600" dirty="0">
                <a:solidFill>
                  <a:srgbClr val="2D4464"/>
                </a:solidFill>
                <a:latin typeface="楷体" panose="02010609060101010101" charset="-122"/>
                <a:ea typeface="楷体" panose="02010609060101010101" charset="-122"/>
                <a:cs typeface="OPPOSans M" panose="00020600040101010101" pitchFamily="18" charset="-122"/>
                <a:sym typeface="OPPOSans M" panose="00020600040101010101" pitchFamily="18" charset="-122"/>
              </a:endParaRPr>
            </a:p>
          </p:txBody>
        </p:sp>
      </p:grpSp>
      <p:grpSp>
        <p:nvGrpSpPr>
          <p:cNvPr id="24" name="组合 23"/>
          <p:cNvGrpSpPr/>
          <p:nvPr/>
        </p:nvGrpSpPr>
        <p:grpSpPr>
          <a:xfrm>
            <a:off x="7538431" y="2350925"/>
            <a:ext cx="3875405" cy="676275"/>
            <a:chOff x="7992840" y="2234209"/>
            <a:chExt cx="3875405" cy="676275"/>
          </a:xfrm>
        </p:grpSpPr>
        <p:sp>
          <p:nvSpPr>
            <p:cNvPr id="13" name="文本占位符 5"/>
            <p:cNvSpPr txBox="1"/>
            <p:nvPr/>
          </p:nvSpPr>
          <p:spPr>
            <a:xfrm>
              <a:off x="7992840" y="2234209"/>
              <a:ext cx="827087" cy="676275"/>
            </a:xfrm>
            <a:prstGeom prst="rect">
              <a:avLst/>
            </a:prstGeom>
          </p:spPr>
          <p:txBody>
            <a:bodyPr anchor="ctr" anchorCtr="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宋体" panose="02010600030101010101" pitchFamily="2" charset="-122"/>
                  <a:ea typeface="宋体" panose="02010600030101010101"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14400">
                <a:lnSpc>
                  <a:spcPct val="100000"/>
                </a:lnSpc>
                <a:spcBef>
                  <a:spcPts val="0"/>
                </a:spcBef>
                <a:buFontTx/>
                <a:buNone/>
                <a:defRPr/>
              </a:pPr>
              <a:r>
                <a:rPr lang="zh-CN" altLang="en-US" sz="3600" b="1" dirty="0">
                  <a:ln w="6350">
                    <a:solidFill>
                      <a:prstClr val="white"/>
                    </a:solidFill>
                  </a:ln>
                  <a:solidFill>
                    <a:srgbClr val="1D6AF2"/>
                  </a:solidFill>
                  <a:cs typeface="OPPOSans M" panose="00020600040101010101" pitchFamily="18" charset="-122"/>
                  <a:sym typeface="Hanson" pitchFamily="2" charset="0"/>
                </a:rPr>
                <a:t>二、</a:t>
              </a:r>
              <a:endParaRPr lang="zh-CN" altLang="en-US" sz="3600" b="1" dirty="0">
                <a:ln w="6350">
                  <a:solidFill>
                    <a:prstClr val="white"/>
                  </a:solidFill>
                </a:ln>
                <a:solidFill>
                  <a:srgbClr val="1D6AF2"/>
                </a:solidFill>
                <a:cs typeface="OPPOSans M" panose="00020600040101010101" pitchFamily="18" charset="-122"/>
                <a:sym typeface="Hanson" pitchFamily="2" charset="0"/>
              </a:endParaRPr>
            </a:p>
          </p:txBody>
        </p:sp>
        <p:sp>
          <p:nvSpPr>
            <p:cNvPr id="14" name="文本占位符 5"/>
            <p:cNvSpPr txBox="1"/>
            <p:nvPr/>
          </p:nvSpPr>
          <p:spPr>
            <a:xfrm>
              <a:off x="8819610" y="2234209"/>
              <a:ext cx="3048635" cy="676275"/>
            </a:xfrm>
            <a:prstGeom prst="rect">
              <a:avLst/>
            </a:prstGeom>
          </p:spPr>
          <p:txBody>
            <a:bodyPr anchor="ctr" anchorCtr="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宋体" panose="02010600030101010101" pitchFamily="2" charset="-122"/>
                  <a:ea typeface="宋体" panose="02010600030101010101"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4400">
                <a:lnSpc>
                  <a:spcPct val="100000"/>
                </a:lnSpc>
                <a:spcBef>
                  <a:spcPts val="0"/>
                </a:spcBef>
                <a:buFontTx/>
                <a:buNone/>
                <a:defRPr/>
              </a:pPr>
              <a:r>
                <a:rPr lang="zh-CN" altLang="en-US" sz="3600" dirty="0">
                  <a:solidFill>
                    <a:srgbClr val="2D4464"/>
                  </a:solidFill>
                  <a:latin typeface="楷体" panose="02010609060101010101" charset="-122"/>
                  <a:ea typeface="楷体" panose="02010609060101010101" charset="-122"/>
                  <a:cs typeface="OPPOSans M" panose="00020600040101010101" pitchFamily="18" charset="-122"/>
                  <a:sym typeface="OPPOSans M" panose="00020600040101010101" pitchFamily="18" charset="-122"/>
                </a:rPr>
                <a:t>地方政府资助</a:t>
              </a:r>
              <a:endParaRPr lang="zh-CN" altLang="en-US" sz="3600" dirty="0">
                <a:solidFill>
                  <a:srgbClr val="2D4464"/>
                </a:solidFill>
                <a:latin typeface="楷体" panose="02010609060101010101" charset="-122"/>
                <a:ea typeface="楷体" panose="02010609060101010101" charset="-122"/>
                <a:cs typeface="OPPOSans M" panose="00020600040101010101" pitchFamily="18" charset="-122"/>
                <a:sym typeface="OPPOSans M" panose="00020600040101010101" pitchFamily="18" charset="-122"/>
              </a:endParaRPr>
            </a:p>
          </p:txBody>
        </p:sp>
      </p:grpSp>
      <p:grpSp>
        <p:nvGrpSpPr>
          <p:cNvPr id="25" name="组合 24"/>
          <p:cNvGrpSpPr/>
          <p:nvPr/>
        </p:nvGrpSpPr>
        <p:grpSpPr>
          <a:xfrm>
            <a:off x="7619965" y="3701984"/>
            <a:ext cx="3173095" cy="676275"/>
            <a:chOff x="8278209" y="3177082"/>
            <a:chExt cx="3173095" cy="676275"/>
          </a:xfrm>
        </p:grpSpPr>
        <p:sp>
          <p:nvSpPr>
            <p:cNvPr id="17" name="文本占位符 5"/>
            <p:cNvSpPr txBox="1"/>
            <p:nvPr/>
          </p:nvSpPr>
          <p:spPr>
            <a:xfrm>
              <a:off x="8278209" y="3177082"/>
              <a:ext cx="827087" cy="676275"/>
            </a:xfrm>
            <a:prstGeom prst="rect">
              <a:avLst/>
            </a:prstGeom>
          </p:spPr>
          <p:txBody>
            <a:bodyPr anchor="ctr" anchorCtr="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宋体" panose="02010600030101010101" pitchFamily="2" charset="-122"/>
                  <a:ea typeface="宋体" panose="02010600030101010101"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14400">
                <a:lnSpc>
                  <a:spcPct val="100000"/>
                </a:lnSpc>
                <a:spcBef>
                  <a:spcPts val="0"/>
                </a:spcBef>
                <a:buFontTx/>
                <a:buNone/>
                <a:defRPr/>
              </a:pPr>
              <a:r>
                <a:rPr lang="zh-CN" altLang="en-US" sz="3600" b="1" dirty="0">
                  <a:ln w="6350">
                    <a:solidFill>
                      <a:prstClr val="white"/>
                    </a:solidFill>
                  </a:ln>
                  <a:solidFill>
                    <a:srgbClr val="1D6AF2"/>
                  </a:solidFill>
                  <a:latin typeface="思源宋体 CN Heavy"/>
                  <a:ea typeface="思源宋体 CN Heavy"/>
                  <a:cs typeface="OPPOSans M" panose="00020600040101010101" pitchFamily="18" charset="-122"/>
                  <a:sym typeface="Hanson" pitchFamily="2" charset="0"/>
                </a:rPr>
                <a:t>三、</a:t>
              </a:r>
              <a:endParaRPr lang="zh-CN" altLang="en-US" sz="3600" b="1" dirty="0">
                <a:ln w="6350">
                  <a:solidFill>
                    <a:prstClr val="white"/>
                  </a:solidFill>
                </a:ln>
                <a:solidFill>
                  <a:srgbClr val="1D6AF2"/>
                </a:solidFill>
                <a:latin typeface="思源宋体 CN Heavy"/>
                <a:ea typeface="思源宋体 CN Heavy"/>
                <a:cs typeface="OPPOSans M" panose="00020600040101010101" pitchFamily="18" charset="-122"/>
                <a:sym typeface="Hanson" pitchFamily="2" charset="0"/>
              </a:endParaRPr>
            </a:p>
          </p:txBody>
        </p:sp>
        <p:sp>
          <p:nvSpPr>
            <p:cNvPr id="18" name="文本占位符 5"/>
            <p:cNvSpPr txBox="1"/>
            <p:nvPr/>
          </p:nvSpPr>
          <p:spPr>
            <a:xfrm>
              <a:off x="9104979" y="3177082"/>
              <a:ext cx="2346325" cy="676275"/>
            </a:xfrm>
            <a:prstGeom prst="rect">
              <a:avLst/>
            </a:prstGeom>
          </p:spPr>
          <p:txBody>
            <a:bodyPr anchor="ctr" anchorCtr="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宋体" panose="02010600030101010101" pitchFamily="2" charset="-122"/>
                  <a:ea typeface="宋体" panose="02010600030101010101"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4400">
                <a:lnSpc>
                  <a:spcPct val="100000"/>
                </a:lnSpc>
                <a:spcBef>
                  <a:spcPts val="0"/>
                </a:spcBef>
                <a:buFontTx/>
                <a:buNone/>
                <a:defRPr/>
              </a:pPr>
              <a:r>
                <a:rPr lang="zh-CN" altLang="en-US" sz="3600" dirty="0">
                  <a:solidFill>
                    <a:srgbClr val="2D4464"/>
                  </a:solidFill>
                  <a:latin typeface="楷体" panose="02010609060101010101" charset="-122"/>
                  <a:ea typeface="楷体" panose="02010609060101010101" charset="-122"/>
                  <a:cs typeface="OPPOSans M" panose="00020600040101010101" pitchFamily="18" charset="-122"/>
                  <a:sym typeface="OPPOSans M" panose="00020600040101010101" pitchFamily="18" charset="-122"/>
                </a:rPr>
                <a:t>学校资助</a:t>
              </a:r>
              <a:endParaRPr lang="zh-CN" altLang="en-US" sz="3600" dirty="0">
                <a:solidFill>
                  <a:srgbClr val="2D4464"/>
                </a:solidFill>
                <a:latin typeface="楷体" panose="02010609060101010101" charset="-122"/>
                <a:ea typeface="楷体" panose="02010609060101010101" charset="-122"/>
                <a:cs typeface="OPPOSans M" panose="00020600040101010101" pitchFamily="18" charset="-122"/>
                <a:sym typeface="OPPOSans M" panose="00020600040101010101" pitchFamily="18" charset="-122"/>
              </a:endParaRPr>
            </a:p>
          </p:txBody>
        </p:sp>
      </p:grpSp>
      <p:grpSp>
        <p:nvGrpSpPr>
          <p:cNvPr id="26" name="组合 25"/>
          <p:cNvGrpSpPr/>
          <p:nvPr/>
        </p:nvGrpSpPr>
        <p:grpSpPr>
          <a:xfrm>
            <a:off x="7250140" y="4976843"/>
            <a:ext cx="2929255" cy="676275"/>
            <a:chOff x="7992839" y="4317875"/>
            <a:chExt cx="2929255" cy="676275"/>
          </a:xfrm>
        </p:grpSpPr>
        <p:sp>
          <p:nvSpPr>
            <p:cNvPr id="19" name="文本占位符 5"/>
            <p:cNvSpPr txBox="1"/>
            <p:nvPr/>
          </p:nvSpPr>
          <p:spPr>
            <a:xfrm>
              <a:off x="7992839" y="4317875"/>
              <a:ext cx="827087" cy="676275"/>
            </a:xfrm>
            <a:prstGeom prst="rect">
              <a:avLst/>
            </a:prstGeom>
          </p:spPr>
          <p:txBody>
            <a:bodyPr anchor="ctr" anchorCtr="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宋体" panose="02010600030101010101" pitchFamily="2" charset="-122"/>
                  <a:ea typeface="宋体" panose="02010600030101010101"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14400">
                <a:lnSpc>
                  <a:spcPct val="100000"/>
                </a:lnSpc>
                <a:spcBef>
                  <a:spcPts val="0"/>
                </a:spcBef>
                <a:buFontTx/>
                <a:buNone/>
                <a:defRPr/>
              </a:pPr>
              <a:r>
                <a:rPr lang="zh-CN" altLang="en-US" sz="3600" dirty="0">
                  <a:ln w="6350">
                    <a:solidFill>
                      <a:prstClr val="white"/>
                    </a:solidFill>
                  </a:ln>
                  <a:solidFill>
                    <a:srgbClr val="1D6AF2"/>
                  </a:solidFill>
                  <a:latin typeface="思源宋体 CN Heavy"/>
                  <a:ea typeface="思源宋体 CN Heavy"/>
                  <a:cs typeface="OPPOSans M" panose="00020600040101010101" pitchFamily="18" charset="-122"/>
                  <a:sym typeface="Hanson" pitchFamily="2" charset="0"/>
                </a:rPr>
                <a:t>四、</a:t>
              </a:r>
              <a:endParaRPr lang="zh-CN" altLang="en-US" sz="3600" dirty="0">
                <a:ln w="6350">
                  <a:solidFill>
                    <a:prstClr val="white"/>
                  </a:solidFill>
                </a:ln>
                <a:solidFill>
                  <a:srgbClr val="1D6AF2"/>
                </a:solidFill>
                <a:latin typeface="思源宋体 CN Heavy"/>
                <a:ea typeface="思源宋体 CN Heavy"/>
                <a:cs typeface="OPPOSans M" panose="00020600040101010101" pitchFamily="18" charset="-122"/>
                <a:sym typeface="Hanson" pitchFamily="2" charset="0"/>
              </a:endParaRPr>
            </a:p>
          </p:txBody>
        </p:sp>
        <p:sp>
          <p:nvSpPr>
            <p:cNvPr id="20" name="文本占位符 5"/>
            <p:cNvSpPr txBox="1"/>
            <p:nvPr/>
          </p:nvSpPr>
          <p:spPr>
            <a:xfrm>
              <a:off x="8820244" y="4317875"/>
              <a:ext cx="2101850" cy="676275"/>
            </a:xfrm>
            <a:prstGeom prst="rect">
              <a:avLst/>
            </a:prstGeom>
          </p:spPr>
          <p:txBody>
            <a:bodyPr anchor="ctr" anchorCtr="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宋体" panose="02010600030101010101" pitchFamily="2" charset="-122"/>
                  <a:ea typeface="宋体" panose="02010600030101010101"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4400">
                <a:lnSpc>
                  <a:spcPct val="100000"/>
                </a:lnSpc>
                <a:spcBef>
                  <a:spcPts val="0"/>
                </a:spcBef>
                <a:buFontTx/>
                <a:buNone/>
                <a:defRPr/>
              </a:pPr>
              <a:r>
                <a:rPr lang="zh-CN" altLang="en-US" sz="3600" dirty="0">
                  <a:solidFill>
                    <a:srgbClr val="2D4464"/>
                  </a:solidFill>
                  <a:latin typeface="楷体" panose="02010609060101010101" charset="-122"/>
                  <a:ea typeface="楷体" panose="02010609060101010101" charset="-122"/>
                  <a:cs typeface="OPPOSans M" panose="00020600040101010101" pitchFamily="18" charset="-122"/>
                  <a:sym typeface="OPPOSans M" panose="00020600040101010101" pitchFamily="18" charset="-122"/>
                </a:rPr>
                <a:t>社会资助</a:t>
              </a:r>
              <a:endParaRPr lang="zh-CN" altLang="en-US" sz="3600" dirty="0">
                <a:solidFill>
                  <a:srgbClr val="2D4464"/>
                </a:solidFill>
                <a:latin typeface="楷体" panose="02010609060101010101" charset="-122"/>
                <a:ea typeface="楷体" panose="02010609060101010101" charset="-122"/>
                <a:cs typeface="OPPOSans M" panose="00020600040101010101" pitchFamily="18" charset="-122"/>
                <a:sym typeface="OPPOSans M" panose="00020600040101010101" pitchFamily="18" charset="-122"/>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752590" y="3010535"/>
            <a:ext cx="4766945" cy="1047115"/>
          </a:xfrm>
        </p:spPr>
        <p:txBody>
          <a:bodyPr/>
          <a:lstStyle/>
          <a:p>
            <a:r>
              <a:rPr lang="en-US" altLang="zh-CN" dirty="0"/>
              <a:t>  </a:t>
            </a:r>
            <a:r>
              <a:rPr lang="zh-CN" altLang="en-US" b="1" dirty="0">
                <a:latin typeface="楷体" panose="02010609060101010101" charset="-122"/>
                <a:ea typeface="楷体" panose="02010609060101010101" charset="-122"/>
              </a:rPr>
              <a:t>国家资助</a:t>
            </a:r>
            <a:endParaRPr lang="zh-CN" altLang="en-US" b="1" dirty="0">
              <a:latin typeface="楷体" panose="02010609060101010101" charset="-122"/>
              <a:ea typeface="楷体" panose="02010609060101010101" charset="-122"/>
            </a:endParaRPr>
          </a:p>
        </p:txBody>
      </p:sp>
      <p:sp>
        <p:nvSpPr>
          <p:cNvPr id="4" name="文本占位符 3"/>
          <p:cNvSpPr>
            <a:spLocks noGrp="1"/>
          </p:cNvSpPr>
          <p:nvPr>
            <p:ph type="body" idx="13"/>
          </p:nvPr>
        </p:nvSpPr>
        <p:spPr>
          <a:xfrm>
            <a:off x="1576070" y="2692083"/>
            <a:ext cx="1827530" cy="1684020"/>
          </a:xfrm>
        </p:spPr>
        <p:txBody>
          <a:bodyPr wrap="square" anchor="ctr" anchorCtr="0">
            <a:spAutoFit/>
          </a:bodyPr>
          <a:lstStyle/>
          <a:p>
            <a:pPr marL="0" indent="0">
              <a:buNone/>
            </a:pPr>
            <a:r>
              <a:rPr lang="zh-CN" altLang="en-US" b="1" dirty="0">
                <a:solidFill>
                  <a:srgbClr val="FF0000"/>
                </a:solidFill>
              </a:rPr>
              <a:t>壹</a:t>
            </a:r>
            <a:endParaRPr lang="zh-CN" altLang="en-US" b="1" dirty="0">
              <a:solidFill>
                <a:srgbClr val="FF0000"/>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p:cNvSpPr>
            <a:spLocks noGrp="1"/>
          </p:cNvSpPr>
          <p:nvPr>
            <p:ph type="title"/>
          </p:nvPr>
        </p:nvSpPr>
        <p:spPr>
          <a:xfrm>
            <a:off x="918210" y="425209"/>
            <a:ext cx="8089874" cy="595236"/>
          </a:xfrm>
        </p:spPr>
        <p:txBody>
          <a:bodyPr/>
          <a:lstStyle/>
          <a:p>
            <a:r>
              <a:rPr lang="zh-CN" altLang="en-US" sz="3600" b="1" dirty="0">
                <a:solidFill>
                  <a:schemeClr val="tx1"/>
                </a:solidFill>
              </a:rPr>
              <a:t>国家资助</a:t>
            </a:r>
            <a:endParaRPr lang="zh-CN" altLang="en-US" sz="3600" b="1" dirty="0">
              <a:solidFill>
                <a:schemeClr val="tx1"/>
              </a:solidFill>
            </a:endParaRPr>
          </a:p>
        </p:txBody>
      </p:sp>
      <p:grpSp>
        <p:nvGrpSpPr>
          <p:cNvPr id="597" name="组合 596"/>
          <p:cNvGrpSpPr/>
          <p:nvPr/>
        </p:nvGrpSpPr>
        <p:grpSpPr>
          <a:xfrm>
            <a:off x="550346" y="1718518"/>
            <a:ext cx="1097280" cy="687705"/>
            <a:chOff x="5403108" y="1041210"/>
            <a:chExt cx="1097280" cy="687705"/>
          </a:xfrm>
        </p:grpSpPr>
        <p:sp>
          <p:nvSpPr>
            <p:cNvPr id="598" name="椭圆 597"/>
            <p:cNvSpPr/>
            <p:nvPr/>
          </p:nvSpPr>
          <p:spPr>
            <a:xfrm>
              <a:off x="5607896" y="1041210"/>
              <a:ext cx="687705" cy="687705"/>
            </a:xfrm>
            <a:prstGeom prst="ellipse">
              <a:avLst/>
            </a:prstGeom>
            <a:gradFill>
              <a:gsLst>
                <a:gs pos="12000">
                  <a:srgbClr val="1D6AF2"/>
                </a:gs>
                <a:gs pos="82000">
                  <a:srgbClr val="3793FB"/>
                </a:gs>
              </a:gsLst>
              <a:lin ang="2700000" scaled="0"/>
            </a:gradFill>
            <a:ln>
              <a:noFill/>
            </a:ln>
            <a:effectLst>
              <a:outerShdw blurRad="508000" dist="241300" dir="3000000" sx="101000" sy="101000" algn="t" rotWithShape="0">
                <a:srgbClr val="2B8CFF">
                  <a:alpha val="6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solidFill>
                  <a:prstClr val="white"/>
                </a:solidFill>
                <a:latin typeface="等线" panose="02010600030101010101" charset="-122"/>
                <a:ea typeface="等线" panose="02010600030101010101" charset="-122"/>
              </a:endParaRPr>
            </a:p>
          </p:txBody>
        </p:sp>
        <p:sp>
          <p:nvSpPr>
            <p:cNvPr id="599" name="文本占位符 3"/>
            <p:cNvSpPr txBox="1"/>
            <p:nvPr/>
          </p:nvSpPr>
          <p:spPr>
            <a:xfrm>
              <a:off x="5403108" y="1207580"/>
              <a:ext cx="1097280" cy="423545"/>
            </a:xfrm>
            <a:prstGeom prst="rect">
              <a:avLst/>
            </a:prstGeom>
            <a:noFill/>
          </p:spPr>
          <p:txBody>
            <a:bodyPr vert="horz" wrap="none" lIns="91440" tIns="45720" rIns="91440" bIns="45720" rtlCol="0" anchor="ctr" anchorCtr="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0" lang="zh-CN" altLang="en-US" sz="11500" b="0" i="0" u="none" strike="noStrike" kern="1200" cap="none" spc="0" normalizeH="0" baseline="0" dirty="0">
                  <a:ln>
                    <a:noFill/>
                  </a:ln>
                  <a:gradFill>
                    <a:gsLst>
                      <a:gs pos="13000">
                        <a:prstClr val="white">
                          <a:alpha val="0"/>
                        </a:prstClr>
                      </a:gs>
                      <a:gs pos="76000">
                        <a:prstClr val="white"/>
                      </a:gs>
                    </a:gsLst>
                    <a:path path="circle">
                      <a:fillToRect r="100000" b="100000"/>
                    </a:path>
                  </a:gradFill>
                  <a:effectLst/>
                  <a:uLnTx/>
                  <a:uFillTx/>
                  <a:latin typeface="思源宋体 CN Heavy"/>
                  <a:ea typeface="思源宋体 CN Heavy"/>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sz="2400" dirty="0"/>
                <a:t>（一）</a:t>
              </a:r>
              <a:endParaRPr lang="en-US" altLang="zh-CN" sz="2400" dirty="0"/>
            </a:p>
          </p:txBody>
        </p:sp>
      </p:grpSp>
      <p:grpSp>
        <p:nvGrpSpPr>
          <p:cNvPr id="600" name="组合 599"/>
          <p:cNvGrpSpPr/>
          <p:nvPr/>
        </p:nvGrpSpPr>
        <p:grpSpPr>
          <a:xfrm>
            <a:off x="319665" y="3448794"/>
            <a:ext cx="1097280" cy="687705"/>
            <a:chOff x="5403108" y="1041210"/>
            <a:chExt cx="1097280" cy="687705"/>
          </a:xfrm>
        </p:grpSpPr>
        <p:sp>
          <p:nvSpPr>
            <p:cNvPr id="601" name="椭圆 600"/>
            <p:cNvSpPr/>
            <p:nvPr/>
          </p:nvSpPr>
          <p:spPr>
            <a:xfrm>
              <a:off x="5607896" y="1041210"/>
              <a:ext cx="687705" cy="687705"/>
            </a:xfrm>
            <a:prstGeom prst="ellipse">
              <a:avLst/>
            </a:prstGeom>
            <a:gradFill>
              <a:gsLst>
                <a:gs pos="12000">
                  <a:srgbClr val="1D6AF2"/>
                </a:gs>
                <a:gs pos="82000">
                  <a:srgbClr val="3793FB"/>
                </a:gs>
              </a:gsLst>
              <a:lin ang="2700000" scaled="0"/>
            </a:gradFill>
            <a:ln>
              <a:noFill/>
            </a:ln>
            <a:effectLst>
              <a:outerShdw blurRad="508000" dist="241300" dir="3000000" sx="101000" sy="101000" algn="t" rotWithShape="0">
                <a:srgbClr val="2B8CFF">
                  <a:alpha val="6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solidFill>
                  <a:prstClr val="white"/>
                </a:solidFill>
                <a:latin typeface="等线" panose="02010600030101010101" charset="-122"/>
                <a:ea typeface="等线" panose="02010600030101010101" charset="-122"/>
              </a:endParaRPr>
            </a:p>
          </p:txBody>
        </p:sp>
        <p:sp>
          <p:nvSpPr>
            <p:cNvPr id="602" name="文本占位符 3"/>
            <p:cNvSpPr txBox="1"/>
            <p:nvPr/>
          </p:nvSpPr>
          <p:spPr>
            <a:xfrm>
              <a:off x="5403108" y="1207580"/>
              <a:ext cx="1097280" cy="423545"/>
            </a:xfrm>
            <a:prstGeom prst="rect">
              <a:avLst/>
            </a:prstGeom>
            <a:noFill/>
          </p:spPr>
          <p:txBody>
            <a:bodyPr vert="horz" wrap="none" lIns="91440" tIns="45720" rIns="91440" bIns="45720" rtlCol="0" anchor="ctr" anchorCtr="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0" lang="zh-CN" altLang="en-US" sz="11500" b="0" i="0" u="none" strike="noStrike" kern="1200" cap="none" spc="0" normalizeH="0" baseline="0" dirty="0">
                  <a:ln>
                    <a:noFill/>
                  </a:ln>
                  <a:gradFill>
                    <a:gsLst>
                      <a:gs pos="13000">
                        <a:prstClr val="white">
                          <a:alpha val="0"/>
                        </a:prstClr>
                      </a:gs>
                      <a:gs pos="76000">
                        <a:prstClr val="white"/>
                      </a:gs>
                    </a:gsLst>
                    <a:path path="circle">
                      <a:fillToRect r="100000" b="100000"/>
                    </a:path>
                  </a:gradFill>
                  <a:effectLst/>
                  <a:uLnTx/>
                  <a:uFillTx/>
                  <a:latin typeface="思源宋体 CN Heavy"/>
                  <a:ea typeface="思源宋体 CN Heavy"/>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sz="2400" dirty="0"/>
                <a:t>（二）</a:t>
              </a:r>
              <a:endParaRPr sz="2400" dirty="0"/>
            </a:p>
          </p:txBody>
        </p:sp>
      </p:grpSp>
      <p:grpSp>
        <p:nvGrpSpPr>
          <p:cNvPr id="603" name="组合 602"/>
          <p:cNvGrpSpPr/>
          <p:nvPr/>
        </p:nvGrpSpPr>
        <p:grpSpPr>
          <a:xfrm>
            <a:off x="542663" y="5179617"/>
            <a:ext cx="1097280" cy="687705"/>
            <a:chOff x="5403108" y="1041210"/>
            <a:chExt cx="1097280" cy="687705"/>
          </a:xfrm>
        </p:grpSpPr>
        <p:sp>
          <p:nvSpPr>
            <p:cNvPr id="604" name="椭圆 603"/>
            <p:cNvSpPr/>
            <p:nvPr/>
          </p:nvSpPr>
          <p:spPr>
            <a:xfrm>
              <a:off x="5607896" y="1041210"/>
              <a:ext cx="687705" cy="687705"/>
            </a:xfrm>
            <a:prstGeom prst="ellipse">
              <a:avLst/>
            </a:prstGeom>
            <a:gradFill>
              <a:gsLst>
                <a:gs pos="12000">
                  <a:srgbClr val="1D6AF2"/>
                </a:gs>
                <a:gs pos="82000">
                  <a:srgbClr val="3793FB"/>
                </a:gs>
              </a:gsLst>
              <a:lin ang="2700000" scaled="0"/>
            </a:gradFill>
            <a:ln>
              <a:noFill/>
            </a:ln>
            <a:effectLst>
              <a:outerShdw blurRad="508000" dist="241300" dir="3000000" sx="101000" sy="101000" algn="t" rotWithShape="0">
                <a:srgbClr val="2B8CFF">
                  <a:alpha val="6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solidFill>
                  <a:prstClr val="white"/>
                </a:solidFill>
                <a:latin typeface="等线" panose="02010600030101010101" charset="-122"/>
                <a:ea typeface="等线" panose="02010600030101010101" charset="-122"/>
              </a:endParaRPr>
            </a:p>
          </p:txBody>
        </p:sp>
        <p:sp>
          <p:nvSpPr>
            <p:cNvPr id="605" name="文本占位符 3"/>
            <p:cNvSpPr txBox="1"/>
            <p:nvPr/>
          </p:nvSpPr>
          <p:spPr>
            <a:xfrm>
              <a:off x="5403108" y="1207580"/>
              <a:ext cx="1097280" cy="423545"/>
            </a:xfrm>
            <a:prstGeom prst="rect">
              <a:avLst/>
            </a:prstGeom>
            <a:noFill/>
          </p:spPr>
          <p:txBody>
            <a:bodyPr vert="horz" wrap="none" lIns="91440" tIns="45720" rIns="91440" bIns="45720" rtlCol="0" anchor="ctr" anchorCtr="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0" lang="zh-CN" altLang="en-US" sz="11500" b="0" i="0" u="none" strike="noStrike" kern="1200" cap="none" spc="0" normalizeH="0" baseline="0" dirty="0">
                  <a:ln>
                    <a:noFill/>
                  </a:ln>
                  <a:gradFill>
                    <a:gsLst>
                      <a:gs pos="13000">
                        <a:prstClr val="white">
                          <a:alpha val="0"/>
                        </a:prstClr>
                      </a:gs>
                      <a:gs pos="76000">
                        <a:prstClr val="white"/>
                      </a:gs>
                    </a:gsLst>
                    <a:path path="circle">
                      <a:fillToRect r="100000" b="100000"/>
                    </a:path>
                  </a:gradFill>
                  <a:effectLst/>
                  <a:uLnTx/>
                  <a:uFillTx/>
                  <a:latin typeface="思源宋体 CN Heavy"/>
                  <a:ea typeface="思源宋体 CN Heavy"/>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sz="2400" dirty="0"/>
                <a:t>（三）</a:t>
              </a:r>
              <a:endParaRPr lang="en-US" altLang="zh-CN" sz="2400" dirty="0"/>
            </a:p>
          </p:txBody>
        </p:sp>
      </p:grpSp>
      <p:grpSp>
        <p:nvGrpSpPr>
          <p:cNvPr id="606" name="组合 605"/>
          <p:cNvGrpSpPr/>
          <p:nvPr/>
        </p:nvGrpSpPr>
        <p:grpSpPr>
          <a:xfrm>
            <a:off x="10558416" y="1715915"/>
            <a:ext cx="1097280" cy="687705"/>
            <a:chOff x="5403108" y="1041210"/>
            <a:chExt cx="1097280" cy="687705"/>
          </a:xfrm>
        </p:grpSpPr>
        <p:sp>
          <p:nvSpPr>
            <p:cNvPr id="607" name="椭圆 606"/>
            <p:cNvSpPr/>
            <p:nvPr/>
          </p:nvSpPr>
          <p:spPr>
            <a:xfrm>
              <a:off x="5607896" y="1041210"/>
              <a:ext cx="687705" cy="687705"/>
            </a:xfrm>
            <a:prstGeom prst="ellipse">
              <a:avLst/>
            </a:prstGeom>
            <a:gradFill>
              <a:gsLst>
                <a:gs pos="12000">
                  <a:srgbClr val="1D6AF2"/>
                </a:gs>
                <a:gs pos="82000">
                  <a:srgbClr val="3793FB"/>
                </a:gs>
              </a:gsLst>
              <a:lin ang="2700000" scaled="0"/>
            </a:gradFill>
            <a:ln>
              <a:noFill/>
            </a:ln>
            <a:effectLst>
              <a:outerShdw blurRad="508000" dist="241300" dir="3000000" sx="101000" sy="101000" algn="t" rotWithShape="0">
                <a:srgbClr val="2B8CFF">
                  <a:alpha val="6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solidFill>
                  <a:prstClr val="white"/>
                </a:solidFill>
                <a:latin typeface="等线" panose="02010600030101010101" charset="-122"/>
                <a:ea typeface="等线" panose="02010600030101010101" charset="-122"/>
              </a:endParaRPr>
            </a:p>
          </p:txBody>
        </p:sp>
        <p:sp>
          <p:nvSpPr>
            <p:cNvPr id="608" name="文本占位符 3"/>
            <p:cNvSpPr txBox="1"/>
            <p:nvPr/>
          </p:nvSpPr>
          <p:spPr>
            <a:xfrm>
              <a:off x="5403108" y="1207580"/>
              <a:ext cx="1097280" cy="423545"/>
            </a:xfrm>
            <a:prstGeom prst="rect">
              <a:avLst/>
            </a:prstGeom>
            <a:noFill/>
          </p:spPr>
          <p:txBody>
            <a:bodyPr vert="horz" wrap="none" lIns="91440" tIns="45720" rIns="91440" bIns="45720" rtlCol="0" anchor="ctr" anchorCtr="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0" lang="zh-CN" altLang="en-US" sz="11500" b="0" i="0" u="none" strike="noStrike" kern="1200" cap="none" spc="0" normalizeH="0" baseline="0" dirty="0">
                  <a:ln>
                    <a:noFill/>
                  </a:ln>
                  <a:gradFill>
                    <a:gsLst>
                      <a:gs pos="13000">
                        <a:prstClr val="white">
                          <a:alpha val="0"/>
                        </a:prstClr>
                      </a:gs>
                      <a:gs pos="76000">
                        <a:prstClr val="white"/>
                      </a:gs>
                    </a:gsLst>
                    <a:path path="circle">
                      <a:fillToRect r="100000" b="100000"/>
                    </a:path>
                  </a:gradFill>
                  <a:effectLst/>
                  <a:uLnTx/>
                  <a:uFillTx/>
                  <a:latin typeface="思源宋体 CN Heavy"/>
                  <a:ea typeface="思源宋体 CN Heavy"/>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sz="2400" dirty="0"/>
                <a:t>（四）</a:t>
              </a:r>
              <a:endParaRPr sz="2400" dirty="0"/>
            </a:p>
          </p:txBody>
        </p:sp>
      </p:grpSp>
      <p:grpSp>
        <p:nvGrpSpPr>
          <p:cNvPr id="609" name="组合 608"/>
          <p:cNvGrpSpPr/>
          <p:nvPr/>
        </p:nvGrpSpPr>
        <p:grpSpPr>
          <a:xfrm>
            <a:off x="10767370" y="3450142"/>
            <a:ext cx="1097280" cy="687705"/>
            <a:chOff x="5403108" y="1041210"/>
            <a:chExt cx="1097280" cy="687705"/>
          </a:xfrm>
        </p:grpSpPr>
        <p:sp>
          <p:nvSpPr>
            <p:cNvPr id="610" name="椭圆 609"/>
            <p:cNvSpPr/>
            <p:nvPr/>
          </p:nvSpPr>
          <p:spPr>
            <a:xfrm>
              <a:off x="5607896" y="1041210"/>
              <a:ext cx="687705" cy="687705"/>
            </a:xfrm>
            <a:prstGeom prst="ellipse">
              <a:avLst/>
            </a:prstGeom>
            <a:gradFill>
              <a:gsLst>
                <a:gs pos="12000">
                  <a:srgbClr val="1D6AF2"/>
                </a:gs>
                <a:gs pos="82000">
                  <a:srgbClr val="3793FB"/>
                </a:gs>
              </a:gsLst>
              <a:lin ang="2700000" scaled="0"/>
            </a:gradFill>
            <a:ln>
              <a:noFill/>
            </a:ln>
            <a:effectLst>
              <a:outerShdw blurRad="508000" dist="241300" dir="3000000" sx="101000" sy="101000" algn="t" rotWithShape="0">
                <a:srgbClr val="2B8CFF">
                  <a:alpha val="6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solidFill>
                  <a:prstClr val="white"/>
                </a:solidFill>
                <a:latin typeface="等线" panose="02010600030101010101" charset="-122"/>
                <a:ea typeface="等线" panose="02010600030101010101" charset="-122"/>
              </a:endParaRPr>
            </a:p>
          </p:txBody>
        </p:sp>
        <p:sp>
          <p:nvSpPr>
            <p:cNvPr id="611" name="文本占位符 3"/>
            <p:cNvSpPr txBox="1"/>
            <p:nvPr/>
          </p:nvSpPr>
          <p:spPr>
            <a:xfrm>
              <a:off x="5403108" y="1207580"/>
              <a:ext cx="1097280" cy="423545"/>
            </a:xfrm>
            <a:prstGeom prst="rect">
              <a:avLst/>
            </a:prstGeom>
            <a:noFill/>
          </p:spPr>
          <p:txBody>
            <a:bodyPr vert="horz" wrap="none" lIns="91440" tIns="45720" rIns="91440" bIns="45720" rtlCol="0" anchor="ctr" anchorCtr="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0" lang="zh-CN" altLang="en-US" sz="11500" b="0" i="0" u="none" strike="noStrike" kern="1200" cap="none" spc="0" normalizeH="0" baseline="0" dirty="0">
                  <a:ln>
                    <a:noFill/>
                  </a:ln>
                  <a:gradFill>
                    <a:gsLst>
                      <a:gs pos="13000">
                        <a:prstClr val="white">
                          <a:alpha val="0"/>
                        </a:prstClr>
                      </a:gs>
                      <a:gs pos="76000">
                        <a:prstClr val="white"/>
                      </a:gs>
                    </a:gsLst>
                    <a:path path="circle">
                      <a:fillToRect r="100000" b="100000"/>
                    </a:path>
                  </a:gradFill>
                  <a:effectLst/>
                  <a:uLnTx/>
                  <a:uFillTx/>
                  <a:latin typeface="思源宋体 CN Heavy"/>
                  <a:ea typeface="思源宋体 CN Heavy"/>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sz="2400" dirty="0"/>
                <a:t>（五）</a:t>
              </a:r>
              <a:endParaRPr sz="2400" dirty="0"/>
            </a:p>
          </p:txBody>
        </p:sp>
      </p:grpSp>
      <p:grpSp>
        <p:nvGrpSpPr>
          <p:cNvPr id="612" name="组合 611"/>
          <p:cNvGrpSpPr/>
          <p:nvPr/>
        </p:nvGrpSpPr>
        <p:grpSpPr>
          <a:xfrm>
            <a:off x="10552056" y="5179617"/>
            <a:ext cx="1097280" cy="687705"/>
            <a:chOff x="5403108" y="1041210"/>
            <a:chExt cx="1097280" cy="687705"/>
          </a:xfrm>
        </p:grpSpPr>
        <p:sp>
          <p:nvSpPr>
            <p:cNvPr id="613" name="椭圆 612"/>
            <p:cNvSpPr/>
            <p:nvPr/>
          </p:nvSpPr>
          <p:spPr>
            <a:xfrm>
              <a:off x="5607896" y="1041210"/>
              <a:ext cx="687705" cy="687705"/>
            </a:xfrm>
            <a:prstGeom prst="ellipse">
              <a:avLst/>
            </a:prstGeom>
            <a:gradFill>
              <a:gsLst>
                <a:gs pos="12000">
                  <a:srgbClr val="1D6AF2"/>
                </a:gs>
                <a:gs pos="82000">
                  <a:srgbClr val="3793FB"/>
                </a:gs>
              </a:gsLst>
              <a:lin ang="2700000" scaled="0"/>
            </a:gradFill>
            <a:ln>
              <a:noFill/>
            </a:ln>
            <a:effectLst>
              <a:outerShdw blurRad="508000" dist="241300" dir="3000000" sx="101000" sy="101000" algn="t" rotWithShape="0">
                <a:srgbClr val="2B8CFF">
                  <a:alpha val="6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solidFill>
                  <a:prstClr val="white"/>
                </a:solidFill>
                <a:latin typeface="等线" panose="02010600030101010101" charset="-122"/>
                <a:ea typeface="等线" panose="02010600030101010101" charset="-122"/>
              </a:endParaRPr>
            </a:p>
          </p:txBody>
        </p:sp>
        <p:sp>
          <p:nvSpPr>
            <p:cNvPr id="614" name="文本占位符 3"/>
            <p:cNvSpPr txBox="1"/>
            <p:nvPr/>
          </p:nvSpPr>
          <p:spPr>
            <a:xfrm>
              <a:off x="5403108" y="1207580"/>
              <a:ext cx="1097280" cy="423545"/>
            </a:xfrm>
            <a:prstGeom prst="rect">
              <a:avLst/>
            </a:prstGeom>
            <a:noFill/>
          </p:spPr>
          <p:txBody>
            <a:bodyPr vert="horz" wrap="none" lIns="91440" tIns="45720" rIns="91440" bIns="45720" rtlCol="0" anchor="ctr" anchorCtr="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0" lang="zh-CN" altLang="en-US" sz="11500" b="0" i="0" u="none" strike="noStrike" kern="1200" cap="none" spc="0" normalizeH="0" baseline="0" dirty="0">
                  <a:ln>
                    <a:noFill/>
                  </a:ln>
                  <a:gradFill>
                    <a:gsLst>
                      <a:gs pos="13000">
                        <a:prstClr val="white">
                          <a:alpha val="0"/>
                        </a:prstClr>
                      </a:gs>
                      <a:gs pos="76000">
                        <a:prstClr val="white"/>
                      </a:gs>
                    </a:gsLst>
                    <a:path path="circle">
                      <a:fillToRect r="100000" b="100000"/>
                    </a:path>
                  </a:gradFill>
                  <a:effectLst/>
                  <a:uLnTx/>
                  <a:uFillTx/>
                  <a:latin typeface="思源宋体 CN Heavy"/>
                  <a:ea typeface="思源宋体 CN Heavy"/>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sz="2400" dirty="0"/>
                <a:t>（六）</a:t>
              </a:r>
              <a:endParaRPr sz="2400" dirty="0"/>
            </a:p>
          </p:txBody>
        </p:sp>
      </p:grpSp>
      <p:grpSp>
        <p:nvGrpSpPr>
          <p:cNvPr id="615" name="组合 614"/>
          <p:cNvGrpSpPr/>
          <p:nvPr/>
        </p:nvGrpSpPr>
        <p:grpSpPr>
          <a:xfrm>
            <a:off x="1617211" y="1639537"/>
            <a:ext cx="2503262" cy="1099120"/>
            <a:chOff x="5966225" y="1057275"/>
            <a:chExt cx="5552111" cy="1594056"/>
          </a:xfrm>
        </p:grpSpPr>
        <p:sp>
          <p:nvSpPr>
            <p:cNvPr id="616" name="矩形: 圆角 615"/>
            <p:cNvSpPr/>
            <p:nvPr/>
          </p:nvSpPr>
          <p:spPr>
            <a:xfrm>
              <a:off x="5966225" y="1057275"/>
              <a:ext cx="5552111" cy="1594056"/>
            </a:xfrm>
            <a:prstGeom prst="roundRect">
              <a:avLst>
                <a:gd name="adj" fmla="val 8569"/>
              </a:avLst>
            </a:prstGeom>
            <a:gradFill flip="none" rotWithShape="1">
              <a:gsLst>
                <a:gs pos="0">
                  <a:srgbClr val="EFC49C"/>
                </a:gs>
                <a:gs pos="100000">
                  <a:schemeClr val="accent4"/>
                </a:gs>
              </a:gsLst>
              <a:lin ang="2700000" scaled="1"/>
              <a:tileRect/>
            </a:gradFill>
            <a:ln>
              <a:noFill/>
            </a:ln>
            <a:effectLst>
              <a:outerShdw blurRad="266700" dist="127000" dir="5400000" sx="86000" sy="86000" algn="t" rotWithShape="0">
                <a:schemeClr val="accent4">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050" b="0" i="0" u="none" strike="noStrike" kern="1200" cap="none" spc="0" normalizeH="0" baseline="0" noProof="0" dirty="0">
                <a:ln>
                  <a:noFill/>
                </a:ln>
                <a:solidFill>
                  <a:prstClr val="white"/>
                </a:solidFill>
                <a:effectLst/>
                <a:uLnTx/>
                <a:uFillTx/>
                <a:latin typeface="Roboto"/>
                <a:ea typeface="思源黑体 CN Regular"/>
                <a:cs typeface="+mn-cs"/>
              </a:endParaRPr>
            </a:p>
          </p:txBody>
        </p:sp>
        <p:sp>
          <p:nvSpPr>
            <p:cNvPr id="617" name="文本框 616"/>
            <p:cNvSpPr txBox="1"/>
            <p:nvPr/>
          </p:nvSpPr>
          <p:spPr>
            <a:xfrm>
              <a:off x="6262871" y="1372301"/>
              <a:ext cx="4961528" cy="757014"/>
            </a:xfrm>
            <a:prstGeom prst="rect">
              <a:avLst/>
            </a:prstGeom>
          </p:spPr>
          <p:txBody>
            <a:bodyPr wrap="square">
              <a:spAutoFit/>
            </a:bodyPr>
            <a:lstStyle>
              <a:defPPr>
                <a:defRPr lang="zh-CN"/>
              </a:defPPr>
              <a:lvl1pPr>
                <a:defRPr sz="3200">
                  <a:solidFill>
                    <a:schemeClr val="accent2"/>
                  </a:solidFill>
                  <a:latin typeface="+mj-ea"/>
                  <a:ea typeface="+mj-ea"/>
                </a:defRPr>
              </a:lvl1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800" b="0" i="0" u="none" strike="noStrike" kern="1200" cap="none" spc="0" normalizeH="0" baseline="0" noProof="0" dirty="0">
                  <a:ln>
                    <a:noFill/>
                  </a:ln>
                  <a:solidFill>
                    <a:srgbClr val="CA865F">
                      <a:lumMod val="50000"/>
                    </a:srgbClr>
                  </a:solidFill>
                  <a:effectLst/>
                  <a:uLnTx/>
                  <a:uFillTx/>
                  <a:latin typeface="思源宋体 CN Heavy"/>
                  <a:ea typeface="思源宋体 CN Heavy"/>
                  <a:cs typeface="+mn-cs"/>
                </a:rPr>
                <a:t>国家奖学金</a:t>
              </a:r>
              <a:endParaRPr kumimoji="0" lang="zh-CN" altLang="en-US" sz="2800" b="0" i="0" u="none" strike="noStrike" kern="1200" cap="none" spc="0" normalizeH="0" baseline="0" noProof="0" dirty="0">
                <a:ln>
                  <a:noFill/>
                </a:ln>
                <a:solidFill>
                  <a:srgbClr val="CA865F">
                    <a:lumMod val="50000"/>
                  </a:srgbClr>
                </a:solidFill>
                <a:effectLst/>
                <a:uLnTx/>
                <a:uFillTx/>
                <a:latin typeface="思源宋体 CN Heavy"/>
                <a:ea typeface="思源宋体 CN Heavy"/>
                <a:cs typeface="+mn-cs"/>
              </a:endParaRPr>
            </a:p>
          </p:txBody>
        </p:sp>
      </p:grpSp>
      <p:grpSp>
        <p:nvGrpSpPr>
          <p:cNvPr id="619" name="组合 618"/>
          <p:cNvGrpSpPr/>
          <p:nvPr/>
        </p:nvGrpSpPr>
        <p:grpSpPr>
          <a:xfrm>
            <a:off x="1397839" y="3364455"/>
            <a:ext cx="2590165" cy="1099120"/>
            <a:chOff x="5966225" y="1057275"/>
            <a:chExt cx="5744857" cy="1594056"/>
          </a:xfrm>
        </p:grpSpPr>
        <p:sp>
          <p:nvSpPr>
            <p:cNvPr id="620" name="矩形: 圆角 619"/>
            <p:cNvSpPr/>
            <p:nvPr/>
          </p:nvSpPr>
          <p:spPr>
            <a:xfrm>
              <a:off x="5966225" y="1057275"/>
              <a:ext cx="5552111" cy="1594056"/>
            </a:xfrm>
            <a:prstGeom prst="roundRect">
              <a:avLst>
                <a:gd name="adj" fmla="val 8569"/>
              </a:avLst>
            </a:prstGeom>
            <a:gradFill flip="none" rotWithShape="1">
              <a:gsLst>
                <a:gs pos="0">
                  <a:srgbClr val="EFC49C"/>
                </a:gs>
                <a:gs pos="100000">
                  <a:schemeClr val="accent4"/>
                </a:gs>
              </a:gsLst>
              <a:lin ang="2700000" scaled="1"/>
              <a:tileRect/>
            </a:gradFill>
            <a:ln>
              <a:noFill/>
            </a:ln>
            <a:effectLst>
              <a:outerShdw blurRad="266700" dist="127000" dir="5400000" sx="86000" sy="86000" algn="t" rotWithShape="0">
                <a:schemeClr val="accent4">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050" b="0" i="0" u="none" strike="noStrike" kern="1200" cap="none" spc="0" normalizeH="0" baseline="0" noProof="0" dirty="0">
                <a:ln>
                  <a:noFill/>
                </a:ln>
                <a:solidFill>
                  <a:prstClr val="white"/>
                </a:solidFill>
                <a:effectLst/>
                <a:uLnTx/>
                <a:uFillTx/>
                <a:latin typeface="Roboto"/>
                <a:ea typeface="思源黑体 CN Regular"/>
                <a:cs typeface="+mn-cs"/>
              </a:endParaRPr>
            </a:p>
          </p:txBody>
        </p:sp>
        <p:sp>
          <p:nvSpPr>
            <p:cNvPr id="621" name="文本框 620"/>
            <p:cNvSpPr txBox="1"/>
            <p:nvPr/>
          </p:nvSpPr>
          <p:spPr>
            <a:xfrm>
              <a:off x="6067630" y="1520509"/>
              <a:ext cx="5643452" cy="667683"/>
            </a:xfrm>
            <a:prstGeom prst="rect">
              <a:avLst/>
            </a:prstGeom>
          </p:spPr>
          <p:txBody>
            <a:bodyPr wrap="square">
              <a:spAutoFit/>
            </a:bodyPr>
            <a:lstStyle>
              <a:defPPr>
                <a:defRPr lang="zh-CN"/>
              </a:defPPr>
              <a:lvl1pPr>
                <a:defRPr sz="3200">
                  <a:solidFill>
                    <a:schemeClr val="accent2"/>
                  </a:solidFill>
                  <a:latin typeface="+mj-ea"/>
                  <a:ea typeface="+mj-ea"/>
                </a:defRPr>
              </a:lvl1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400" b="0" i="0" u="none" strike="noStrike" kern="1200" cap="none" spc="0" normalizeH="0" baseline="0" noProof="0" dirty="0">
                  <a:ln>
                    <a:noFill/>
                  </a:ln>
                  <a:solidFill>
                    <a:srgbClr val="CA865F">
                      <a:lumMod val="50000"/>
                    </a:srgbClr>
                  </a:solidFill>
                  <a:effectLst/>
                  <a:uLnTx/>
                  <a:uFillTx/>
                  <a:latin typeface="思源宋体 CN Heavy"/>
                  <a:ea typeface="思源宋体 CN Heavy"/>
                  <a:cs typeface="+mn-cs"/>
                </a:rPr>
                <a:t>国家励志奖学金</a:t>
              </a:r>
              <a:endParaRPr kumimoji="0" lang="zh-CN" altLang="en-US" sz="2400" b="0" i="0" u="none" strike="noStrike" kern="1200" cap="none" spc="0" normalizeH="0" baseline="0" noProof="0" dirty="0">
                <a:ln>
                  <a:noFill/>
                </a:ln>
                <a:solidFill>
                  <a:srgbClr val="CA865F">
                    <a:lumMod val="50000"/>
                  </a:srgbClr>
                </a:solidFill>
                <a:effectLst/>
                <a:uLnTx/>
                <a:uFillTx/>
                <a:latin typeface="思源宋体 CN Heavy"/>
                <a:ea typeface="思源宋体 CN Heavy"/>
                <a:cs typeface="+mn-cs"/>
              </a:endParaRPr>
            </a:p>
          </p:txBody>
        </p:sp>
      </p:grpSp>
      <p:grpSp>
        <p:nvGrpSpPr>
          <p:cNvPr id="623" name="组合 622"/>
          <p:cNvGrpSpPr/>
          <p:nvPr/>
        </p:nvGrpSpPr>
        <p:grpSpPr>
          <a:xfrm>
            <a:off x="1651630" y="5092627"/>
            <a:ext cx="2503262" cy="1099120"/>
            <a:chOff x="5966225" y="1057275"/>
            <a:chExt cx="5552111" cy="1594056"/>
          </a:xfrm>
        </p:grpSpPr>
        <p:sp>
          <p:nvSpPr>
            <p:cNvPr id="624" name="矩形: 圆角 623"/>
            <p:cNvSpPr/>
            <p:nvPr/>
          </p:nvSpPr>
          <p:spPr>
            <a:xfrm>
              <a:off x="5966225" y="1057275"/>
              <a:ext cx="5552111" cy="1594056"/>
            </a:xfrm>
            <a:prstGeom prst="roundRect">
              <a:avLst>
                <a:gd name="adj" fmla="val 8569"/>
              </a:avLst>
            </a:prstGeom>
            <a:gradFill flip="none" rotWithShape="1">
              <a:gsLst>
                <a:gs pos="0">
                  <a:srgbClr val="EFC49C"/>
                </a:gs>
                <a:gs pos="100000">
                  <a:schemeClr val="accent4"/>
                </a:gs>
              </a:gsLst>
              <a:lin ang="2700000" scaled="1"/>
              <a:tileRect/>
            </a:gradFill>
            <a:ln>
              <a:noFill/>
            </a:ln>
            <a:effectLst>
              <a:outerShdw blurRad="266700" dist="127000" dir="5400000" sx="86000" sy="86000" algn="t" rotWithShape="0">
                <a:schemeClr val="accent4">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050" b="0" i="0" u="none" strike="noStrike" kern="1200" cap="none" spc="0" normalizeH="0" baseline="0" noProof="0" dirty="0">
                <a:ln>
                  <a:noFill/>
                </a:ln>
                <a:solidFill>
                  <a:prstClr val="white"/>
                </a:solidFill>
                <a:effectLst/>
                <a:uLnTx/>
                <a:uFillTx/>
                <a:latin typeface="Roboto"/>
                <a:ea typeface="思源黑体 CN Regular"/>
                <a:cs typeface="+mn-cs"/>
              </a:endParaRPr>
            </a:p>
          </p:txBody>
        </p:sp>
        <p:sp>
          <p:nvSpPr>
            <p:cNvPr id="625" name="文本框 624"/>
            <p:cNvSpPr txBox="1"/>
            <p:nvPr/>
          </p:nvSpPr>
          <p:spPr>
            <a:xfrm>
              <a:off x="6184001" y="1439530"/>
              <a:ext cx="4961528" cy="757014"/>
            </a:xfrm>
            <a:prstGeom prst="rect">
              <a:avLst/>
            </a:prstGeom>
          </p:spPr>
          <p:txBody>
            <a:bodyPr wrap="square">
              <a:spAutoFit/>
            </a:bodyPr>
            <a:lstStyle>
              <a:defPPr>
                <a:defRPr lang="zh-CN"/>
              </a:defPPr>
              <a:lvl1pPr>
                <a:defRPr sz="3200">
                  <a:solidFill>
                    <a:schemeClr val="accent2"/>
                  </a:solidFill>
                  <a:latin typeface="+mj-ea"/>
                  <a:ea typeface="+mj-ea"/>
                </a:defRPr>
              </a:lvl1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800" b="0" i="0" u="none" strike="noStrike" kern="1200" cap="none" spc="0" normalizeH="0" baseline="0" noProof="0" dirty="0">
                  <a:ln>
                    <a:noFill/>
                  </a:ln>
                  <a:solidFill>
                    <a:srgbClr val="CA865F">
                      <a:lumMod val="50000"/>
                    </a:srgbClr>
                  </a:solidFill>
                  <a:effectLst/>
                  <a:uLnTx/>
                  <a:uFillTx/>
                  <a:latin typeface="思源宋体 CN Heavy"/>
                  <a:ea typeface="思源宋体 CN Heavy"/>
                  <a:cs typeface="+mn-cs"/>
                </a:rPr>
                <a:t>国家助学金</a:t>
              </a:r>
              <a:endParaRPr kumimoji="0" lang="zh-CN" altLang="en-US" sz="2800" b="0" i="0" u="none" strike="noStrike" kern="1200" cap="none" spc="0" normalizeH="0" baseline="0" noProof="0" dirty="0">
                <a:ln>
                  <a:noFill/>
                </a:ln>
                <a:solidFill>
                  <a:srgbClr val="CA865F">
                    <a:lumMod val="50000"/>
                  </a:srgbClr>
                </a:solidFill>
                <a:effectLst/>
                <a:uLnTx/>
                <a:uFillTx/>
                <a:latin typeface="思源宋体 CN Heavy"/>
                <a:ea typeface="思源宋体 CN Heavy"/>
                <a:cs typeface="+mn-cs"/>
              </a:endParaRPr>
            </a:p>
          </p:txBody>
        </p:sp>
      </p:grpSp>
      <p:grpSp>
        <p:nvGrpSpPr>
          <p:cNvPr id="627" name="组合 626"/>
          <p:cNvGrpSpPr/>
          <p:nvPr/>
        </p:nvGrpSpPr>
        <p:grpSpPr>
          <a:xfrm>
            <a:off x="8051908" y="1646699"/>
            <a:ext cx="2503262" cy="1099120"/>
            <a:chOff x="5966225" y="1057275"/>
            <a:chExt cx="5552111" cy="1594056"/>
          </a:xfrm>
        </p:grpSpPr>
        <p:sp>
          <p:nvSpPr>
            <p:cNvPr id="628" name="矩形: 圆角 627"/>
            <p:cNvSpPr/>
            <p:nvPr/>
          </p:nvSpPr>
          <p:spPr>
            <a:xfrm>
              <a:off x="5966225" y="1057275"/>
              <a:ext cx="5552111" cy="1594056"/>
            </a:xfrm>
            <a:prstGeom prst="roundRect">
              <a:avLst>
                <a:gd name="adj" fmla="val 8569"/>
              </a:avLst>
            </a:prstGeom>
            <a:gradFill flip="none" rotWithShape="1">
              <a:gsLst>
                <a:gs pos="0">
                  <a:srgbClr val="EFC49C"/>
                </a:gs>
                <a:gs pos="100000">
                  <a:schemeClr val="accent4"/>
                </a:gs>
              </a:gsLst>
              <a:lin ang="2700000" scaled="1"/>
              <a:tileRect/>
            </a:gradFill>
            <a:ln>
              <a:noFill/>
            </a:ln>
            <a:effectLst>
              <a:outerShdw blurRad="266700" dist="127000" dir="5400000" sx="86000" sy="86000" algn="t" rotWithShape="0">
                <a:schemeClr val="accent4">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050" b="0" i="0" u="none" strike="noStrike" kern="1200" cap="none" spc="0" normalizeH="0" baseline="0" noProof="0" dirty="0">
                <a:ln>
                  <a:noFill/>
                </a:ln>
                <a:solidFill>
                  <a:prstClr val="white"/>
                </a:solidFill>
                <a:effectLst/>
                <a:uLnTx/>
                <a:uFillTx/>
                <a:latin typeface="Roboto"/>
                <a:ea typeface="思源黑体 CN Regular"/>
                <a:cs typeface="+mn-cs"/>
              </a:endParaRPr>
            </a:p>
          </p:txBody>
        </p:sp>
        <p:sp>
          <p:nvSpPr>
            <p:cNvPr id="629" name="文本框 628"/>
            <p:cNvSpPr txBox="1"/>
            <p:nvPr/>
          </p:nvSpPr>
          <p:spPr>
            <a:xfrm>
              <a:off x="6336991" y="1157659"/>
              <a:ext cx="4961528" cy="1382333"/>
            </a:xfrm>
            <a:prstGeom prst="rect">
              <a:avLst/>
            </a:prstGeom>
          </p:spPr>
          <p:txBody>
            <a:bodyPr wrap="square">
              <a:spAutoFit/>
            </a:bodyPr>
            <a:lstStyle>
              <a:defPPr>
                <a:defRPr lang="zh-CN"/>
              </a:defPPr>
              <a:lvl1pPr>
                <a:defRPr sz="3200">
                  <a:solidFill>
                    <a:schemeClr val="accent2"/>
                  </a:solidFill>
                  <a:latin typeface="+mj-ea"/>
                  <a:ea typeface="+mj-ea"/>
                </a:defRPr>
              </a:lvl1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800" b="0" i="0" u="none" strike="noStrike" kern="1200" cap="none" spc="0" normalizeH="0" baseline="0" noProof="0" dirty="0">
                  <a:ln>
                    <a:noFill/>
                  </a:ln>
                  <a:solidFill>
                    <a:srgbClr val="CA865F">
                      <a:lumMod val="50000"/>
                    </a:srgbClr>
                  </a:solidFill>
                  <a:effectLst/>
                  <a:uLnTx/>
                  <a:uFillTx/>
                  <a:latin typeface="思源宋体 CN Heavy"/>
                  <a:ea typeface="思源宋体 CN Heavy"/>
                  <a:cs typeface="+mn-cs"/>
                </a:rPr>
                <a:t>生源地信用助学贷款</a:t>
              </a:r>
              <a:endParaRPr kumimoji="0" lang="zh-CN" altLang="en-US" sz="2800" b="0" i="0" u="none" strike="noStrike" kern="1200" cap="none" spc="0" normalizeH="0" baseline="0" noProof="0" dirty="0">
                <a:ln>
                  <a:noFill/>
                </a:ln>
                <a:solidFill>
                  <a:srgbClr val="CA865F">
                    <a:lumMod val="50000"/>
                  </a:srgbClr>
                </a:solidFill>
                <a:effectLst/>
                <a:uLnTx/>
                <a:uFillTx/>
                <a:latin typeface="思源宋体 CN Heavy"/>
                <a:ea typeface="思源宋体 CN Heavy"/>
                <a:cs typeface="+mn-cs"/>
              </a:endParaRPr>
            </a:p>
          </p:txBody>
        </p:sp>
      </p:grpSp>
      <p:grpSp>
        <p:nvGrpSpPr>
          <p:cNvPr id="631" name="组合 630"/>
          <p:cNvGrpSpPr/>
          <p:nvPr/>
        </p:nvGrpSpPr>
        <p:grpSpPr>
          <a:xfrm>
            <a:off x="8309317" y="3364455"/>
            <a:ext cx="2503897" cy="1099120"/>
            <a:chOff x="5964817" y="1057275"/>
            <a:chExt cx="5553519" cy="1594056"/>
          </a:xfrm>
        </p:grpSpPr>
        <p:sp>
          <p:nvSpPr>
            <p:cNvPr id="632" name="矩形: 圆角 631"/>
            <p:cNvSpPr/>
            <p:nvPr/>
          </p:nvSpPr>
          <p:spPr>
            <a:xfrm>
              <a:off x="5966225" y="1057275"/>
              <a:ext cx="5552111" cy="1594056"/>
            </a:xfrm>
            <a:prstGeom prst="roundRect">
              <a:avLst>
                <a:gd name="adj" fmla="val 8569"/>
              </a:avLst>
            </a:prstGeom>
            <a:gradFill flip="none" rotWithShape="1">
              <a:gsLst>
                <a:gs pos="0">
                  <a:srgbClr val="EFC49C"/>
                </a:gs>
                <a:gs pos="100000">
                  <a:schemeClr val="accent4"/>
                </a:gs>
              </a:gsLst>
              <a:lin ang="2700000" scaled="1"/>
              <a:tileRect/>
            </a:gradFill>
            <a:ln>
              <a:noFill/>
            </a:ln>
            <a:effectLst>
              <a:outerShdw blurRad="266700" dist="127000" dir="5400000" sx="86000" sy="86000" algn="t" rotWithShape="0">
                <a:schemeClr val="accent4">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050" b="0" i="0" u="none" strike="noStrike" kern="1200" cap="none" spc="0" normalizeH="0" baseline="0" noProof="0" dirty="0">
                <a:ln>
                  <a:noFill/>
                </a:ln>
                <a:solidFill>
                  <a:prstClr val="white"/>
                </a:solidFill>
                <a:effectLst/>
                <a:uLnTx/>
                <a:uFillTx/>
                <a:latin typeface="Roboto"/>
                <a:ea typeface="思源黑体 CN Regular"/>
                <a:cs typeface="+mn-cs"/>
              </a:endParaRPr>
            </a:p>
          </p:txBody>
        </p:sp>
        <p:sp>
          <p:nvSpPr>
            <p:cNvPr id="633" name="文本框 632"/>
            <p:cNvSpPr txBox="1"/>
            <p:nvPr/>
          </p:nvSpPr>
          <p:spPr>
            <a:xfrm>
              <a:off x="5964817" y="1157658"/>
              <a:ext cx="5333605" cy="1203671"/>
            </a:xfrm>
            <a:prstGeom prst="rect">
              <a:avLst/>
            </a:prstGeom>
          </p:spPr>
          <p:txBody>
            <a:bodyPr wrap="square">
              <a:spAutoFit/>
            </a:bodyPr>
            <a:lstStyle>
              <a:defPPr>
                <a:defRPr lang="zh-CN"/>
              </a:defPPr>
              <a:lvl1pPr>
                <a:defRPr sz="3200">
                  <a:solidFill>
                    <a:schemeClr val="accent2"/>
                  </a:solidFill>
                  <a:latin typeface="+mj-ea"/>
                  <a:ea typeface="+mj-ea"/>
                </a:defRPr>
              </a:lvl1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400" b="0" i="0" u="none" strike="noStrike" kern="1200" cap="none" spc="0" normalizeH="0" baseline="0" noProof="0" dirty="0">
                  <a:ln>
                    <a:noFill/>
                  </a:ln>
                  <a:solidFill>
                    <a:srgbClr val="CA865F">
                      <a:lumMod val="50000"/>
                    </a:srgbClr>
                  </a:solidFill>
                  <a:effectLst/>
                  <a:uLnTx/>
                  <a:uFillTx/>
                  <a:latin typeface="思源宋体 CN Heavy"/>
                  <a:ea typeface="思源宋体 CN Heavy"/>
                  <a:cs typeface="+mn-cs"/>
                </a:rPr>
                <a:t>应征入伍服兵役国家教育资助</a:t>
              </a:r>
              <a:endParaRPr kumimoji="0" lang="zh-CN" altLang="en-US" sz="2400" b="0" i="0" u="none" strike="noStrike" kern="1200" cap="none" spc="0" normalizeH="0" baseline="0" noProof="0" dirty="0">
                <a:ln>
                  <a:noFill/>
                </a:ln>
                <a:solidFill>
                  <a:srgbClr val="CA865F">
                    <a:lumMod val="50000"/>
                  </a:srgbClr>
                </a:solidFill>
                <a:effectLst/>
                <a:uLnTx/>
                <a:uFillTx/>
                <a:latin typeface="思源宋体 CN Heavy"/>
                <a:ea typeface="思源宋体 CN Heavy"/>
                <a:cs typeface="+mn-cs"/>
              </a:endParaRPr>
            </a:p>
          </p:txBody>
        </p:sp>
      </p:grpSp>
      <p:grpSp>
        <p:nvGrpSpPr>
          <p:cNvPr id="635" name="组合 634"/>
          <p:cNvGrpSpPr/>
          <p:nvPr/>
        </p:nvGrpSpPr>
        <p:grpSpPr>
          <a:xfrm>
            <a:off x="8116114" y="5098680"/>
            <a:ext cx="2503262" cy="1099120"/>
            <a:chOff x="5966225" y="1057275"/>
            <a:chExt cx="5552111" cy="1594056"/>
          </a:xfrm>
        </p:grpSpPr>
        <p:sp>
          <p:nvSpPr>
            <p:cNvPr id="636" name="矩形: 圆角 635"/>
            <p:cNvSpPr/>
            <p:nvPr/>
          </p:nvSpPr>
          <p:spPr>
            <a:xfrm>
              <a:off x="5966225" y="1057275"/>
              <a:ext cx="5552111" cy="1594056"/>
            </a:xfrm>
            <a:prstGeom prst="roundRect">
              <a:avLst>
                <a:gd name="adj" fmla="val 8569"/>
              </a:avLst>
            </a:prstGeom>
            <a:gradFill flip="none" rotWithShape="1">
              <a:gsLst>
                <a:gs pos="0">
                  <a:srgbClr val="EFC49C"/>
                </a:gs>
                <a:gs pos="100000">
                  <a:schemeClr val="accent4"/>
                </a:gs>
              </a:gsLst>
              <a:lin ang="2700000" scaled="1"/>
              <a:tileRect/>
            </a:gradFill>
            <a:ln>
              <a:noFill/>
            </a:ln>
            <a:effectLst>
              <a:outerShdw blurRad="266700" dist="127000" dir="5400000" sx="86000" sy="86000" algn="t" rotWithShape="0">
                <a:schemeClr val="accent4">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050" b="0" i="0" u="none" strike="noStrike" kern="1200" cap="none" spc="0" normalizeH="0" baseline="0" noProof="0" dirty="0">
                <a:ln>
                  <a:noFill/>
                </a:ln>
                <a:solidFill>
                  <a:prstClr val="white"/>
                </a:solidFill>
                <a:effectLst/>
                <a:uLnTx/>
                <a:uFillTx/>
                <a:latin typeface="Roboto"/>
                <a:ea typeface="思源黑体 CN Regular"/>
                <a:cs typeface="+mn-cs"/>
              </a:endParaRPr>
            </a:p>
          </p:txBody>
        </p:sp>
        <p:sp>
          <p:nvSpPr>
            <p:cNvPr id="637" name="文本框 636"/>
            <p:cNvSpPr txBox="1"/>
            <p:nvPr/>
          </p:nvSpPr>
          <p:spPr>
            <a:xfrm>
              <a:off x="6336991" y="1157659"/>
              <a:ext cx="4961528" cy="1382333"/>
            </a:xfrm>
            <a:prstGeom prst="rect">
              <a:avLst/>
            </a:prstGeom>
          </p:spPr>
          <p:txBody>
            <a:bodyPr wrap="square">
              <a:spAutoFit/>
            </a:bodyPr>
            <a:lstStyle>
              <a:defPPr>
                <a:defRPr lang="zh-CN"/>
              </a:defPPr>
              <a:lvl1pPr>
                <a:defRPr sz="3200">
                  <a:solidFill>
                    <a:schemeClr val="accent2"/>
                  </a:solidFill>
                  <a:latin typeface="+mj-ea"/>
                  <a:ea typeface="+mj-ea"/>
                </a:defRPr>
              </a:lvl1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800" b="0" i="0" u="none" strike="noStrike" kern="1200" cap="none" spc="0" normalizeH="0" baseline="0" noProof="0" dirty="0">
                  <a:ln>
                    <a:noFill/>
                  </a:ln>
                  <a:solidFill>
                    <a:srgbClr val="CA865F">
                      <a:lumMod val="50000"/>
                    </a:srgbClr>
                  </a:solidFill>
                  <a:effectLst/>
                  <a:uLnTx/>
                  <a:uFillTx/>
                  <a:latin typeface="思源宋体 CN Heavy"/>
                  <a:ea typeface="思源宋体 CN Heavy"/>
                  <a:cs typeface="+mn-cs"/>
                </a:rPr>
                <a:t>基层就业</a:t>
              </a:r>
              <a:r>
                <a:rPr kumimoji="0" lang="en-US" altLang="zh-CN" sz="2800" b="0" i="0" u="none" strike="noStrike" kern="1200" cap="none" spc="0" normalizeH="0" baseline="0" noProof="0" dirty="0">
                  <a:ln>
                    <a:noFill/>
                  </a:ln>
                  <a:solidFill>
                    <a:srgbClr val="CA865F">
                      <a:lumMod val="50000"/>
                    </a:srgbClr>
                  </a:solidFill>
                  <a:effectLst/>
                  <a:uLnTx/>
                  <a:uFillTx/>
                  <a:latin typeface="思源宋体 CN Heavy"/>
                  <a:ea typeface="思源宋体 CN Heavy"/>
                  <a:cs typeface="+mn-cs"/>
                </a:rPr>
                <a:t>  </a:t>
              </a:r>
              <a:r>
                <a:rPr kumimoji="0" lang="zh-CN" altLang="en-US" sz="2800" b="0" i="0" u="none" strike="noStrike" kern="1200" cap="none" spc="0" normalizeH="0" baseline="0" noProof="0" dirty="0">
                  <a:ln>
                    <a:noFill/>
                  </a:ln>
                  <a:solidFill>
                    <a:srgbClr val="CA865F">
                      <a:lumMod val="50000"/>
                    </a:srgbClr>
                  </a:solidFill>
                  <a:effectLst/>
                  <a:uLnTx/>
                  <a:uFillTx/>
                  <a:latin typeface="思源宋体 CN Heavy"/>
                  <a:ea typeface="思源宋体 CN Heavy"/>
                  <a:cs typeface="+mn-cs"/>
                </a:rPr>
                <a:t>国家资助</a:t>
              </a:r>
              <a:endParaRPr kumimoji="0" lang="zh-CN" altLang="en-US" sz="2800" b="0" i="0" u="none" strike="noStrike" kern="1200" cap="none" spc="0" normalizeH="0" baseline="0" noProof="0" dirty="0">
                <a:ln>
                  <a:noFill/>
                </a:ln>
                <a:solidFill>
                  <a:srgbClr val="CA865F">
                    <a:lumMod val="50000"/>
                  </a:srgbClr>
                </a:solidFill>
                <a:effectLst/>
                <a:uLnTx/>
                <a:uFillTx/>
                <a:latin typeface="思源宋体 CN Heavy"/>
                <a:ea typeface="思源宋体 CN Heavy"/>
                <a:cs typeface="+mn-cs"/>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97"/>
                                        </p:tgtEl>
                                        <p:attrNameLst>
                                          <p:attrName>style.visibility</p:attrName>
                                        </p:attrNameLst>
                                      </p:cBhvr>
                                      <p:to>
                                        <p:strVal val="visible"/>
                                      </p:to>
                                    </p:set>
                                    <p:anim calcmode="lin" valueType="num">
                                      <p:cBhvr>
                                        <p:cTn id="7" dur="500" fill="hold"/>
                                        <p:tgtEl>
                                          <p:spTgt spid="597"/>
                                        </p:tgtEl>
                                        <p:attrNameLst>
                                          <p:attrName>ppt_w</p:attrName>
                                        </p:attrNameLst>
                                      </p:cBhvr>
                                      <p:tavLst>
                                        <p:tav tm="0">
                                          <p:val>
                                            <p:fltVal val="0"/>
                                          </p:val>
                                        </p:tav>
                                        <p:tav tm="100000">
                                          <p:val>
                                            <p:strVal val="#ppt_w"/>
                                          </p:val>
                                        </p:tav>
                                      </p:tavLst>
                                    </p:anim>
                                    <p:anim calcmode="lin" valueType="num">
                                      <p:cBhvr>
                                        <p:cTn id="8" dur="500" fill="hold"/>
                                        <p:tgtEl>
                                          <p:spTgt spid="597"/>
                                        </p:tgtEl>
                                        <p:attrNameLst>
                                          <p:attrName>ppt_h</p:attrName>
                                        </p:attrNameLst>
                                      </p:cBhvr>
                                      <p:tavLst>
                                        <p:tav tm="0">
                                          <p:val>
                                            <p:fltVal val="0"/>
                                          </p:val>
                                        </p:tav>
                                        <p:tav tm="100000">
                                          <p:val>
                                            <p:strVal val="#ppt_h"/>
                                          </p:val>
                                        </p:tav>
                                      </p:tavLst>
                                    </p:anim>
                                    <p:animEffect transition="in" filter="fade">
                                      <p:cBhvr>
                                        <p:cTn id="9" dur="500"/>
                                        <p:tgtEl>
                                          <p:spTgt spid="597"/>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615"/>
                                        </p:tgtEl>
                                        <p:attrNameLst>
                                          <p:attrName>style.visibility</p:attrName>
                                        </p:attrNameLst>
                                      </p:cBhvr>
                                      <p:to>
                                        <p:strVal val="visible"/>
                                      </p:to>
                                    </p:set>
                                    <p:animEffect transition="in" filter="wipe(left)">
                                      <p:cBhvr>
                                        <p:cTn id="13" dur="500"/>
                                        <p:tgtEl>
                                          <p:spTgt spid="615"/>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600"/>
                                        </p:tgtEl>
                                        <p:attrNameLst>
                                          <p:attrName>style.visibility</p:attrName>
                                        </p:attrNameLst>
                                      </p:cBhvr>
                                      <p:to>
                                        <p:strVal val="visible"/>
                                      </p:to>
                                    </p:set>
                                    <p:anim calcmode="lin" valueType="num">
                                      <p:cBhvr>
                                        <p:cTn id="17" dur="500" fill="hold"/>
                                        <p:tgtEl>
                                          <p:spTgt spid="600"/>
                                        </p:tgtEl>
                                        <p:attrNameLst>
                                          <p:attrName>ppt_w</p:attrName>
                                        </p:attrNameLst>
                                      </p:cBhvr>
                                      <p:tavLst>
                                        <p:tav tm="0">
                                          <p:val>
                                            <p:fltVal val="0"/>
                                          </p:val>
                                        </p:tav>
                                        <p:tav tm="100000">
                                          <p:val>
                                            <p:strVal val="#ppt_w"/>
                                          </p:val>
                                        </p:tav>
                                      </p:tavLst>
                                    </p:anim>
                                    <p:anim calcmode="lin" valueType="num">
                                      <p:cBhvr>
                                        <p:cTn id="18" dur="500" fill="hold"/>
                                        <p:tgtEl>
                                          <p:spTgt spid="600"/>
                                        </p:tgtEl>
                                        <p:attrNameLst>
                                          <p:attrName>ppt_h</p:attrName>
                                        </p:attrNameLst>
                                      </p:cBhvr>
                                      <p:tavLst>
                                        <p:tav tm="0">
                                          <p:val>
                                            <p:fltVal val="0"/>
                                          </p:val>
                                        </p:tav>
                                        <p:tav tm="100000">
                                          <p:val>
                                            <p:strVal val="#ppt_h"/>
                                          </p:val>
                                        </p:tav>
                                      </p:tavLst>
                                    </p:anim>
                                    <p:animEffect transition="in" filter="fade">
                                      <p:cBhvr>
                                        <p:cTn id="19" dur="500"/>
                                        <p:tgtEl>
                                          <p:spTgt spid="600"/>
                                        </p:tgtEl>
                                      </p:cBhvr>
                                    </p:animEffect>
                                  </p:childTnLst>
                                </p:cTn>
                              </p:par>
                            </p:childTnLst>
                          </p:cTn>
                        </p:par>
                        <p:par>
                          <p:cTn id="20" fill="hold">
                            <p:stCondLst>
                              <p:cond delay="1500"/>
                            </p:stCondLst>
                            <p:childTnLst>
                              <p:par>
                                <p:cTn id="21" presetID="22" presetClass="entr" presetSubtype="8" fill="hold" nodeType="afterEffect">
                                  <p:stCondLst>
                                    <p:cond delay="0"/>
                                  </p:stCondLst>
                                  <p:childTnLst>
                                    <p:set>
                                      <p:cBhvr>
                                        <p:cTn id="22" dur="1" fill="hold">
                                          <p:stCondLst>
                                            <p:cond delay="0"/>
                                          </p:stCondLst>
                                        </p:cTn>
                                        <p:tgtEl>
                                          <p:spTgt spid="619"/>
                                        </p:tgtEl>
                                        <p:attrNameLst>
                                          <p:attrName>style.visibility</p:attrName>
                                        </p:attrNameLst>
                                      </p:cBhvr>
                                      <p:to>
                                        <p:strVal val="visible"/>
                                      </p:to>
                                    </p:set>
                                    <p:animEffect transition="in" filter="wipe(left)">
                                      <p:cBhvr>
                                        <p:cTn id="23" dur="500"/>
                                        <p:tgtEl>
                                          <p:spTgt spid="619"/>
                                        </p:tgtEl>
                                      </p:cBhvr>
                                    </p:animEffect>
                                  </p:childTnLst>
                                </p:cTn>
                              </p:par>
                            </p:childTnLst>
                          </p:cTn>
                        </p:par>
                        <p:par>
                          <p:cTn id="24" fill="hold">
                            <p:stCondLst>
                              <p:cond delay="2000"/>
                            </p:stCondLst>
                            <p:childTnLst>
                              <p:par>
                                <p:cTn id="25" presetID="53" presetClass="entr" presetSubtype="16" fill="hold" nodeType="afterEffect">
                                  <p:stCondLst>
                                    <p:cond delay="0"/>
                                  </p:stCondLst>
                                  <p:childTnLst>
                                    <p:set>
                                      <p:cBhvr>
                                        <p:cTn id="26" dur="1" fill="hold">
                                          <p:stCondLst>
                                            <p:cond delay="0"/>
                                          </p:stCondLst>
                                        </p:cTn>
                                        <p:tgtEl>
                                          <p:spTgt spid="603"/>
                                        </p:tgtEl>
                                        <p:attrNameLst>
                                          <p:attrName>style.visibility</p:attrName>
                                        </p:attrNameLst>
                                      </p:cBhvr>
                                      <p:to>
                                        <p:strVal val="visible"/>
                                      </p:to>
                                    </p:set>
                                    <p:anim calcmode="lin" valueType="num">
                                      <p:cBhvr>
                                        <p:cTn id="27" dur="500" fill="hold"/>
                                        <p:tgtEl>
                                          <p:spTgt spid="603"/>
                                        </p:tgtEl>
                                        <p:attrNameLst>
                                          <p:attrName>ppt_w</p:attrName>
                                        </p:attrNameLst>
                                      </p:cBhvr>
                                      <p:tavLst>
                                        <p:tav tm="0">
                                          <p:val>
                                            <p:fltVal val="0"/>
                                          </p:val>
                                        </p:tav>
                                        <p:tav tm="100000">
                                          <p:val>
                                            <p:strVal val="#ppt_w"/>
                                          </p:val>
                                        </p:tav>
                                      </p:tavLst>
                                    </p:anim>
                                    <p:anim calcmode="lin" valueType="num">
                                      <p:cBhvr>
                                        <p:cTn id="28" dur="500" fill="hold"/>
                                        <p:tgtEl>
                                          <p:spTgt spid="603"/>
                                        </p:tgtEl>
                                        <p:attrNameLst>
                                          <p:attrName>ppt_h</p:attrName>
                                        </p:attrNameLst>
                                      </p:cBhvr>
                                      <p:tavLst>
                                        <p:tav tm="0">
                                          <p:val>
                                            <p:fltVal val="0"/>
                                          </p:val>
                                        </p:tav>
                                        <p:tav tm="100000">
                                          <p:val>
                                            <p:strVal val="#ppt_h"/>
                                          </p:val>
                                        </p:tav>
                                      </p:tavLst>
                                    </p:anim>
                                    <p:animEffect transition="in" filter="fade">
                                      <p:cBhvr>
                                        <p:cTn id="29" dur="500"/>
                                        <p:tgtEl>
                                          <p:spTgt spid="603"/>
                                        </p:tgtEl>
                                      </p:cBhvr>
                                    </p:animEffect>
                                  </p:childTnLst>
                                </p:cTn>
                              </p:par>
                            </p:childTnLst>
                          </p:cTn>
                        </p:par>
                        <p:par>
                          <p:cTn id="30" fill="hold">
                            <p:stCondLst>
                              <p:cond delay="2500"/>
                            </p:stCondLst>
                            <p:childTnLst>
                              <p:par>
                                <p:cTn id="31" presetID="22" presetClass="entr" presetSubtype="8" fill="hold" nodeType="afterEffect">
                                  <p:stCondLst>
                                    <p:cond delay="0"/>
                                  </p:stCondLst>
                                  <p:childTnLst>
                                    <p:set>
                                      <p:cBhvr>
                                        <p:cTn id="32" dur="1" fill="hold">
                                          <p:stCondLst>
                                            <p:cond delay="0"/>
                                          </p:stCondLst>
                                        </p:cTn>
                                        <p:tgtEl>
                                          <p:spTgt spid="623"/>
                                        </p:tgtEl>
                                        <p:attrNameLst>
                                          <p:attrName>style.visibility</p:attrName>
                                        </p:attrNameLst>
                                      </p:cBhvr>
                                      <p:to>
                                        <p:strVal val="visible"/>
                                      </p:to>
                                    </p:set>
                                    <p:animEffect transition="in" filter="wipe(left)">
                                      <p:cBhvr>
                                        <p:cTn id="33" dur="500"/>
                                        <p:tgtEl>
                                          <p:spTgt spid="623"/>
                                        </p:tgtEl>
                                      </p:cBhvr>
                                    </p:animEffect>
                                  </p:childTnLst>
                                </p:cTn>
                              </p:par>
                            </p:childTnLst>
                          </p:cTn>
                        </p:par>
                        <p:par>
                          <p:cTn id="34" fill="hold">
                            <p:stCondLst>
                              <p:cond delay="3000"/>
                            </p:stCondLst>
                            <p:childTnLst>
                              <p:par>
                                <p:cTn id="35" presetID="53" presetClass="entr" presetSubtype="16" fill="hold" nodeType="afterEffect">
                                  <p:stCondLst>
                                    <p:cond delay="0"/>
                                  </p:stCondLst>
                                  <p:childTnLst>
                                    <p:set>
                                      <p:cBhvr>
                                        <p:cTn id="36" dur="1" fill="hold">
                                          <p:stCondLst>
                                            <p:cond delay="0"/>
                                          </p:stCondLst>
                                        </p:cTn>
                                        <p:tgtEl>
                                          <p:spTgt spid="606"/>
                                        </p:tgtEl>
                                        <p:attrNameLst>
                                          <p:attrName>style.visibility</p:attrName>
                                        </p:attrNameLst>
                                      </p:cBhvr>
                                      <p:to>
                                        <p:strVal val="visible"/>
                                      </p:to>
                                    </p:set>
                                    <p:anim calcmode="lin" valueType="num">
                                      <p:cBhvr>
                                        <p:cTn id="37" dur="500" fill="hold"/>
                                        <p:tgtEl>
                                          <p:spTgt spid="606"/>
                                        </p:tgtEl>
                                        <p:attrNameLst>
                                          <p:attrName>ppt_w</p:attrName>
                                        </p:attrNameLst>
                                      </p:cBhvr>
                                      <p:tavLst>
                                        <p:tav tm="0">
                                          <p:val>
                                            <p:fltVal val="0"/>
                                          </p:val>
                                        </p:tav>
                                        <p:tav tm="100000">
                                          <p:val>
                                            <p:strVal val="#ppt_w"/>
                                          </p:val>
                                        </p:tav>
                                      </p:tavLst>
                                    </p:anim>
                                    <p:anim calcmode="lin" valueType="num">
                                      <p:cBhvr>
                                        <p:cTn id="38" dur="500" fill="hold"/>
                                        <p:tgtEl>
                                          <p:spTgt spid="606"/>
                                        </p:tgtEl>
                                        <p:attrNameLst>
                                          <p:attrName>ppt_h</p:attrName>
                                        </p:attrNameLst>
                                      </p:cBhvr>
                                      <p:tavLst>
                                        <p:tav tm="0">
                                          <p:val>
                                            <p:fltVal val="0"/>
                                          </p:val>
                                        </p:tav>
                                        <p:tav tm="100000">
                                          <p:val>
                                            <p:strVal val="#ppt_h"/>
                                          </p:val>
                                        </p:tav>
                                      </p:tavLst>
                                    </p:anim>
                                    <p:animEffect transition="in" filter="fade">
                                      <p:cBhvr>
                                        <p:cTn id="39" dur="500"/>
                                        <p:tgtEl>
                                          <p:spTgt spid="606"/>
                                        </p:tgtEl>
                                      </p:cBhvr>
                                    </p:animEffect>
                                  </p:childTnLst>
                                </p:cTn>
                              </p:par>
                            </p:childTnLst>
                          </p:cTn>
                        </p:par>
                        <p:par>
                          <p:cTn id="40" fill="hold">
                            <p:stCondLst>
                              <p:cond delay="3500"/>
                            </p:stCondLst>
                            <p:childTnLst>
                              <p:par>
                                <p:cTn id="41" presetID="22" presetClass="entr" presetSubtype="2" fill="hold" nodeType="afterEffect">
                                  <p:stCondLst>
                                    <p:cond delay="0"/>
                                  </p:stCondLst>
                                  <p:childTnLst>
                                    <p:set>
                                      <p:cBhvr>
                                        <p:cTn id="42" dur="1" fill="hold">
                                          <p:stCondLst>
                                            <p:cond delay="0"/>
                                          </p:stCondLst>
                                        </p:cTn>
                                        <p:tgtEl>
                                          <p:spTgt spid="627"/>
                                        </p:tgtEl>
                                        <p:attrNameLst>
                                          <p:attrName>style.visibility</p:attrName>
                                        </p:attrNameLst>
                                      </p:cBhvr>
                                      <p:to>
                                        <p:strVal val="visible"/>
                                      </p:to>
                                    </p:set>
                                    <p:animEffect transition="in" filter="wipe(right)">
                                      <p:cBhvr>
                                        <p:cTn id="43" dur="500"/>
                                        <p:tgtEl>
                                          <p:spTgt spid="627"/>
                                        </p:tgtEl>
                                      </p:cBhvr>
                                    </p:animEffect>
                                  </p:childTnLst>
                                </p:cTn>
                              </p:par>
                            </p:childTnLst>
                          </p:cTn>
                        </p:par>
                        <p:par>
                          <p:cTn id="44" fill="hold">
                            <p:stCondLst>
                              <p:cond delay="4000"/>
                            </p:stCondLst>
                            <p:childTnLst>
                              <p:par>
                                <p:cTn id="45" presetID="53" presetClass="entr" presetSubtype="16" fill="hold" nodeType="afterEffect">
                                  <p:stCondLst>
                                    <p:cond delay="0"/>
                                  </p:stCondLst>
                                  <p:childTnLst>
                                    <p:set>
                                      <p:cBhvr>
                                        <p:cTn id="46" dur="1" fill="hold">
                                          <p:stCondLst>
                                            <p:cond delay="0"/>
                                          </p:stCondLst>
                                        </p:cTn>
                                        <p:tgtEl>
                                          <p:spTgt spid="609"/>
                                        </p:tgtEl>
                                        <p:attrNameLst>
                                          <p:attrName>style.visibility</p:attrName>
                                        </p:attrNameLst>
                                      </p:cBhvr>
                                      <p:to>
                                        <p:strVal val="visible"/>
                                      </p:to>
                                    </p:set>
                                    <p:anim calcmode="lin" valueType="num">
                                      <p:cBhvr>
                                        <p:cTn id="47" dur="500" fill="hold"/>
                                        <p:tgtEl>
                                          <p:spTgt spid="609"/>
                                        </p:tgtEl>
                                        <p:attrNameLst>
                                          <p:attrName>ppt_w</p:attrName>
                                        </p:attrNameLst>
                                      </p:cBhvr>
                                      <p:tavLst>
                                        <p:tav tm="0">
                                          <p:val>
                                            <p:fltVal val="0"/>
                                          </p:val>
                                        </p:tav>
                                        <p:tav tm="100000">
                                          <p:val>
                                            <p:strVal val="#ppt_w"/>
                                          </p:val>
                                        </p:tav>
                                      </p:tavLst>
                                    </p:anim>
                                    <p:anim calcmode="lin" valueType="num">
                                      <p:cBhvr>
                                        <p:cTn id="48" dur="500" fill="hold"/>
                                        <p:tgtEl>
                                          <p:spTgt spid="609"/>
                                        </p:tgtEl>
                                        <p:attrNameLst>
                                          <p:attrName>ppt_h</p:attrName>
                                        </p:attrNameLst>
                                      </p:cBhvr>
                                      <p:tavLst>
                                        <p:tav tm="0">
                                          <p:val>
                                            <p:fltVal val="0"/>
                                          </p:val>
                                        </p:tav>
                                        <p:tav tm="100000">
                                          <p:val>
                                            <p:strVal val="#ppt_h"/>
                                          </p:val>
                                        </p:tav>
                                      </p:tavLst>
                                    </p:anim>
                                    <p:animEffect transition="in" filter="fade">
                                      <p:cBhvr>
                                        <p:cTn id="49" dur="500"/>
                                        <p:tgtEl>
                                          <p:spTgt spid="609"/>
                                        </p:tgtEl>
                                      </p:cBhvr>
                                    </p:animEffect>
                                  </p:childTnLst>
                                </p:cTn>
                              </p:par>
                            </p:childTnLst>
                          </p:cTn>
                        </p:par>
                        <p:par>
                          <p:cTn id="50" fill="hold">
                            <p:stCondLst>
                              <p:cond delay="4500"/>
                            </p:stCondLst>
                            <p:childTnLst>
                              <p:par>
                                <p:cTn id="51" presetID="22" presetClass="entr" presetSubtype="2" fill="hold" nodeType="afterEffect">
                                  <p:stCondLst>
                                    <p:cond delay="0"/>
                                  </p:stCondLst>
                                  <p:childTnLst>
                                    <p:set>
                                      <p:cBhvr>
                                        <p:cTn id="52" dur="1" fill="hold">
                                          <p:stCondLst>
                                            <p:cond delay="0"/>
                                          </p:stCondLst>
                                        </p:cTn>
                                        <p:tgtEl>
                                          <p:spTgt spid="631"/>
                                        </p:tgtEl>
                                        <p:attrNameLst>
                                          <p:attrName>style.visibility</p:attrName>
                                        </p:attrNameLst>
                                      </p:cBhvr>
                                      <p:to>
                                        <p:strVal val="visible"/>
                                      </p:to>
                                    </p:set>
                                    <p:animEffect transition="in" filter="wipe(right)">
                                      <p:cBhvr>
                                        <p:cTn id="53" dur="500"/>
                                        <p:tgtEl>
                                          <p:spTgt spid="631"/>
                                        </p:tgtEl>
                                      </p:cBhvr>
                                    </p:animEffect>
                                  </p:childTnLst>
                                </p:cTn>
                              </p:par>
                            </p:childTnLst>
                          </p:cTn>
                        </p:par>
                        <p:par>
                          <p:cTn id="54" fill="hold">
                            <p:stCondLst>
                              <p:cond delay="5000"/>
                            </p:stCondLst>
                            <p:childTnLst>
                              <p:par>
                                <p:cTn id="55" presetID="53" presetClass="entr" presetSubtype="16" fill="hold" nodeType="afterEffect">
                                  <p:stCondLst>
                                    <p:cond delay="0"/>
                                  </p:stCondLst>
                                  <p:childTnLst>
                                    <p:set>
                                      <p:cBhvr>
                                        <p:cTn id="56" dur="1" fill="hold">
                                          <p:stCondLst>
                                            <p:cond delay="0"/>
                                          </p:stCondLst>
                                        </p:cTn>
                                        <p:tgtEl>
                                          <p:spTgt spid="612"/>
                                        </p:tgtEl>
                                        <p:attrNameLst>
                                          <p:attrName>style.visibility</p:attrName>
                                        </p:attrNameLst>
                                      </p:cBhvr>
                                      <p:to>
                                        <p:strVal val="visible"/>
                                      </p:to>
                                    </p:set>
                                    <p:anim calcmode="lin" valueType="num">
                                      <p:cBhvr>
                                        <p:cTn id="57" dur="500" fill="hold"/>
                                        <p:tgtEl>
                                          <p:spTgt spid="612"/>
                                        </p:tgtEl>
                                        <p:attrNameLst>
                                          <p:attrName>ppt_w</p:attrName>
                                        </p:attrNameLst>
                                      </p:cBhvr>
                                      <p:tavLst>
                                        <p:tav tm="0">
                                          <p:val>
                                            <p:fltVal val="0"/>
                                          </p:val>
                                        </p:tav>
                                        <p:tav tm="100000">
                                          <p:val>
                                            <p:strVal val="#ppt_w"/>
                                          </p:val>
                                        </p:tav>
                                      </p:tavLst>
                                    </p:anim>
                                    <p:anim calcmode="lin" valueType="num">
                                      <p:cBhvr>
                                        <p:cTn id="58" dur="500" fill="hold"/>
                                        <p:tgtEl>
                                          <p:spTgt spid="612"/>
                                        </p:tgtEl>
                                        <p:attrNameLst>
                                          <p:attrName>ppt_h</p:attrName>
                                        </p:attrNameLst>
                                      </p:cBhvr>
                                      <p:tavLst>
                                        <p:tav tm="0">
                                          <p:val>
                                            <p:fltVal val="0"/>
                                          </p:val>
                                        </p:tav>
                                        <p:tav tm="100000">
                                          <p:val>
                                            <p:strVal val="#ppt_h"/>
                                          </p:val>
                                        </p:tav>
                                      </p:tavLst>
                                    </p:anim>
                                    <p:animEffect transition="in" filter="fade">
                                      <p:cBhvr>
                                        <p:cTn id="59" dur="500"/>
                                        <p:tgtEl>
                                          <p:spTgt spid="612"/>
                                        </p:tgtEl>
                                      </p:cBhvr>
                                    </p:animEffect>
                                  </p:childTnLst>
                                </p:cTn>
                              </p:par>
                            </p:childTnLst>
                          </p:cTn>
                        </p:par>
                        <p:par>
                          <p:cTn id="60" fill="hold">
                            <p:stCondLst>
                              <p:cond delay="5500"/>
                            </p:stCondLst>
                            <p:childTnLst>
                              <p:par>
                                <p:cTn id="61" presetID="22" presetClass="entr" presetSubtype="2" fill="hold" nodeType="afterEffect">
                                  <p:stCondLst>
                                    <p:cond delay="0"/>
                                  </p:stCondLst>
                                  <p:childTnLst>
                                    <p:set>
                                      <p:cBhvr>
                                        <p:cTn id="62" dur="1" fill="hold">
                                          <p:stCondLst>
                                            <p:cond delay="0"/>
                                          </p:stCondLst>
                                        </p:cTn>
                                        <p:tgtEl>
                                          <p:spTgt spid="635"/>
                                        </p:tgtEl>
                                        <p:attrNameLst>
                                          <p:attrName>style.visibility</p:attrName>
                                        </p:attrNameLst>
                                      </p:cBhvr>
                                      <p:to>
                                        <p:strVal val="visible"/>
                                      </p:to>
                                    </p:set>
                                    <p:animEffect transition="in" filter="wipe(right)">
                                      <p:cBhvr>
                                        <p:cTn id="63" dur="500"/>
                                        <p:tgtEl>
                                          <p:spTgt spid="6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698500" y="1463675"/>
            <a:ext cx="10539730" cy="594995"/>
          </a:xfrm>
        </p:spPr>
        <p:txBody>
          <a:bodyPr/>
          <a:p>
            <a:pPr algn="ctr"/>
            <a:r>
              <a:rPr lang="zh-CN" altLang="en-US" sz="2800" b="1"/>
              <a:t>（一）国家奖学金</a:t>
            </a:r>
            <a:endParaRPr lang="zh-CN" altLang="en-US" sz="2800" b="1"/>
          </a:p>
        </p:txBody>
      </p:sp>
      <p:graphicFrame>
        <p:nvGraphicFramePr>
          <p:cNvPr id="3" name="表格 2"/>
          <p:cNvGraphicFramePr/>
          <p:nvPr>
            <p:custDataLst>
              <p:tags r:id="rId1"/>
            </p:custDataLst>
          </p:nvPr>
        </p:nvGraphicFramePr>
        <p:xfrm>
          <a:off x="1517015" y="2329180"/>
          <a:ext cx="9044305" cy="3226435"/>
        </p:xfrm>
        <a:graphic>
          <a:graphicData uri="http://schemas.openxmlformats.org/drawingml/2006/table">
            <a:tbl>
              <a:tblPr firstRow="1" bandRow="1">
                <a:tableStyleId>{5940675A-B579-460E-94D1-54222C63F5DA}</a:tableStyleId>
              </a:tblPr>
              <a:tblGrid>
                <a:gridCol w="1266825"/>
                <a:gridCol w="3623310"/>
                <a:gridCol w="1181735"/>
                <a:gridCol w="1208405"/>
                <a:gridCol w="1764030"/>
              </a:tblGrid>
              <a:tr h="766445">
                <a:tc>
                  <a:txBody>
                    <a:bodyPr/>
                    <a:p>
                      <a:pPr indent="0" algn="ctr">
                        <a:buNone/>
                      </a:pPr>
                      <a:r>
                        <a:rPr lang="en-US" sz="2000" b="1">
                          <a:solidFill>
                            <a:srgbClr val="000000"/>
                          </a:solidFill>
                          <a:latin typeface="宋体" panose="02010600030101010101" pitchFamily="2" charset="-122"/>
                          <a:ea typeface="宋体" panose="02010600030101010101" pitchFamily="2" charset="-122"/>
                          <a:cs typeface="宋体" panose="02010600030101010101" pitchFamily="2" charset="-122"/>
                        </a:rPr>
                        <a:t>资助金额</a:t>
                      </a:r>
                      <a:endParaRPr lang="en-US" altLang="en-US" sz="20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2000" b="1">
                          <a:solidFill>
                            <a:srgbClr val="000000"/>
                          </a:solidFill>
                          <a:latin typeface="宋体" panose="02010600030101010101" pitchFamily="2" charset="-122"/>
                          <a:ea typeface="宋体" panose="02010600030101010101" pitchFamily="2" charset="-122"/>
                          <a:cs typeface="宋体" panose="02010600030101010101" pitchFamily="2" charset="-122"/>
                        </a:rPr>
                        <a:t>资助对象及主要申请条件</a:t>
                      </a:r>
                      <a:endParaRPr lang="en-US" altLang="en-US" sz="20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accent5">
                        <a:lumMod val="60000"/>
                        <a:lumOff val="40000"/>
                      </a:schemeClr>
                    </a:solidFill>
                  </a:tcPr>
                </a:tc>
                <a:tc>
                  <a:txBody>
                    <a:bodyPr/>
                    <a:p>
                      <a:pPr indent="0" algn="ctr">
                        <a:buNone/>
                      </a:pPr>
                      <a:r>
                        <a:rPr lang="en-US" sz="2000" b="1">
                          <a:solidFill>
                            <a:srgbClr val="000000"/>
                          </a:solidFill>
                          <a:latin typeface="宋体" panose="02010600030101010101" pitchFamily="2" charset="-122"/>
                          <a:ea typeface="宋体" panose="02010600030101010101" pitchFamily="2" charset="-122"/>
                          <a:cs typeface="宋体" panose="02010600030101010101" pitchFamily="2" charset="-122"/>
                        </a:rPr>
                        <a:t>资助人数或比例</a:t>
                      </a:r>
                      <a:endParaRPr lang="en-US" altLang="en-US" sz="20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2000" b="1">
                          <a:solidFill>
                            <a:srgbClr val="000000"/>
                          </a:solidFill>
                          <a:latin typeface="宋体" panose="02010600030101010101" pitchFamily="2" charset="-122"/>
                          <a:ea typeface="宋体" panose="02010600030101010101" pitchFamily="2" charset="-122"/>
                          <a:cs typeface="宋体" panose="02010600030101010101" pitchFamily="2" charset="-122"/>
                        </a:rPr>
                        <a:t>评选时间</a:t>
                      </a:r>
                      <a:endParaRPr lang="en-US" altLang="en-US" sz="20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accent5">
                        <a:lumMod val="60000"/>
                        <a:lumOff val="40000"/>
                      </a:schemeClr>
                    </a:solidFill>
                  </a:tcPr>
                </a:tc>
                <a:tc>
                  <a:txBody>
                    <a:bodyPr/>
                    <a:p>
                      <a:pPr indent="0" algn="ctr">
                        <a:buNone/>
                      </a:pPr>
                      <a:r>
                        <a:rPr lang="en-US" sz="2000" b="1">
                          <a:solidFill>
                            <a:srgbClr val="000000"/>
                          </a:solidFill>
                          <a:latin typeface="宋体" panose="02010600030101010101" pitchFamily="2" charset="-122"/>
                          <a:ea typeface="宋体" panose="02010600030101010101" pitchFamily="2" charset="-122"/>
                          <a:cs typeface="宋体" panose="02010600030101010101" pitchFamily="2" charset="-122"/>
                        </a:rPr>
                        <a:t>评选程序</a:t>
                      </a:r>
                      <a:endParaRPr lang="en-US" altLang="en-US" sz="20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2459990">
                <a:tc>
                  <a:txBody>
                    <a:bodyPr/>
                    <a:p>
                      <a:pPr indent="0" algn="ctr">
                        <a:buNone/>
                      </a:pPr>
                      <a:r>
                        <a:rPr lang="en-US" sz="2000" b="0">
                          <a:solidFill>
                            <a:srgbClr val="000000"/>
                          </a:solidFill>
                          <a:latin typeface="楷体" panose="02010609060101010101" charset="-122"/>
                          <a:ea typeface="楷体" panose="02010609060101010101" charset="-122"/>
                          <a:cs typeface="楷体" panose="02010609060101010101" charset="-122"/>
                        </a:rPr>
                        <a:t>每生每年一次性奖励8000元</a:t>
                      </a:r>
                      <a:endParaRPr lang="en-US" altLang="en-US" sz="2000" b="0">
                        <a:solidFill>
                          <a:srgbClr val="000000"/>
                        </a:solidFill>
                        <a:latin typeface="楷体" panose="02010609060101010101" charset="-122"/>
                        <a:ea typeface="楷体" panose="02010609060101010101" charset="-122"/>
                        <a:cs typeface="楷体" panose="02010609060101010101" charset="-122"/>
                      </a:endParaRPr>
                    </a:p>
                  </a:txBody>
                  <a:tcPr marL="68580" marR="68580" marT="0" marB="0"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2000" b="0">
                          <a:solidFill>
                            <a:srgbClr val="000000"/>
                          </a:solidFill>
                          <a:latin typeface="楷体" panose="02010609060101010101" charset="-122"/>
                          <a:ea typeface="楷体" panose="02010609060101010101" charset="-122"/>
                          <a:cs typeface="楷体" panose="02010609060101010101" charset="-122"/>
                        </a:rPr>
                        <a:t>全日制在校二年级以上（含二年级）品学兼优学生；在校期间学习成绩优异，社会实践、创新能力、综合素质等方面特别突出。学习成绩排名与综合测评成绩排名在同一年级同一专业均位于前10%（含10%）。</a:t>
                      </a:r>
                      <a:endParaRPr lang="en-US" altLang="en-US" sz="2000" b="0">
                        <a:solidFill>
                          <a:srgbClr val="000000"/>
                        </a:solidFill>
                        <a:latin typeface="楷体" panose="02010609060101010101" charset="-122"/>
                        <a:ea typeface="楷体" panose="02010609060101010101" charset="-122"/>
                        <a:cs typeface="楷体" panose="02010609060101010101" charset="-122"/>
                      </a:endParaRPr>
                    </a:p>
                  </a:txBody>
                  <a:tcPr marL="68580" marR="68580" marT="0" marB="0"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accent5">
                        <a:lumMod val="60000"/>
                        <a:lumOff val="40000"/>
                      </a:schemeClr>
                    </a:solidFill>
                  </a:tcPr>
                </a:tc>
                <a:tc>
                  <a:txBody>
                    <a:bodyPr/>
                    <a:p>
                      <a:pPr indent="0" algn="ctr">
                        <a:buNone/>
                      </a:pPr>
                      <a:r>
                        <a:rPr lang="en-US" sz="2000" b="0">
                          <a:solidFill>
                            <a:srgbClr val="000000"/>
                          </a:solidFill>
                          <a:latin typeface="楷体" panose="02010609060101010101" charset="-122"/>
                          <a:ea typeface="楷体" panose="02010609060101010101" charset="-122"/>
                          <a:cs typeface="宋体" panose="02010600030101010101" pitchFamily="2" charset="-122"/>
                        </a:rPr>
                        <a:t>根据财政部、教育部确定的总人数分配下达</a:t>
                      </a:r>
                      <a:endParaRPr lang="en-US" altLang="en-US" sz="2000" b="0">
                        <a:solidFill>
                          <a:srgbClr val="000000"/>
                        </a:solidFill>
                        <a:latin typeface="楷体" panose="02010609060101010101" charset="-122"/>
                        <a:ea typeface="楷体" panose="02010609060101010101" charset="-122"/>
                        <a:cs typeface="宋体" panose="02010600030101010101" pitchFamily="2" charset="-122"/>
                      </a:endParaRPr>
                    </a:p>
                  </a:txBody>
                  <a:tcPr marL="68580" marR="68580" marT="0" marB="0"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2000" b="0">
                          <a:solidFill>
                            <a:srgbClr val="000000"/>
                          </a:solidFill>
                          <a:latin typeface="楷体" panose="02010609060101010101" charset="-122"/>
                          <a:ea typeface="楷体" panose="02010609060101010101" charset="-122"/>
                          <a:cs typeface="楷体" panose="02010609060101010101" charset="-122"/>
                        </a:rPr>
                        <a:t>9-10月</a:t>
                      </a:r>
                      <a:endParaRPr lang="en-US" altLang="en-US" sz="2000" b="0">
                        <a:solidFill>
                          <a:srgbClr val="000000"/>
                        </a:solidFill>
                        <a:latin typeface="楷体" panose="02010609060101010101" charset="-122"/>
                        <a:ea typeface="楷体" panose="02010609060101010101" charset="-122"/>
                        <a:cs typeface="楷体" panose="02010609060101010101" charset="-122"/>
                      </a:endParaRPr>
                    </a:p>
                  </a:txBody>
                  <a:tcPr marL="68580" marR="68580" marT="0" marB="0"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accent5">
                        <a:lumMod val="60000"/>
                        <a:lumOff val="40000"/>
                      </a:schemeClr>
                    </a:solidFill>
                  </a:tcPr>
                </a:tc>
                <a:tc>
                  <a:txBody>
                    <a:bodyPr/>
                    <a:p>
                      <a:pPr indent="0" algn="ctr">
                        <a:buNone/>
                      </a:pPr>
                      <a:r>
                        <a:rPr lang="en-US" sz="2000" b="0">
                          <a:solidFill>
                            <a:srgbClr val="000000"/>
                          </a:solidFill>
                          <a:latin typeface="楷体" panose="02010609060101010101" charset="-122"/>
                          <a:ea typeface="楷体" panose="02010609060101010101" charset="-122"/>
                          <a:cs typeface="宋体" panose="02010600030101010101" pitchFamily="2" charset="-122"/>
                        </a:rPr>
                        <a:t>学生申请、校级公开答辩评审、国家奖学金评审委员会审定、结果公示、资金和获奖证书发放。</a:t>
                      </a:r>
                      <a:endParaRPr lang="en-US" altLang="en-US" sz="2000" b="0">
                        <a:solidFill>
                          <a:srgbClr val="000000"/>
                        </a:solidFill>
                        <a:latin typeface="楷体" panose="02010609060101010101" charset="-122"/>
                        <a:ea typeface="楷体" panose="02010609060101010101" charset="-122"/>
                        <a:cs typeface="宋体" panose="02010600030101010101" pitchFamily="2" charset="-122"/>
                      </a:endParaRPr>
                    </a:p>
                  </a:txBody>
                  <a:tcPr marL="68580" marR="68580" marT="0" marB="0"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bl>
          </a:graphicData>
        </a:graphic>
      </p:graphicFrame>
      <p:grpSp>
        <p:nvGrpSpPr>
          <p:cNvPr id="615" name="组合 614"/>
          <p:cNvGrpSpPr/>
          <p:nvPr/>
        </p:nvGrpSpPr>
        <p:grpSpPr>
          <a:xfrm>
            <a:off x="865505" y="466090"/>
            <a:ext cx="2019935" cy="729615"/>
            <a:chOff x="5966225" y="1057275"/>
            <a:chExt cx="5552111" cy="1594056"/>
          </a:xfrm>
          <a:solidFill>
            <a:schemeClr val="accent5">
              <a:lumMod val="60000"/>
              <a:lumOff val="40000"/>
            </a:schemeClr>
          </a:solidFill>
        </p:grpSpPr>
        <p:sp>
          <p:nvSpPr>
            <p:cNvPr id="616" name="矩形: 圆角 615"/>
            <p:cNvSpPr/>
            <p:nvPr/>
          </p:nvSpPr>
          <p:spPr>
            <a:xfrm>
              <a:off x="5966225" y="1057275"/>
              <a:ext cx="5552111" cy="1594056"/>
            </a:xfrm>
            <a:prstGeom prst="roundRect">
              <a:avLst>
                <a:gd name="adj" fmla="val 8569"/>
              </a:avLst>
            </a:prstGeom>
            <a:grpFill/>
            <a:ln>
              <a:noFill/>
            </a:ln>
            <a:effectLst>
              <a:outerShdw blurRad="266700" dist="127000" dir="5400000" sx="86000" sy="86000" algn="t" rotWithShape="0">
                <a:schemeClr val="accent4">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050" b="0" i="0" u="none" strike="noStrike" kern="1200" cap="none" spc="0" normalizeH="0" baseline="0" noProof="0" dirty="0">
                <a:ln>
                  <a:noFill/>
                </a:ln>
                <a:solidFill>
                  <a:prstClr val="white"/>
                </a:solidFill>
                <a:effectLst/>
                <a:uLnTx/>
                <a:uFillTx/>
                <a:latin typeface="Roboto"/>
                <a:ea typeface="思源黑体 CN Regular"/>
                <a:cs typeface="+mn-cs"/>
              </a:endParaRPr>
            </a:p>
          </p:txBody>
        </p:sp>
        <p:sp>
          <p:nvSpPr>
            <p:cNvPr id="617" name="文本框 616"/>
            <p:cNvSpPr txBox="1"/>
            <p:nvPr/>
          </p:nvSpPr>
          <p:spPr>
            <a:xfrm>
              <a:off x="6261126" y="1282760"/>
              <a:ext cx="4961528" cy="1140395"/>
            </a:xfrm>
            <a:prstGeom prst="rect">
              <a:avLst/>
            </a:prstGeom>
            <a:grpFill/>
          </p:spPr>
          <p:txBody>
            <a:bodyPr wrap="square">
              <a:spAutoFit/>
            </a:bodyPr>
            <a:lstStyle>
              <a:defPPr>
                <a:defRPr lang="zh-CN"/>
              </a:defPPr>
              <a:lvl1pPr>
                <a:defRPr sz="3200">
                  <a:solidFill>
                    <a:schemeClr val="accent2"/>
                  </a:solidFill>
                  <a:latin typeface="+mj-ea"/>
                  <a:ea typeface="+mj-ea"/>
                </a:defRPr>
              </a:lvl1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800" b="1" i="0" u="none" strike="noStrike" kern="1200" cap="none" spc="0" normalizeH="0" baseline="0" noProof="0" dirty="0">
                  <a:ln>
                    <a:noFill/>
                  </a:ln>
                  <a:solidFill>
                    <a:schemeClr val="tx1"/>
                  </a:solidFill>
                  <a:effectLst/>
                  <a:uLnTx/>
                  <a:uFillTx/>
                  <a:latin typeface="思源宋体 CN Heavy"/>
                  <a:ea typeface="思源宋体 CN Heavy"/>
                  <a:cs typeface="+mn-cs"/>
                </a:rPr>
                <a:t>国家资助</a:t>
              </a:r>
              <a:endParaRPr kumimoji="0" lang="zh-CN" altLang="en-US" sz="2800" b="1" i="0" u="none" strike="noStrike" kern="1200" cap="none" spc="0" normalizeH="0" baseline="0" noProof="0" dirty="0">
                <a:ln>
                  <a:noFill/>
                </a:ln>
                <a:solidFill>
                  <a:schemeClr val="tx1"/>
                </a:solidFill>
                <a:effectLst/>
                <a:uLnTx/>
                <a:uFillTx/>
                <a:latin typeface="思源宋体 CN Heavy"/>
                <a:ea typeface="思源宋体 CN Heavy"/>
                <a:cs typeface="+mn-cs"/>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15"/>
                                        </p:tgtEl>
                                        <p:attrNameLst>
                                          <p:attrName>style.visibility</p:attrName>
                                        </p:attrNameLst>
                                      </p:cBhvr>
                                      <p:to>
                                        <p:strVal val="visible"/>
                                      </p:to>
                                    </p:set>
                                    <p:animEffect transition="in" filter="wipe(left)">
                                      <p:cBhvr>
                                        <p:cTn id="7" dur="500"/>
                                        <p:tgtEl>
                                          <p:spTgt spid="6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1805940" y="5813184"/>
            <a:ext cx="8089874" cy="595236"/>
          </a:xfrm>
        </p:spPr>
        <p:txBody>
          <a:bodyPr/>
          <a:p>
            <a:pPr algn="ctr"/>
            <a:r>
              <a:rPr lang="zh-CN" altLang="en-US"/>
              <a:t>国家奖学金证书</a:t>
            </a:r>
            <a:endParaRPr lang="zh-CN" altLang="en-US"/>
          </a:p>
        </p:txBody>
      </p:sp>
      <p:pic>
        <p:nvPicPr>
          <p:cNvPr id="4" name="图片 3"/>
          <p:cNvPicPr>
            <a:picLocks noChangeAspect="1"/>
          </p:cNvPicPr>
          <p:nvPr/>
        </p:nvPicPr>
        <p:blipFill>
          <a:blip r:embed="rId1"/>
          <a:stretch>
            <a:fillRect/>
          </a:stretch>
        </p:blipFill>
        <p:spPr>
          <a:xfrm>
            <a:off x="2351405" y="938530"/>
            <a:ext cx="6727190" cy="4874895"/>
          </a:xfrm>
          <a:prstGeom prst="rect">
            <a:avLst/>
          </a:prstGeom>
        </p:spPr>
      </p:pic>
    </p:spTree>
  </p:cSld>
  <p:clrMapOvr>
    <a:masterClrMapping/>
  </p:clrMapOvr>
</p:sld>
</file>

<file path=ppt/tags/tag1.xml><?xml version="1.0" encoding="utf-8"?>
<p:tagLst xmlns:p="http://schemas.openxmlformats.org/presentationml/2006/main">
  <p:tag name="KSO_WM_UNIT_PLACING_PICTURE_USER_VIEWPORT" val="{&quot;height&quot;:10626,&quot;width&quot;:7833}"/>
</p:tagLst>
</file>

<file path=ppt/tags/tag10.xml><?xml version="1.0" encoding="utf-8"?>
<p:tagLst xmlns:p="http://schemas.openxmlformats.org/presentationml/2006/main">
  <p:tag name="KSO_WM_UNIT_TABLE_BEAUTIFY" val="smartTable{68c098ea-d40a-430a-bcfa-07e49aba4d76}"/>
  <p:tag name="TABLE_ENDDRAG_ORIGIN_RECT" val="749*216"/>
  <p:tag name="TABLE_ENDDRAG_RECT" val="133*203*749*216"/>
</p:tagLst>
</file>

<file path=ppt/tags/tag11.xml><?xml version="1.0" encoding="utf-8"?>
<p:tagLst xmlns:p="http://schemas.openxmlformats.org/presentationml/2006/main">
  <p:tag name="KSO_WM_UNIT_TABLE_BEAUTIFY" val="smartTable{03e77730-3d64-414e-baa5-cc705cb22695}"/>
  <p:tag name="TABLE_ENDDRAG_ORIGIN_RECT" val="766*251"/>
  <p:tag name="TABLE_ENDDRAG_RECT" val="121*213*766*251"/>
</p:tagLst>
</file>

<file path=ppt/tags/tag12.xml><?xml version="1.0" encoding="utf-8"?>
<p:tagLst xmlns:p="http://schemas.openxmlformats.org/presentationml/2006/main">
  <p:tag name="KSO_WM_UNIT_TABLE_BEAUTIFY" val="smartTable{88dfb264-b46c-4aa6-822b-2f93b2bc1d14}"/>
  <p:tag name="TABLE_ENDDRAG_ORIGIN_RECT" val="779*289"/>
  <p:tag name="TABLE_ENDDRAG_RECT" val="121*161*779*289"/>
</p:tagLst>
</file>

<file path=ppt/tags/tag13.xml><?xml version="1.0" encoding="utf-8"?>
<p:tagLst xmlns:p="http://schemas.openxmlformats.org/presentationml/2006/main">
  <p:tag name="KSO_WM_UNIT_TABLE_BEAUTIFY" val="smartTable{eb7e5f29-27fe-4ba4-8edf-ee71af68de72}"/>
  <p:tag name="TABLE_ENDDRAG_ORIGIN_RECT" val="768*281"/>
  <p:tag name="TABLE_ENDDRAG_RECT" val="128*159*768*281"/>
</p:tagLst>
</file>

<file path=ppt/tags/tag14.xml><?xml version="1.0" encoding="utf-8"?>
<p:tagLst xmlns:p="http://schemas.openxmlformats.org/presentationml/2006/main">
  <p:tag name="KSO_WM_UNIT_PLACING_PICTURE_USER_VIEWPORT" val="{&quot;height&quot;:5085,&quot;width&quot;:7487}"/>
</p:tagLst>
</file>

<file path=ppt/tags/tag15.xml><?xml version="1.0" encoding="utf-8"?>
<p:tagLst xmlns:p="http://schemas.openxmlformats.org/presentationml/2006/main">
  <p:tag name="KSO_WM_UNIT_PLACING_PICTURE_USER_VIEWPORT" val="{&quot;height&quot;:10575,&quot;width&quot;:15840}"/>
</p:tagLst>
</file>

<file path=ppt/tags/tag16.xml><?xml version="1.0" encoding="utf-8"?>
<p:tagLst xmlns:p="http://schemas.openxmlformats.org/presentationml/2006/main">
  <p:tag name="KSO_WM_UNIT_TABLE_BEAUTIFY" val="smartTable{4041cdcf-943d-482b-ba61-60896d475556}"/>
  <p:tag name="TABLE_ENDDRAG_ORIGIN_RECT" val="868*392"/>
  <p:tag name="TABLE_ENDDRAG_RECT" val="52*120*868*392"/>
</p:tagLst>
</file>

<file path=ppt/tags/tag17.xml><?xml version="1.0" encoding="utf-8"?>
<p:tagLst xmlns:p="http://schemas.openxmlformats.org/presentationml/2006/main">
  <p:tag name="KSO_WM_UNIT_PLACING_PICTURE_USER_VIEWPORT" val="{&quot;height&quot;:2918,&quot;width&quot;:2640}"/>
</p:tagLst>
</file>

<file path=ppt/tags/tag18.xml><?xml version="1.0" encoding="utf-8"?>
<p:tagLst xmlns:p="http://schemas.openxmlformats.org/presentationml/2006/main">
  <p:tag name="ISLIDE.VECTOR" val="#551960;#200026;"/>
</p:tagLst>
</file>

<file path=ppt/tags/tag19.xml><?xml version="1.0" encoding="utf-8"?>
<p:tagLst xmlns:p="http://schemas.openxmlformats.org/presentationml/2006/main">
  <p:tag name="ISLIDE.GUIDESSETTING" val="{&quot;Id&quot;:null,&quot;Name&quot;:&quot;正常&quot;,&quot;HeaderHeight&quot;:15.0,&quot;FooterHeight&quot;:9.0,&quot;SideMargin&quot;:5.5,&quot;TopMargin&quot;:0.0,&quot;BottomMargin&quot;:0.0,&quot;IntervalMargin&quot;:1.5,&quot;SettingType&quot;:&quot;System&quot;}"/>
</p:tagLst>
</file>

<file path=ppt/tags/tag2.xml><?xml version="1.0" encoding="utf-8"?>
<p:tagLst xmlns:p="http://schemas.openxmlformats.org/presentationml/2006/main">
  <p:tag name="KSO_WM_UNIT_TABLE_BEAUTIFY" val="smartTable{ee854e2b-9735-4b7f-8fe9-d155b1285f5e}"/>
  <p:tag name="TABLE_ENDDRAG_ORIGIN_RECT" val="703*292"/>
  <p:tag name="TABLE_ENDDRAG_RECT" val="128*183*703*292"/>
</p:tagLst>
</file>

<file path=ppt/tags/tag3.xml><?xml version="1.0" encoding="utf-8"?>
<p:tagLst xmlns:p="http://schemas.openxmlformats.org/presentationml/2006/main">
  <p:tag name="KSO_WM_UNIT_TABLE_BEAUTIFY" val="smartTable{1b4f83c8-6ce5-453c-ad0f-b93517d99762}"/>
  <p:tag name="TABLE_ENDDRAG_ORIGIN_RECT" val="712*305"/>
  <p:tag name="TABLE_ENDDRAG_RECT" val="161*176*712*305"/>
</p:tagLst>
</file>

<file path=ppt/tags/tag4.xml><?xml version="1.0" encoding="utf-8"?>
<p:tagLst xmlns:p="http://schemas.openxmlformats.org/presentationml/2006/main">
  <p:tag name="KSO_WM_UNIT_TABLE_BEAUTIFY" val="smartTable{15f72656-0e85-43ea-b400-02a0dcb5e3b2}"/>
  <p:tag name="TABLE_ENDDRAG_ORIGIN_RECT" val="725*272"/>
  <p:tag name="TABLE_ENDDRAG_RECT" val="151*168*725*272"/>
</p:tagLst>
</file>

<file path=ppt/tags/tag5.xml><?xml version="1.0" encoding="utf-8"?>
<p:tagLst xmlns:p="http://schemas.openxmlformats.org/presentationml/2006/main">
  <p:tag name="KSO_WM_UNIT_TABLE_BEAUTIFY" val="smartTable{772abb92-25e6-482e-ba5b-abb3e9343f49}"/>
  <p:tag name="TABLE_ENDDRAG_ORIGIN_RECT" val="766*275"/>
  <p:tag name="TABLE_ENDDRAG_RECT" val="112*197*766*275"/>
</p:tagLst>
</file>

<file path=ppt/tags/tag6.xml><?xml version="1.0" encoding="utf-8"?>
<p:tagLst xmlns:p="http://schemas.openxmlformats.org/presentationml/2006/main">
  <p:tag name="KSO_WM_UNIT_TABLE_BEAUTIFY" val="smartTable{47d4d2af-4ad7-4486-a021-1ca1d1dd6145}"/>
  <p:tag name="TABLE_ENDDRAG_ORIGIN_RECT" val="767*281"/>
  <p:tag name="TABLE_ENDDRAG_RECT" val="99*204*767*281"/>
</p:tagLst>
</file>

<file path=ppt/tags/tag7.xml><?xml version="1.0" encoding="utf-8"?>
<p:tagLst xmlns:p="http://schemas.openxmlformats.org/presentationml/2006/main">
  <p:tag name="KSO_WM_UNIT_TABLE_BEAUTIFY" val="smartTable{242967ad-acb9-4afe-9c11-c6c45b151cf4}"/>
  <p:tag name="TABLE_ENDDRAG_ORIGIN_RECT" val="794*314"/>
  <p:tag name="TABLE_ENDDRAG_RECT" val="105*198*794*314"/>
</p:tagLst>
</file>

<file path=ppt/tags/tag8.xml><?xml version="1.0" encoding="utf-8"?>
<p:tagLst xmlns:p="http://schemas.openxmlformats.org/presentationml/2006/main">
  <p:tag name="KSO_WM_UNIT_TABLE_BEAUTIFY" val="smartTable{8490c499-f9d3-47b3-829b-fe999b25bfab}"/>
  <p:tag name="TABLE_ENDDRAG_ORIGIN_RECT" val="709*240"/>
  <p:tag name="TABLE_ENDDRAG_RECT" val="114*172*709*240"/>
</p:tagLst>
</file>

<file path=ppt/tags/tag9.xml><?xml version="1.0" encoding="utf-8"?>
<p:tagLst xmlns:p="http://schemas.openxmlformats.org/presentationml/2006/main">
  <p:tag name="KSO_WM_UNIT_TABLE_BEAUTIFY" val="smartTable{054ce262-1ecc-4e34-a8ea-dc56e068c915}"/>
  <p:tag name="TABLE_ENDDRAG_ORIGIN_RECT" val="811*358"/>
  <p:tag name="TABLE_ENDDRAG_RECT" val="103*164*811*358"/>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0">
      <a:majorFont>
        <a:latin typeface="思源宋体 CN Heavy"/>
        <a:ea typeface="思源宋体 CN Heavy"/>
        <a:cs typeface=""/>
      </a:majorFont>
      <a:minorFont>
        <a:latin typeface="思源宋体 CN Heavy"/>
        <a:ea typeface="思源宋体 CN Heavy"/>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4407</Words>
  <Application>WPS 演示</Application>
  <PresentationFormat>宽屏</PresentationFormat>
  <Paragraphs>531</Paragraphs>
  <Slides>35</Slides>
  <Notes>2</Notes>
  <HiddenSlides>0</HiddenSlides>
  <MMClips>0</MMClips>
  <ScaleCrop>false</ScaleCrop>
  <HeadingPairs>
    <vt:vector size="6" baseType="variant">
      <vt:variant>
        <vt:lpstr>已用的字体</vt:lpstr>
      </vt:variant>
      <vt:variant>
        <vt:i4>26</vt:i4>
      </vt:variant>
      <vt:variant>
        <vt:lpstr>主题</vt:lpstr>
      </vt:variant>
      <vt:variant>
        <vt:i4>1</vt:i4>
      </vt:variant>
      <vt:variant>
        <vt:lpstr>幻灯片标题</vt:lpstr>
      </vt:variant>
      <vt:variant>
        <vt:i4>35</vt:i4>
      </vt:variant>
    </vt:vector>
  </HeadingPairs>
  <TitlesOfParts>
    <vt:vector size="62" baseType="lpstr">
      <vt:lpstr>Arial</vt:lpstr>
      <vt:lpstr>宋体</vt:lpstr>
      <vt:lpstr>Wingdings</vt:lpstr>
      <vt:lpstr>Roboto Regular</vt:lpstr>
      <vt:lpstr>思源黑体 CN Regular</vt:lpstr>
      <vt:lpstr>思源宋体 CN Heavy</vt:lpstr>
      <vt:lpstr>阿里巴巴普惠体 Medium</vt:lpstr>
      <vt:lpstr>思源宋体 CN SemiBold</vt:lpstr>
      <vt:lpstr>微软雅黑</vt:lpstr>
      <vt:lpstr>Roboto</vt:lpstr>
      <vt:lpstr>思源宋体 CN Heavy</vt:lpstr>
      <vt:lpstr>等线</vt:lpstr>
      <vt:lpstr>Alibaba Sans</vt:lpstr>
      <vt:lpstr>阿里巴巴普惠体 R</vt:lpstr>
      <vt:lpstr>微软雅黑 Semibold</vt:lpstr>
      <vt:lpstr>楷体</vt:lpstr>
      <vt:lpstr>华文新魏</vt:lpstr>
      <vt:lpstr>OPPOSans M</vt:lpstr>
      <vt:lpstr>Hanson</vt:lpstr>
      <vt:lpstr>Segoe Print</vt:lpstr>
      <vt:lpstr>Arial Unicode MS</vt:lpstr>
      <vt:lpstr>Times New Roman</vt:lpstr>
      <vt:lpstr>仿宋_GB2312</vt:lpstr>
      <vt:lpstr>仿宋</vt:lpstr>
      <vt:lpstr>Calibri</vt:lpstr>
      <vt:lpstr>黑体</vt:lpstr>
      <vt:lpstr>Office 主题​​</vt:lpstr>
      <vt:lpstr>PowerPoint 演示文稿</vt:lpstr>
      <vt:lpstr>广大青年要肩负历史使命，坚定前进信心，立大志、明大德、成大才、担大任，努力成为堪当民族复兴重任的时代新人，让青春在为祖国、为民族、为人民、为人类的不懈奋斗中绽放绚丽之花。                                ——习近平</vt:lpstr>
      <vt:lpstr>     南京信息工程大学高度重视家庭经济困难学生上学问题，学校已经建立起包括国家资助、地方政府资助、学校资助、社会资助，奖、贷、助、补、勤、减免、“绿色通道”等在内的多种形式的本科学生资助政策体系。（如遇政策调整，以新政策文件为准执行。）</vt:lpstr>
      <vt:lpstr>PowerPoint 演示文稿</vt:lpstr>
      <vt:lpstr>PowerPoint 演示文稿</vt:lpstr>
      <vt:lpstr>  国家资助</vt:lpstr>
      <vt:lpstr>国家资助</vt:lpstr>
      <vt:lpstr>（一）国家奖学金</vt:lpstr>
      <vt:lpstr>国家奖学金证书</vt:lpstr>
      <vt:lpstr>PowerPoint 演示文稿</vt:lpstr>
      <vt:lpstr>（二）国家励志奖学金</vt:lpstr>
      <vt:lpstr>国家励志奖学金证书</vt:lpstr>
      <vt:lpstr>（三）国家助学金</vt:lpstr>
      <vt:lpstr>（四）生源地信用助学贷款</vt:lpstr>
      <vt:lpstr>PowerPoint 演示文稿</vt:lpstr>
      <vt:lpstr>（五）应征入伍服兵役国家教育资助</vt:lpstr>
      <vt:lpstr>（六）基层就业国家资助</vt:lpstr>
      <vt:lpstr>  地方政府资助</vt:lpstr>
      <vt:lpstr>残疾大学生免学费</vt:lpstr>
      <vt:lpstr>PowerPoint 演示文稿</vt:lpstr>
      <vt:lpstr>  学校资助</vt:lpstr>
      <vt:lpstr>图文对比</vt:lpstr>
      <vt:lpstr>（一）学业奖学金</vt:lpstr>
      <vt:lpstr>校长奖学金证书</vt:lpstr>
      <vt:lpstr>PowerPoint 演示文稿</vt:lpstr>
      <vt:lpstr>（二）困难补助</vt:lpstr>
      <vt:lpstr>（三）勤工助学</vt:lpstr>
      <vt:lpstr>（四）学费减免</vt:lpstr>
      <vt:lpstr>（五）绿色通道</vt:lpstr>
      <vt:lpstr>PowerPoint 演示文稿</vt:lpstr>
      <vt:lpstr>  社会资助</vt:lpstr>
      <vt:lpstr>PowerPoint 演示文稿</vt:lpstr>
      <vt:lpstr>学校与江苏省瑞华慈善基金会开展战略合作</vt:lpstr>
      <vt:lpstr>PowerPoint 演示文稿</vt:lpstr>
      <vt:lpstr>国家资助  助你飞翔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wei1012871944@live.cn</dc:creator>
  <cp:lastModifiedBy>瑾婳</cp:lastModifiedBy>
  <cp:revision>53</cp:revision>
  <dcterms:created xsi:type="dcterms:W3CDTF">2020-04-28T02:46:00Z</dcterms:created>
  <dcterms:modified xsi:type="dcterms:W3CDTF">2021-07-02T07:21:47Z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0x010100C1F1798C1F16BF4597978ACE664E17CF</vt:lpwstr>
  </property>
  <property fmtid="{D5CDD505-2E9C-101B-9397-08002B2CF9AE}" pid="3" name="KSOProductBuildVer">
    <vt:lpwstr>2052-11.1.0.10314</vt:lpwstr>
  </property>
  <property fmtid="{D5CDD505-2E9C-101B-9397-08002B2CF9AE}" pid="4" name="ICV">
    <vt:lpwstr>F2C4E20CCD564547B7EFAB88BA9DB43E</vt:lpwstr>
  </property>
</Properties>
</file>